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86" autoAdjust="0"/>
  </p:normalViewPr>
  <p:slideViewPr>
    <p:cSldViewPr snapToGrid="0">
      <p:cViewPr varScale="1">
        <p:scale>
          <a:sx n="43" d="100"/>
          <a:sy n="43" d="100"/>
        </p:scale>
        <p:origin x="15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3EBD0-C21C-4484-8109-B66B06DD9F28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AE5E-68CA-4FCE-B4C1-FC0ED6A5C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0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AE5E-68CA-4FCE-B4C1-FC0ED6A5C8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JOHANA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AE5E-68CA-4FCE-B4C1-FC0ED6A5C8D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JOHANA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AE5E-68CA-4FCE-B4C1-FC0ED6A5C8D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9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YANN</a:t>
            </a:r>
          </a:p>
          <a:p>
            <a:r>
              <a:rPr lang="fr-FR" dirty="0"/>
              <a:t>PIERRE</a:t>
            </a:r>
          </a:p>
          <a:p>
            <a:r>
              <a:rPr lang="fr-FR" dirty="0"/>
              <a:t>JOHANA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AE5E-68CA-4FCE-B4C1-FC0ED6A5C8D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58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YANN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AE5E-68CA-4FCE-B4C1-FC0ED6A5C8D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30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52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97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5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97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00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3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0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93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fr/base-de-donn%C3%A9es-stockage-de-donn%C3%A9es-14976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oaringelephant.org/2016/03/08/episode-9-sql-in-hadoo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icpedia.org/chalkboard/c/conclus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6C861-9FBB-42DE-002B-C608FC447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8711C-F51C-DC85-74B9-C28205C4D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BDD – introduction</a:t>
            </a:r>
          </a:p>
          <a:p>
            <a:r>
              <a:rPr lang="fr-FR" dirty="0"/>
              <a:t>YANN DESAGNAT, PIERRE LARVORT &amp; JOHANA LUMONI</a:t>
            </a:r>
          </a:p>
        </p:txBody>
      </p:sp>
    </p:spTree>
    <p:extLst>
      <p:ext uri="{BB962C8B-B14F-4D97-AF65-F5344CB8AC3E}">
        <p14:creationId xmlns:p14="http://schemas.microsoft.com/office/powerpoint/2010/main" val="270834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0C505-A800-CCA3-6F4A-547BAB06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519F2-7648-CC31-8472-FA0CF5561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Student(&lt;id&gt;, name, email, year)</a:t>
            </a:r>
          </a:p>
          <a:p>
            <a:pPr marL="0" indent="0">
              <a:buNone/>
            </a:pPr>
            <a:r>
              <a:rPr lang="en-US" dirty="0"/>
              <a:t>House(&lt;id&gt;, name)</a:t>
            </a:r>
          </a:p>
          <a:p>
            <a:pPr marL="0" indent="0">
              <a:buNone/>
            </a:pPr>
            <a:r>
              <a:rPr lang="en-US" dirty="0" err="1"/>
              <a:t>Prefet</a:t>
            </a:r>
            <a:r>
              <a:rPr lang="en-US" dirty="0"/>
              <a:t>(&lt;id&gt;, name, #house_id)</a:t>
            </a:r>
          </a:p>
          <a:p>
            <a:pPr marL="0" indent="0">
              <a:buNone/>
            </a:pPr>
            <a:r>
              <a:rPr lang="en-US" dirty="0"/>
              <a:t>Course(&lt;id&gt;, name)</a:t>
            </a:r>
          </a:p>
          <a:p>
            <a:pPr marL="0" indent="0">
              <a:buNone/>
            </a:pPr>
            <a:r>
              <a:rPr lang="en-US" dirty="0"/>
              <a:t>Registration(&lt;id&gt;, #student_id, #course_id)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E7D2B80-EB0A-CEC2-D670-1439689C1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21839" y="1846263"/>
            <a:ext cx="3329922" cy="4022725"/>
          </a:xfrm>
        </p:spPr>
      </p:pic>
    </p:spTree>
    <p:extLst>
      <p:ext uri="{BB962C8B-B14F-4D97-AF65-F5344CB8AC3E}">
        <p14:creationId xmlns:p14="http://schemas.microsoft.com/office/powerpoint/2010/main" val="300906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BBDA0-5B9C-6AC9-5414-6F9508A5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4A6464-4930-20AD-3F05-AAFB6C6F2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295245" cy="4344675"/>
          </a:xfrm>
        </p:spPr>
      </p:pic>
    </p:spTree>
    <p:extLst>
      <p:ext uri="{BB962C8B-B14F-4D97-AF65-F5344CB8AC3E}">
        <p14:creationId xmlns:p14="http://schemas.microsoft.com/office/powerpoint/2010/main" val="3419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9BEA7-227B-A4A0-7593-E2A83AE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bdd</a:t>
            </a:r>
            <a:r>
              <a:rPr lang="fr-FR" dirty="0"/>
              <a:t> –méthodologie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C7F2B6-7552-BC13-941E-03538F54CC4A}"/>
              </a:ext>
            </a:extLst>
          </p:cNvPr>
          <p:cNvSpPr txBox="1"/>
          <p:nvPr/>
        </p:nvSpPr>
        <p:spPr>
          <a:xfrm>
            <a:off x="838199" y="2203806"/>
            <a:ext cx="51105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Étape 0 : Préparation</a:t>
            </a:r>
          </a:p>
          <a:p>
            <a:r>
              <a:rPr lang="fr-FR" sz="2800" dirty="0"/>
              <a:t>Étape 1 - Normaliser le schéma</a:t>
            </a:r>
          </a:p>
          <a:p>
            <a:r>
              <a:rPr lang="fr-FR" sz="2800" dirty="0"/>
              <a:t>Étape 2 – Les transactions</a:t>
            </a:r>
          </a:p>
          <a:p>
            <a:r>
              <a:rPr lang="fr-FR" sz="2800" dirty="0"/>
              <a:t>Partie 3 – Les vues</a:t>
            </a:r>
          </a:p>
          <a:p>
            <a:r>
              <a:rPr lang="fr-FR" sz="2800" dirty="0"/>
              <a:t>Partie 4 - Influence d'un index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04234-6F31-3F1B-995D-55E11F3F6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6012" y="2050157"/>
            <a:ext cx="4359668" cy="41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1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C1AEE-E4FC-160A-8B24-45739BBE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BDD – Conclusion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7AC4F9-9A9C-D2CA-ED83-E8D89A6AD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6963" y="2234024"/>
            <a:ext cx="4938712" cy="3247203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84DB13-AAD2-EFE3-0193-787A17C1A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endParaRPr lang="fr-FR" sz="4000" dirty="0"/>
          </a:p>
          <a:p>
            <a:pPr algn="ctr"/>
            <a:endParaRPr lang="fr-FR" sz="4000" dirty="0"/>
          </a:p>
          <a:p>
            <a:pPr algn="ctr"/>
            <a:r>
              <a:rPr lang="fr-FR" sz="4000" dirty="0"/>
              <a:t>Merci pour votre écoute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8A2BC-30CC-AC7E-BBF6-9D3CF7DFCDA1}"/>
              </a:ext>
            </a:extLst>
          </p:cNvPr>
          <p:cNvSpPr txBox="1"/>
          <p:nvPr/>
        </p:nvSpPr>
        <p:spPr>
          <a:xfrm>
            <a:off x="1096963" y="5481227"/>
            <a:ext cx="4938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4" tooltip="https://www.picpedia.org/chalkboard/c/conclusions.html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5" tooltip="https://creativecommons.org/licenses/by-sa/3.0/"/>
              </a:rPr>
              <a:t>CC BY-SA</a:t>
            </a: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252163817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124</Words>
  <Application>Microsoft Office PowerPoint</Application>
  <PresentationFormat>Grand écran</PresentationFormat>
  <Paragraphs>33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Présentation</vt:lpstr>
      <vt:lpstr>MLD</vt:lpstr>
      <vt:lpstr>MCD</vt:lpstr>
      <vt:lpstr>Projet bdd –méthodologie </vt:lpstr>
      <vt:lpstr>Projet BDD –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jojo lumo</dc:creator>
  <cp:lastModifiedBy>jojo lumo</cp:lastModifiedBy>
  <cp:revision>5</cp:revision>
  <dcterms:created xsi:type="dcterms:W3CDTF">2023-12-11T11:16:35Z</dcterms:created>
  <dcterms:modified xsi:type="dcterms:W3CDTF">2023-12-11T16:42:42Z</dcterms:modified>
</cp:coreProperties>
</file>