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8"/>
    <p:restoredTop sz="94632"/>
  </p:normalViewPr>
  <p:slideViewPr>
    <p:cSldViewPr snapToGrid="0">
      <p:cViewPr varScale="1">
        <p:scale>
          <a:sx n="61" d="100"/>
          <a:sy n="61" d="100"/>
        </p:scale>
        <p:origin x="224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8A09-5759-3B46-85D6-F239FE75BE78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C5C85-575B-0B4A-9092-41247DE8F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2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C5C85-575B-0B4A-9092-41247DE8F4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7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C5C85-575B-0B4A-9092-41247DE8F4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3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1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901597-12EB-45F9-BB71-F4A2E9CD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A06957-B519-4112-A297-4689EAE5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87703D-59A7-4805-B57F-99173594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it de la connexion réseau sur un arrière-plan blanc">
            <a:extLst>
              <a:ext uri="{FF2B5EF4-FFF2-40B4-BE49-F238E27FC236}">
                <a16:creationId xmlns:a16="http://schemas.microsoft.com/office/drawing/2014/main" id="{884731E7-DBC4-4909-98D8-44F34895D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4000"/>
          </a:blip>
          <a:srcRect r="16025"/>
          <a:stretch/>
        </p:blipFill>
        <p:spPr>
          <a:xfrm>
            <a:off x="553208" y="10"/>
            <a:ext cx="7721297" cy="6137524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51FA19-5189-D12C-9E97-A8CF5DEC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9660" y="82554"/>
            <a:ext cx="3995508" cy="3451215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effectLst/>
                <a:latin typeface="Raleway" pitchFamily="2" charset="77"/>
              </a:rPr>
              <a:t>EXPLORATION DE DONNÉES 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DCFED1-9B13-795F-CAE4-CFB728EB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577" y="4647570"/>
            <a:ext cx="2534097" cy="1096628"/>
          </a:xfrm>
        </p:spPr>
        <p:txBody>
          <a:bodyPr>
            <a:noAutofit/>
          </a:bodyPr>
          <a:lstStyle/>
          <a:p>
            <a:r>
              <a:rPr lang="fr-FR" sz="2000" dirty="0"/>
              <a:t>Présenté par:</a:t>
            </a:r>
          </a:p>
          <a:p>
            <a:r>
              <a:rPr lang="fr-FR" sz="2000" dirty="0"/>
              <a:t>Yann Fournier B1B informatique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57A3BA-A9AD-43E0-A911-3E965872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B0DEDD-DA5F-418A-B256-C1F53D913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9D8498-7B91-40F3-A731-2B4443F6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14BFE5-C2A1-474A-AC02-DCD8519CA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CF4ECB-6EDD-4A8E-A497-54D2957D6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E26055-BF58-4169-90CE-4F652B42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9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8A035-E581-7C66-0940-37EDD31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F1111"/>
                </a:solidFill>
                <a:latin typeface="Raleway" pitchFamily="2" charset="77"/>
              </a:rPr>
              <a:t>			</a:t>
            </a:r>
            <a:r>
              <a:rPr lang="fr-FR" sz="4800" b="1" dirty="0">
                <a:solidFill>
                  <a:srgbClr val="0F1111"/>
                </a:solidFill>
                <a:latin typeface="Raleway" pitchFamily="2" charset="77"/>
              </a:rPr>
              <a:t>P</a:t>
            </a:r>
            <a:r>
              <a:rPr lang="fr-FR" sz="4800" b="1" dirty="0">
                <a:solidFill>
                  <a:srgbClr val="0F1111"/>
                </a:solidFill>
                <a:effectLst/>
                <a:latin typeface="Raleway" pitchFamily="2" charset="77"/>
              </a:rPr>
              <a:t>roblématique : 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5CD76-7CBC-4B88-20E4-D4B01338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latin typeface="Raleway" pitchFamily="2" charset="77"/>
              </a:rPr>
              <a:t>Comment le contexte social d’un individu influe-t-il sur son bonheur ?</a:t>
            </a:r>
          </a:p>
        </p:txBody>
      </p:sp>
    </p:spTree>
    <p:extLst>
      <p:ext uri="{BB962C8B-B14F-4D97-AF65-F5344CB8AC3E}">
        <p14:creationId xmlns:p14="http://schemas.microsoft.com/office/powerpoint/2010/main" val="78780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644DD-E827-F7BF-6071-17BF777A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800" b="1" dirty="0">
                <a:solidFill>
                  <a:srgbClr val="0F1111"/>
                </a:solidFill>
                <a:effectLst/>
                <a:latin typeface="Raleway" pitchFamily="2" charset="77"/>
              </a:rPr>
              <a:t>Les </a:t>
            </a:r>
            <a:r>
              <a:rPr lang="fr-FR" sz="4800" b="1" dirty="0" err="1">
                <a:solidFill>
                  <a:srgbClr val="0F1111"/>
                </a:solidFill>
                <a:effectLst/>
                <a:latin typeface="Raleway" pitchFamily="2" charset="77"/>
              </a:rPr>
              <a:t>bibliothèques</a:t>
            </a:r>
            <a:r>
              <a:rPr lang="fr-FR" sz="4800" b="1" dirty="0">
                <a:solidFill>
                  <a:srgbClr val="0F1111"/>
                </a:solidFill>
                <a:effectLst/>
                <a:latin typeface="Raleway" pitchFamily="2" charset="77"/>
              </a:rPr>
              <a:t> </a:t>
            </a:r>
            <a:r>
              <a:rPr lang="fr-FR" sz="4800" b="1" dirty="0" err="1">
                <a:solidFill>
                  <a:srgbClr val="0F1111"/>
                </a:solidFill>
                <a:effectLst/>
                <a:latin typeface="Raleway" pitchFamily="2" charset="77"/>
              </a:rPr>
              <a:t>utilisées</a:t>
            </a:r>
            <a:r>
              <a:rPr lang="fr-FR" sz="4800" b="1" dirty="0">
                <a:solidFill>
                  <a:srgbClr val="0F1111"/>
                </a:solidFill>
                <a:effectLst/>
                <a:latin typeface="Raleway" pitchFamily="2" charset="77"/>
              </a:rPr>
              <a:t> :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901F-3710-9686-D857-87EF8BB22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884" y="2205341"/>
            <a:ext cx="5922121" cy="2020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100" dirty="0" err="1"/>
              <a:t>Recupération</a:t>
            </a:r>
            <a:r>
              <a:rPr lang="fr-FR" sz="3100" dirty="0"/>
              <a:t> des Données :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1800" dirty="0"/>
              <a:t>Pandas	</a:t>
            </a:r>
          </a:p>
          <a:p>
            <a:pPr marL="0" indent="0">
              <a:buNone/>
            </a:pPr>
            <a:r>
              <a:rPr lang="fr-FR" sz="1800" dirty="0"/>
              <a:t>	- </a:t>
            </a:r>
            <a:r>
              <a:rPr lang="fr-FR" sz="1800" dirty="0" err="1"/>
              <a:t>Json</a:t>
            </a:r>
            <a:endParaRPr lang="fr-FR" sz="1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93CA57-6FA9-4097-8182-BD07338F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0884" y="4226291"/>
            <a:ext cx="6355646" cy="226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100" dirty="0"/>
              <a:t>Graphique et Visualisation :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1800" dirty="0" err="1"/>
              <a:t>Seaborn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</a:t>
            </a:r>
            <a:r>
              <a:rPr lang="fr-FR" sz="1800" dirty="0" err="1"/>
              <a:t>Plotly.Express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382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C7290-3A58-2146-5A85-796AB993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96" y="450037"/>
            <a:ext cx="9493249" cy="953462"/>
          </a:xfrm>
        </p:spPr>
        <p:txBody>
          <a:bodyPr/>
          <a:lstStyle/>
          <a:p>
            <a:pPr algn="ctr"/>
            <a:r>
              <a:rPr lang="fr-FR" b="1" dirty="0" err="1">
                <a:latin typeface="Raleway" pitchFamily="2" charset="77"/>
              </a:rPr>
              <a:t>DataSet</a:t>
            </a:r>
            <a:endParaRPr lang="fr-FR" b="1" dirty="0">
              <a:latin typeface="Raleway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0475C-1AEC-EFFA-CCF5-E487F538F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8881730" cy="9534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>
                <a:latin typeface="Raleway" pitchFamily="2" charset="77"/>
              </a:rPr>
              <a:t>World </a:t>
            </a:r>
            <a:r>
              <a:rPr lang="fr-FR" sz="2400" dirty="0" err="1">
                <a:latin typeface="Raleway" pitchFamily="2" charset="77"/>
              </a:rPr>
              <a:t>Happiness</a:t>
            </a:r>
            <a:r>
              <a:rPr lang="fr-FR" sz="2400" dirty="0">
                <a:latin typeface="Raleway" pitchFamily="2" charset="77"/>
              </a:rPr>
              <a:t> Report of 2019</a:t>
            </a:r>
          </a:p>
          <a:p>
            <a:pPr marL="0" indent="0" algn="ctr">
              <a:buNone/>
            </a:pPr>
            <a:r>
              <a:rPr lang="fr-FR" sz="2400" dirty="0">
                <a:latin typeface="Raleway" pitchFamily="2" charset="77"/>
              </a:rPr>
              <a:t>Le bonheur noté en fonction de l’économie, le support social, </a:t>
            </a:r>
            <a:r>
              <a:rPr lang="fr-FR" sz="2400" dirty="0" err="1">
                <a:latin typeface="Raleway" pitchFamily="2" charset="77"/>
              </a:rPr>
              <a:t>etc</a:t>
            </a:r>
            <a:r>
              <a:rPr lang="fr-FR" sz="2400" dirty="0">
                <a:latin typeface="Raleway" pitchFamily="2" charset="77"/>
              </a:rPr>
              <a:t> ..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C0AF1-697C-2311-6850-A5440775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5496" y="4218307"/>
            <a:ext cx="9265676" cy="95346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Raleway" pitchFamily="2" charset="77"/>
              </a:rPr>
              <a:t>Dataset</a:t>
            </a:r>
            <a:r>
              <a:rPr lang="fr-FR" dirty="0">
                <a:latin typeface="Raleway" pitchFamily="2" charset="77"/>
              </a:rPr>
              <a:t> trouvé sur </a:t>
            </a:r>
            <a:r>
              <a:rPr lang="fr-FR" dirty="0" err="1">
                <a:latin typeface="Raleway" pitchFamily="2" charset="77"/>
              </a:rPr>
              <a:t>kaggle</a:t>
            </a:r>
            <a:r>
              <a:rPr lang="fr-FR" dirty="0">
                <a:latin typeface="Raleway" pitchFamily="2" charset="77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Raleway" pitchFamily="2" charset="77"/>
              </a:rPr>
              <a:t>https://</a:t>
            </a:r>
            <a:r>
              <a:rPr lang="fr-FR" dirty="0" err="1">
                <a:latin typeface="Raleway" pitchFamily="2" charset="77"/>
              </a:rPr>
              <a:t>www.kaggle.com</a:t>
            </a:r>
            <a:r>
              <a:rPr lang="fr-FR" dirty="0">
                <a:latin typeface="Raleway" pitchFamily="2" charset="77"/>
              </a:rPr>
              <a:t>/</a:t>
            </a:r>
            <a:r>
              <a:rPr lang="fr-FR" dirty="0" err="1">
                <a:latin typeface="Raleway" pitchFamily="2" charset="77"/>
              </a:rPr>
              <a:t>datasets</a:t>
            </a:r>
            <a:r>
              <a:rPr lang="fr-FR" dirty="0">
                <a:latin typeface="Raleway" pitchFamily="2" charset="77"/>
              </a:rPr>
              <a:t>/</a:t>
            </a:r>
            <a:r>
              <a:rPr lang="fr-FR" dirty="0" err="1">
                <a:latin typeface="Raleway" pitchFamily="2" charset="77"/>
              </a:rPr>
              <a:t>unsdsn</a:t>
            </a:r>
            <a:r>
              <a:rPr lang="fr-FR" dirty="0">
                <a:latin typeface="Raleway" pitchFamily="2" charset="77"/>
              </a:rPr>
              <a:t>/</a:t>
            </a:r>
            <a:r>
              <a:rPr lang="fr-FR" dirty="0" err="1">
                <a:latin typeface="Raleway" pitchFamily="2" charset="77"/>
              </a:rPr>
              <a:t>world-happiness?select</a:t>
            </a:r>
            <a:r>
              <a:rPr lang="fr-FR" dirty="0">
                <a:latin typeface="Raleway" pitchFamily="2" charset="77"/>
              </a:rPr>
              <a:t>=2019.csv</a:t>
            </a:r>
          </a:p>
        </p:txBody>
      </p:sp>
    </p:spTree>
    <p:extLst>
      <p:ext uri="{BB962C8B-B14F-4D97-AF65-F5344CB8AC3E}">
        <p14:creationId xmlns:p14="http://schemas.microsoft.com/office/powerpoint/2010/main" val="1027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1B8BC-479A-5C94-178D-033F782C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1851025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latin typeface="Raleway" pitchFamily="2" charset="77"/>
              </a:rPr>
              <a:t>Graphique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CD53-9739-2F99-8FA5-9A9361AA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409" y="8506047"/>
            <a:ext cx="1031144" cy="73309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A5BCA1-D6FE-C061-0DDE-90FBC621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8736" y="7234797"/>
            <a:ext cx="4782699" cy="4008684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80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FAF05B-FCD1-3690-FCFB-4E02DCE0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30" y="8005426"/>
            <a:ext cx="10286999" cy="112429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922">
            <a:off x="6072978" y="1008483"/>
            <a:ext cx="5269757" cy="35851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65922" flipV="1">
            <a:off x="7019473" y="280459"/>
            <a:ext cx="3380924" cy="5046285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5390">
            <a:off x="843810" y="615980"/>
            <a:ext cx="5269757" cy="35866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390">
            <a:off x="1797496" y="-121443"/>
            <a:ext cx="3369162" cy="506214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63079D-36E6-DD80-FE67-78F08AC76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21381225">
            <a:off x="1530329" y="894451"/>
            <a:ext cx="3896716" cy="302969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658755">
            <a:off x="10976603" y="237613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8B96AE-A789-D0C8-93D6-7036B6F572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 rot="177464">
            <a:off x="6641619" y="1288074"/>
            <a:ext cx="4120355" cy="302846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31B7FDF-FF70-42C1-8843-C5590946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2CDC06-C442-466B-8A76-3D5E1EE54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C247DEB-8314-4DFE-BAD0-937EDB94D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9A1CFE8-45D8-4B4F-BAAC-0F1BFC041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334D3F-33A5-415B-A94D-53FDDAA49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1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FB6B27-854D-81D5-BE26-E5C5D96CEB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20000">
            <a:off x="4726806" y="1014900"/>
            <a:ext cx="6756845" cy="47297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CC7D3C-F70F-FE45-0980-DC6BE879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1" y="456120"/>
            <a:ext cx="4206916" cy="5659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Raleway" pitchFamily="2" charset="77"/>
              </a:rPr>
              <a:t>GDP per Capita (Gross domestic product): </a:t>
            </a:r>
            <a:br>
              <a:rPr lang="en-US" sz="2800" dirty="0">
                <a:latin typeface="Raleway" pitchFamily="2" charset="77"/>
              </a:rPr>
            </a:br>
            <a:r>
              <a:rPr lang="fr-FR" sz="2800" b="0" i="0" dirty="0">
                <a:solidFill>
                  <a:schemeClr val="tx1"/>
                </a:solidFill>
                <a:effectLst/>
                <a:latin typeface="Raleway" pitchFamily="2" charset="77"/>
              </a:rPr>
              <a:t>Le revenu par tête (ou RNB par habitant)</a:t>
            </a:r>
            <a:br>
              <a:rPr lang="fr-FR" sz="2800" b="0" i="0" dirty="0">
                <a:solidFill>
                  <a:schemeClr val="tx1"/>
                </a:solidFill>
                <a:effectLst/>
                <a:latin typeface="Raleway" pitchFamily="2" charset="77"/>
              </a:rPr>
            </a:br>
            <a:br>
              <a:rPr lang="fr-FR" sz="2800" b="0" i="0" dirty="0">
                <a:solidFill>
                  <a:schemeClr val="tx1"/>
                </a:solidFill>
                <a:effectLst/>
                <a:latin typeface="Raleway" pitchFamily="2" charset="77"/>
              </a:rPr>
            </a:br>
            <a:r>
              <a:rPr lang="fr-FR" sz="2800" b="0" i="0" dirty="0">
                <a:solidFill>
                  <a:schemeClr val="tx1"/>
                </a:solidFill>
                <a:effectLst/>
                <a:latin typeface="Raleway" pitchFamily="2" charset="77"/>
              </a:rPr>
              <a:t>RNB : </a:t>
            </a:r>
            <a:r>
              <a:rPr lang="fr-FR" sz="2800" i="0" dirty="0">
                <a:solidFill>
                  <a:schemeClr val="tx1"/>
                </a:solidFill>
                <a:effectLst/>
                <a:latin typeface="Raleway" pitchFamily="2" charset="77"/>
              </a:rPr>
              <a:t>revenu national brut</a:t>
            </a:r>
            <a:endParaRPr lang="en-US" sz="2800" dirty="0">
              <a:solidFill>
                <a:schemeClr val="tx1"/>
              </a:solidFill>
              <a:latin typeface="Raleway" pitchFamily="2" charset="7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3DB27B-4BE2-3DA2-BA15-4EA6D2FA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53" y="6858000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pic>
        <p:nvPicPr>
          <p:cNvPr id="6" name="Espace réservé du contenu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1B788313-970E-5CAD-3E15-34C3511D66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425935"/>
            <a:ext cx="12142270" cy="6040779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E0DD3-6500-F098-5622-4EFF73552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205477"/>
            <a:ext cx="4610101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D13F2-2C2C-139A-E820-550DB66B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2087599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latin typeface="Raleway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2133B-61C8-1205-49FC-ED8464EA3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284" y="7803533"/>
            <a:ext cx="4702921" cy="4008684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8743B8-C506-54D9-91A3-DCD8AACF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5824" y="7080520"/>
            <a:ext cx="4782699" cy="4008684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0789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131</Words>
  <Application>Microsoft Macintosh PowerPoint</Application>
  <PresentationFormat>Grand écran</PresentationFormat>
  <Paragraphs>22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Franklin Gothic Heavy</vt:lpstr>
      <vt:lpstr>Raleway</vt:lpstr>
      <vt:lpstr>StreetscapeVTI</vt:lpstr>
      <vt:lpstr>EXPLORATION DE DONNÉES  </vt:lpstr>
      <vt:lpstr>   Problématique :  </vt:lpstr>
      <vt:lpstr>Les bibliothèques utilisées : </vt:lpstr>
      <vt:lpstr>DataSet</vt:lpstr>
      <vt:lpstr>Graphique :</vt:lpstr>
      <vt:lpstr>Présentation PowerPoint</vt:lpstr>
      <vt:lpstr>GDP per Capita (Gross domestic product):  Le revenu par tête (ou RNB par habitant)  RNB : revenu national brut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DE DONNÉES  </dc:title>
  <dc:creator>Yann Fournier Fournier</dc:creator>
  <cp:lastModifiedBy>Yann Fournier Fournier</cp:lastModifiedBy>
  <cp:revision>8</cp:revision>
  <dcterms:created xsi:type="dcterms:W3CDTF">2023-03-08T08:12:00Z</dcterms:created>
  <dcterms:modified xsi:type="dcterms:W3CDTF">2023-03-08T09:12:24Z</dcterms:modified>
</cp:coreProperties>
</file>