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E635-1CF1-4E65-B212-37CA80E269DF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4235-022B-470E-8C40-0B3AEB336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0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C92F-70B8-4892-8B5C-43F779DF3EC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14E-856A-4B26-A36D-5D3997A49CC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22F-EC97-49C6-A9F7-F54783941F18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C26-8F00-433E-B3FF-8F6EA13C5D26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04-8239-401D-B35C-0314C8580683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4EAB-E32D-4B6F-BC4A-118D93EA8B6C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0B9-5F63-4ED8-81FF-FCCAF934ED32}" type="datetime1">
              <a:rPr lang="fr-FR" smtClean="0"/>
              <a:t>08/02/2022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9189-4867-48A5-8C71-D579B051E4E6}" type="datetime1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80C-67E0-400C-B279-48F4D0FD8311}" type="datetime1">
              <a:rPr lang="fr-FR" smtClean="0"/>
              <a:t>08/02/2022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A3-5BEB-4614-88D2-CD020FEAD23A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3EC-D5CF-4ECE-A490-31847D92E276}" type="datetime1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15BC-D319-409F-A262-D8E5E4A1E4C0}" type="datetime1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rgbClr val="3383CB"/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63622"/>
            <a:ext cx="9144000" cy="2387600"/>
          </a:xfrm>
        </p:spPr>
        <p:txBody>
          <a:bodyPr/>
          <a:lstStyle/>
          <a:p>
            <a:r>
              <a:rPr lang="fr-FR" dirty="0" smtClean="0"/>
              <a:t>INFOFO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85462"/>
            <a:ext cx="9144000" cy="165576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foforum</a:t>
            </a:r>
            <a:r>
              <a:rPr lang="fr-FR" dirty="0" smtClean="0"/>
              <a:t> pour l’</a:t>
            </a:r>
            <a:r>
              <a:rPr lang="fr-FR" dirty="0" err="1" smtClean="0"/>
              <a:t>infoformatique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6" y="3219877"/>
            <a:ext cx="5983091" cy="17485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" y="5128737"/>
            <a:ext cx="5829578" cy="493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67" y="1026331"/>
            <a:ext cx="5841734" cy="3942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0" y="1026331"/>
            <a:ext cx="5956037" cy="215146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83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64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84" y="1032107"/>
            <a:ext cx="5639188" cy="3163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" y="3272241"/>
            <a:ext cx="6003114" cy="10431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9" y="1032107"/>
            <a:ext cx="6056718" cy="211585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7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4" y="2077625"/>
            <a:ext cx="4979966" cy="27880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50" y="1704444"/>
            <a:ext cx="5532168" cy="353444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69" y="807397"/>
            <a:ext cx="4742241" cy="485651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" y="1905554"/>
            <a:ext cx="6860798" cy="266019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0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suppression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24" y="892191"/>
            <a:ext cx="8037007" cy="20272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7" y="3318287"/>
            <a:ext cx="6229350" cy="2038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14" y="3032537"/>
            <a:ext cx="4905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Présentation des fonctionnalités du site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 au compte</a:t>
            </a:r>
          </a:p>
          <a:p>
            <a:r>
              <a:rPr lang="fr-FR" dirty="0" smtClean="0"/>
              <a:t>Publication de sujet catégorisés</a:t>
            </a:r>
          </a:p>
          <a:p>
            <a:r>
              <a:rPr lang="fr-FR" dirty="0" smtClean="0"/>
              <a:t>Publication de commentaires sur les sujets</a:t>
            </a:r>
          </a:p>
          <a:p>
            <a:r>
              <a:rPr lang="fr-FR" dirty="0" smtClean="0"/>
              <a:t>Modification du compte</a:t>
            </a:r>
          </a:p>
          <a:p>
            <a:r>
              <a:rPr lang="fr-FR" dirty="0" smtClean="0"/>
              <a:t>Suppression de sujet ou de commentaire dont on est l’auteur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65" y="131325"/>
            <a:ext cx="7300541" cy="65901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271587"/>
            <a:ext cx="683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EC704-34F6-42CE-B313-9D0297A3F88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14" y="1057830"/>
            <a:ext cx="683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662822"/>
            <a:ext cx="7510141" cy="6038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03" y="1548473"/>
            <a:ext cx="4232426" cy="407249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2249465"/>
            <a:ext cx="5955698" cy="13881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3833553"/>
            <a:ext cx="3827243" cy="8745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0" y="760558"/>
            <a:ext cx="8648074" cy="134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23" y="2249465"/>
            <a:ext cx="5299481" cy="42599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1061237"/>
            <a:ext cx="6516254" cy="47989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93" y="1061237"/>
            <a:ext cx="5272155" cy="37854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916461"/>
            <a:ext cx="5542577" cy="16915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2849003"/>
            <a:ext cx="8132265" cy="25492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3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85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91</Words>
  <Application>Microsoft Office PowerPoint</Application>
  <PresentationFormat>Grand écran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INFOFO</vt:lpstr>
      <vt:lpstr>Présentation des fonctionnalités du site</vt:lpstr>
      <vt:lpstr>Présentation PowerPoint</vt:lpstr>
      <vt:lpstr>Présentation PowerPoint</vt:lpstr>
      <vt:lpstr>Création de compte</vt:lpstr>
      <vt:lpstr>Création de compte</vt:lpstr>
      <vt:lpstr>Connexion au compte</vt:lpstr>
      <vt:lpstr>Connexion au compte</vt:lpstr>
      <vt:lpstr>Publication de sujet</vt:lpstr>
      <vt:lpstr>Publication de sujet</vt:lpstr>
      <vt:lpstr>Publication de commentaire sur les sujets</vt:lpstr>
      <vt:lpstr>Publication de commentaire sur les sujets</vt:lpstr>
      <vt:lpstr>Modification du compte</vt:lpstr>
      <vt:lpstr>Modification du compte</vt:lpstr>
      <vt:lpstr>suppression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INFOFO</dc:title>
  <dc:creator>Seb</dc:creator>
  <cp:lastModifiedBy>Seb</cp:lastModifiedBy>
  <cp:revision>17</cp:revision>
  <dcterms:created xsi:type="dcterms:W3CDTF">2022-02-07T14:12:17Z</dcterms:created>
  <dcterms:modified xsi:type="dcterms:W3CDTF">2022-02-08T08:31:57Z</dcterms:modified>
</cp:coreProperties>
</file>