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A29-1E2F-4980-8C20-02B82AEB3637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1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A29-1E2F-4980-8C20-02B82AEB3637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39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A29-1E2F-4980-8C20-02B82AEB3637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27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A29-1E2F-4980-8C20-02B82AEB3637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72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A29-1E2F-4980-8C20-02B82AEB3637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65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A29-1E2F-4980-8C20-02B82AEB3637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81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A29-1E2F-4980-8C20-02B82AEB3637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A29-1E2F-4980-8C20-02B82AEB3637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13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A29-1E2F-4980-8C20-02B82AEB3637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73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A29-1E2F-4980-8C20-02B82AEB3637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02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A29-1E2F-4980-8C20-02B82AEB3637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1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DEA29-1E2F-4980-8C20-02B82AEB3637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EC704-34F6-42CE-B313-9D0297A3F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15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rgbClr val="3383CB"/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63622"/>
            <a:ext cx="9144000" cy="2387600"/>
          </a:xfrm>
        </p:spPr>
        <p:txBody>
          <a:bodyPr/>
          <a:lstStyle/>
          <a:p>
            <a:r>
              <a:rPr lang="fr-FR" dirty="0" smtClean="0"/>
              <a:t>INFOFO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085462"/>
            <a:ext cx="9144000" cy="1655762"/>
          </a:xfrm>
        </p:spPr>
        <p:txBody>
          <a:bodyPr/>
          <a:lstStyle/>
          <a:p>
            <a:r>
              <a:rPr lang="fr-FR" dirty="0" smtClean="0"/>
              <a:t>Un </a:t>
            </a:r>
            <a:r>
              <a:rPr lang="fr-FR" dirty="0" err="1" smtClean="0"/>
              <a:t>foforum</a:t>
            </a:r>
            <a:r>
              <a:rPr lang="fr-FR" dirty="0" smtClean="0"/>
              <a:t> pour l’</a:t>
            </a:r>
            <a:r>
              <a:rPr lang="fr-FR" dirty="0" err="1" smtClean="0"/>
              <a:t>infoformatique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42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Publication de commentaire sur les sujets</a:t>
            </a:r>
            <a:endParaRPr lang="fr-FR" sz="36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03" y="816334"/>
            <a:ext cx="6918960" cy="570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4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Publication de commentaire sur les sujets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684" y="1032107"/>
            <a:ext cx="5639188" cy="31636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9" y="3272241"/>
            <a:ext cx="6003114" cy="104316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59" y="1032107"/>
            <a:ext cx="6056718" cy="211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7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Modification du compte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679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Présentation des fonctionnalités du site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de compte</a:t>
            </a:r>
          </a:p>
          <a:p>
            <a:r>
              <a:rPr lang="fr-FR" dirty="0" smtClean="0"/>
              <a:t>Connexion au compte</a:t>
            </a:r>
          </a:p>
          <a:p>
            <a:r>
              <a:rPr lang="fr-FR" dirty="0" smtClean="0"/>
              <a:t>Publication de sujet catégorisés</a:t>
            </a:r>
          </a:p>
          <a:p>
            <a:r>
              <a:rPr lang="fr-FR" dirty="0" smtClean="0"/>
              <a:t>Publication de commentaires sur les sujets</a:t>
            </a:r>
          </a:p>
          <a:p>
            <a:r>
              <a:rPr lang="fr-FR" dirty="0" smtClean="0"/>
              <a:t>Modification du compte</a:t>
            </a:r>
          </a:p>
          <a:p>
            <a:r>
              <a:rPr lang="fr-FR" dirty="0" smtClean="0"/>
              <a:t>Suppression de sujet ou de commentaire dont on est l’auteur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3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Création de compte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0" y="662822"/>
            <a:ext cx="7510141" cy="60383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703" y="1548473"/>
            <a:ext cx="4232426" cy="407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Création de compte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0" y="2249465"/>
            <a:ext cx="5955698" cy="138811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80" y="3833553"/>
            <a:ext cx="3827243" cy="8745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80" y="760558"/>
            <a:ext cx="8648074" cy="134171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623" y="2249465"/>
            <a:ext cx="5299481" cy="425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Connexion au compte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0" y="1061237"/>
            <a:ext cx="6516254" cy="479893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893" y="1061237"/>
            <a:ext cx="5272155" cy="378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4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Connexion au </a:t>
            </a:r>
            <a:r>
              <a:rPr lang="fr-FR" sz="3600" dirty="0" smtClean="0"/>
              <a:t>compte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0" y="736241"/>
            <a:ext cx="7398075" cy="594822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633" y="1468379"/>
            <a:ext cx="4156124" cy="399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0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Connexion au </a:t>
            </a:r>
            <a:r>
              <a:rPr lang="fr-FR" sz="3600" dirty="0" smtClean="0"/>
              <a:t>compte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0" y="916461"/>
            <a:ext cx="5542577" cy="169151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80" y="2849003"/>
            <a:ext cx="8132265" cy="254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3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Publication de sujet</a:t>
            </a:r>
            <a:endParaRPr lang="fr-FR" sz="36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03" y="816334"/>
            <a:ext cx="6918960" cy="570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8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2000">
              <a:schemeClr val="accent1">
                <a:lumMod val="75000"/>
              </a:schemeClr>
            </a:gs>
            <a:gs pos="6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80" y="-202204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/>
              <a:t>Publication de sujet</a:t>
            </a:r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26" y="3219877"/>
            <a:ext cx="5983091" cy="174855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26" y="5128737"/>
            <a:ext cx="5829578" cy="49327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967" y="1026331"/>
            <a:ext cx="5841734" cy="39420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80" y="1026331"/>
            <a:ext cx="5956037" cy="215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315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75</Words>
  <Application>Microsoft Office PowerPoint</Application>
  <PresentationFormat>Grand écran</PresentationFormat>
  <Paragraphs>19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INFOFO</vt:lpstr>
      <vt:lpstr>Présentation des fonctionnalités du site</vt:lpstr>
      <vt:lpstr>Création de compte</vt:lpstr>
      <vt:lpstr>Création de compte</vt:lpstr>
      <vt:lpstr>Connexion au compte</vt:lpstr>
      <vt:lpstr>Connexion au compte</vt:lpstr>
      <vt:lpstr>Connexion au compte</vt:lpstr>
      <vt:lpstr>Publication de sujet</vt:lpstr>
      <vt:lpstr>Publication de sujet</vt:lpstr>
      <vt:lpstr>Publication de commentaire sur les sujets</vt:lpstr>
      <vt:lpstr>Publication de commentaire sur les sujets</vt:lpstr>
      <vt:lpstr>Modification du compte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INFOFO</dc:title>
  <dc:creator>Seb</dc:creator>
  <cp:lastModifiedBy>Seb</cp:lastModifiedBy>
  <cp:revision>11</cp:revision>
  <dcterms:created xsi:type="dcterms:W3CDTF">2022-02-07T14:12:17Z</dcterms:created>
  <dcterms:modified xsi:type="dcterms:W3CDTF">2022-02-07T15:33:11Z</dcterms:modified>
</cp:coreProperties>
</file>