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8248E-F82A-AFDD-94EE-301DC132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33A96D-9E33-F4EA-0F39-B4F29437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2E82C2-FF0F-A81F-41FF-D2ACA625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269B92-C983-BFE1-791A-B065A607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CE1D18-970C-7668-B98C-F0BE7B26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0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FBEC6-76F6-04D1-88DE-F1233E91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F0574B-B2A6-536C-DEEB-6BA13FCDD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496B16-4BCF-A2AB-BE8A-E2FCEC3D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A187E-F782-1644-AC99-BC621468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3A43A7-B5B6-0AB9-7713-01B5E5AB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24505-EE1F-6F00-B15A-01F49FD2A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E674C-7378-5AD5-AD25-D6880BDDF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134A0-553B-1266-5758-17D8D2FB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23804-99CD-F70B-15DD-9B990088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9EE752-E5D9-A36F-7552-E5F0FA8C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25885-DC58-5A22-C10A-E69E6225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517D6-C344-A5A2-354F-39C81025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443F09-1FCE-51E7-94DD-26058510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08613-156F-AB7B-E767-47FAEE82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382153-06E5-D404-BF55-387CAF8C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E9D3F-C715-1948-4B71-C213697D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FFED7B-AFA2-8E8C-7971-1E46916DA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AA6F93-2D0A-6762-C2B8-F79C08CE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5D74B-74CD-42F1-0DA3-E358B2AE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C56CDE-A874-164E-FDBE-F8C3477E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7BDAB-B2A1-502B-DEA5-CB274BB1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DE42CB-9032-ACDE-EBAE-319ECABA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CE12F6-9BBF-AAD3-6D29-04483E36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528253-7F83-356B-9AFC-A8ED8BA7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F89CA5-F504-84A4-D35B-8F726216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0B3C03-F5C4-585E-BC13-5D3031DF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CCB95-EA09-4EAA-0D9C-AE56F1D6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55393D-3D0D-EA44-43D7-4FEB8D42C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01E054-2AF6-D527-8274-4E2465A5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C5D8BA-83C9-AB2B-7DC0-1B3031DB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43D380-EB5F-BFB9-37ED-7BF86A243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9AAAF2-64EE-E07C-2D89-36FA678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7D1AF1-99D3-F757-AD4A-7629568F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FAEFE1-85B7-C506-8592-DC0B8007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06C26-33DD-1D24-775F-203873C4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8AD5CC-CD23-33C1-45D2-6A3C2C4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712245-05AF-AB15-5364-6FF735F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721E97-3A2E-7953-AFE8-FD7933F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186A30-B53E-CE05-B950-CDD05557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5A1C40-A0FA-5BBB-5719-602DFFF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DEA8A-9FDB-26B9-A6E2-84DC8DEE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93992-25E0-F805-4449-069E1823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CEC3E-9D6B-CF9E-71FA-7350AAF73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5506F5-C8A4-F809-0828-B6BCA0EF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1688D0-B1A0-426C-8FAE-F0039096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49A54-C4C8-4183-FBDE-1A7724C9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20DC6F-FE4E-A6FC-4E1E-A90E816B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A01F5-8532-71A4-39F7-89D6A2514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F97E3-4D38-047D-1447-E2B4222EE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B60E07-1511-8C82-1B7E-FFF681009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05564A-88FC-9214-5DE4-1D77734B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6A90ED-3214-FFE9-CDD7-EB318FE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F43FDE-8A51-C30B-2833-3E1DDBEB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043D67-E819-5B78-F897-2D481D59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8163D0-0364-2B48-BEEB-38101DDE7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23A960-B56E-BDA2-3497-042B90668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8272-8D06-4B99-AE14-F7BF7838EA9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5A72E-212C-783D-E736-CB0611EA0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6322E-8E48-9AE9-881B-EC63312C7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CAC05-83D1-4F20-BAA4-88E883FF66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FBF94BB-EE9A-7BDE-E764-56725A7C17DB}"/>
              </a:ext>
            </a:extLst>
          </p:cNvPr>
          <p:cNvCxnSpPr>
            <a:stCxn id="5" idx="4"/>
          </p:cNvCxnSpPr>
          <p:nvPr/>
        </p:nvCxnSpPr>
        <p:spPr>
          <a:xfrm>
            <a:off x="4098470" y="1970314"/>
            <a:ext cx="1148446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2A780FA-44C4-E3A5-EFDE-49FF0C008C4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868385" y="1970314"/>
            <a:ext cx="1230085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3A93390-0173-AA03-026D-37F44AB8C6EC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2868385" y="3429000"/>
            <a:ext cx="1055914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C86A581-C6F4-4195-C5B9-86B6DF6EF5D6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1812471" y="3429000"/>
            <a:ext cx="1055914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3B19B3E-77B5-7B6E-2EC9-119ECD31894B}"/>
              </a:ext>
            </a:extLst>
          </p:cNvPr>
          <p:cNvCxnSpPr>
            <a:stCxn id="8" idx="7"/>
            <a:endCxn id="4" idx="3"/>
          </p:cNvCxnSpPr>
          <p:nvPr/>
        </p:nvCxnSpPr>
        <p:spPr>
          <a:xfrm flipV="1">
            <a:off x="4297621" y="3274365"/>
            <a:ext cx="657613" cy="71204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4EDA349D-D82E-3ED8-60FD-B93FE0554846}"/>
              </a:ext>
            </a:extLst>
          </p:cNvPr>
          <p:cNvSpPr/>
          <p:nvPr/>
        </p:nvSpPr>
        <p:spPr>
          <a:xfrm>
            <a:off x="3570513" y="914400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DA5EB0A-140D-EE7C-8284-69C58732D45C}"/>
              </a:ext>
            </a:extLst>
          </p:cNvPr>
          <p:cNvSpPr/>
          <p:nvPr/>
        </p:nvSpPr>
        <p:spPr>
          <a:xfrm>
            <a:off x="4800599" y="2373086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ABD315F-F636-5938-4C73-4170BBB7BC7B}"/>
              </a:ext>
            </a:extLst>
          </p:cNvPr>
          <p:cNvSpPr/>
          <p:nvPr/>
        </p:nvSpPr>
        <p:spPr>
          <a:xfrm>
            <a:off x="2340428" y="2373086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86D179-3F5B-3F96-72E5-42F2DA060C87}"/>
              </a:ext>
            </a:extLst>
          </p:cNvPr>
          <p:cNvSpPr/>
          <p:nvPr/>
        </p:nvSpPr>
        <p:spPr>
          <a:xfrm>
            <a:off x="1284514" y="3831772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FCA9EF-0CBA-A98D-495A-BFAEE3C9872D}"/>
              </a:ext>
            </a:extLst>
          </p:cNvPr>
          <p:cNvSpPr/>
          <p:nvPr/>
        </p:nvSpPr>
        <p:spPr>
          <a:xfrm>
            <a:off x="3396342" y="3831772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pic>
        <p:nvPicPr>
          <p:cNvPr id="25" name="Graphique 24" descr="Coche">
            <a:extLst>
              <a:ext uri="{FF2B5EF4-FFF2-40B4-BE49-F238E27FC236}">
                <a16:creationId xmlns:a16="http://schemas.microsoft.com/office/drawing/2014/main" id="{0E3FEBE7-0B07-0011-C150-1927429F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8070" y="3565072"/>
            <a:ext cx="800100" cy="800100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E31C36E-E044-3833-8695-8DDCFC1F5AFA}"/>
              </a:ext>
            </a:extLst>
          </p:cNvPr>
          <p:cNvCxnSpPr>
            <a:stCxn id="31" idx="4"/>
          </p:cNvCxnSpPr>
          <p:nvPr/>
        </p:nvCxnSpPr>
        <p:spPr>
          <a:xfrm>
            <a:off x="9688282" y="1970314"/>
            <a:ext cx="1148446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EA940174-CC89-6F3A-0662-1EE15CE55DE6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8458197" y="1970314"/>
            <a:ext cx="1230085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8D8B803-6EDA-CB9A-A7F4-4E3185A639F4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flipH="1" flipV="1">
            <a:off x="8458197" y="3429000"/>
            <a:ext cx="1055914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044C1D4-0ABD-0DF8-A7CA-28537160E9ED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V="1">
            <a:off x="7402283" y="3429000"/>
            <a:ext cx="1055914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8AE7A270-4BF1-8E78-6C7B-2A2A5684E574}"/>
              </a:ext>
            </a:extLst>
          </p:cNvPr>
          <p:cNvSpPr/>
          <p:nvPr/>
        </p:nvSpPr>
        <p:spPr>
          <a:xfrm>
            <a:off x="9160325" y="914400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AAEF9F2-F985-33C9-E311-B9B1DFE80A99}"/>
              </a:ext>
            </a:extLst>
          </p:cNvPr>
          <p:cNvSpPr/>
          <p:nvPr/>
        </p:nvSpPr>
        <p:spPr>
          <a:xfrm>
            <a:off x="10383848" y="2373086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5F44627-02E2-4228-B80D-759FF30E87C0}"/>
              </a:ext>
            </a:extLst>
          </p:cNvPr>
          <p:cNvSpPr/>
          <p:nvPr/>
        </p:nvSpPr>
        <p:spPr>
          <a:xfrm>
            <a:off x="7930240" y="2373086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922E527-B31F-9B1C-DD9E-1E0A17C8DCAD}"/>
              </a:ext>
            </a:extLst>
          </p:cNvPr>
          <p:cNvSpPr/>
          <p:nvPr/>
        </p:nvSpPr>
        <p:spPr>
          <a:xfrm>
            <a:off x="6874326" y="3831772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6BDF1E0-647B-02AB-3E61-A4FD2B7BC66A}"/>
              </a:ext>
            </a:extLst>
          </p:cNvPr>
          <p:cNvSpPr/>
          <p:nvPr/>
        </p:nvSpPr>
        <p:spPr>
          <a:xfrm>
            <a:off x="8986154" y="3831772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7000666C-3131-3A81-F87E-33CC3982E2DB}"/>
              </a:ext>
            </a:extLst>
          </p:cNvPr>
          <p:cNvSpPr/>
          <p:nvPr/>
        </p:nvSpPr>
        <p:spPr>
          <a:xfrm>
            <a:off x="10383848" y="3831772"/>
            <a:ext cx="1055914" cy="105591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C689E91B-FD58-5FB5-04EA-FACE06618BB2}"/>
              </a:ext>
            </a:extLst>
          </p:cNvPr>
          <p:cNvCxnSpPr>
            <a:cxnSpLocks/>
            <a:stCxn id="35" idx="4"/>
            <a:endCxn id="37" idx="4"/>
          </p:cNvCxnSpPr>
          <p:nvPr/>
        </p:nvCxnSpPr>
        <p:spPr>
          <a:xfrm rot="16200000" flipH="1">
            <a:off x="10212958" y="4188839"/>
            <a:ext cx="12700" cy="1397694"/>
          </a:xfrm>
          <a:prstGeom prst="curvedConnector3">
            <a:avLst>
              <a:gd name="adj1" fmla="val 180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F0B3C96-B339-C584-B770-E83B4BACC053}"/>
              </a:ext>
            </a:extLst>
          </p:cNvPr>
          <p:cNvCxnSpPr>
            <a:cxnSpLocks/>
            <a:stCxn id="37" idx="0"/>
            <a:endCxn id="32" idx="4"/>
          </p:cNvCxnSpPr>
          <p:nvPr/>
        </p:nvCxnSpPr>
        <p:spPr>
          <a:xfrm flipV="1">
            <a:off x="10911805" y="3429000"/>
            <a:ext cx="0" cy="4027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que 48" descr="Fermer">
            <a:extLst>
              <a:ext uri="{FF2B5EF4-FFF2-40B4-BE49-F238E27FC236}">
                <a16:creationId xmlns:a16="http://schemas.microsoft.com/office/drawing/2014/main" id="{3586711E-EE42-D7BB-5532-962399DC1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4162" y="5085443"/>
            <a:ext cx="781957" cy="78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3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Giraudet</dc:creator>
  <cp:lastModifiedBy>Théo Giraudet</cp:lastModifiedBy>
  <cp:revision>1</cp:revision>
  <dcterms:created xsi:type="dcterms:W3CDTF">2025-02-13T14:45:25Z</dcterms:created>
  <dcterms:modified xsi:type="dcterms:W3CDTF">2025-02-13T14:46:28Z</dcterms:modified>
</cp:coreProperties>
</file>