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7886"/>
    <a:srgbClr val="EFE1D2"/>
    <a:srgbClr val="BFA9AD"/>
    <a:srgbClr val="1F607E"/>
    <a:srgbClr val="585C62"/>
    <a:srgbClr val="F67670"/>
    <a:srgbClr val="A4713D"/>
    <a:srgbClr val="916436"/>
    <a:srgbClr val="90686E"/>
    <a:srgbClr val="B71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69"/>
    <p:restoredTop sz="94697"/>
  </p:normalViewPr>
  <p:slideViewPr>
    <p:cSldViewPr snapToGrid="0" snapToObjects="1">
      <p:cViewPr>
        <p:scale>
          <a:sx n="87" d="100"/>
          <a:sy n="87" d="100"/>
        </p:scale>
        <p:origin x="-56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DFDC8-1088-A544-92BB-47F88853F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D1B4E-CC31-A445-9299-8C69C786A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CCCDB-E805-AD45-BAAC-6A58F0EF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3EBC-6594-DE47-9ACB-5D0DEC4C2F67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4979D-B5A5-874C-A0A3-F8C0A3F6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049D3-4D2C-AD4E-AB7B-680EED54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A02D-32BC-2046-85FC-E485613C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7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7438-630C-C248-A503-9BE4F164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FD4F0-B8AA-4A4C-8CCF-E8D6DE125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4E124-EF51-4648-8E76-863AF6BEE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3EBC-6594-DE47-9ACB-5D0DEC4C2F67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5A6E-BB78-0D4E-9B7E-C355118FB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FFF09-08D0-D343-98FB-F0B3FEB0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A02D-32BC-2046-85FC-E485613C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9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ACFC40-E0E5-714C-A92F-5A0238028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E2C43-C6C8-9647-A8DD-D86674628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D967B-ED01-8C4F-B584-A0330AA12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3EBC-6594-DE47-9ACB-5D0DEC4C2F67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036F9-4444-AD44-9B14-E194ABDE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CB5B5-2B91-5242-B316-33027C5E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A02D-32BC-2046-85FC-E485613C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2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B944-2C44-4143-B532-3397EB9A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B872-8216-8247-A544-0C5732A94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48F93-18E5-AD4E-B6CA-B79CD9C9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3EBC-6594-DE47-9ACB-5D0DEC4C2F67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996DA-0DBC-AE45-AD63-E915B5E51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7E4D5-E80E-D74F-A39F-9531B9AA0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A02D-32BC-2046-85FC-E485613C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1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0524-BA22-4742-927A-A24D4EDDC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96E05-1C05-1146-9831-044FE8284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03C53-62A0-854E-BBC0-D3397860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3EBC-6594-DE47-9ACB-5D0DEC4C2F67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32D-364B-FF43-9ED1-C66BDEE4C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688DC-FA23-8D45-8937-F4ADAF5E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A02D-32BC-2046-85FC-E485613C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5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A1CF-CE00-0240-A9F7-745E3641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92013-40DF-C24A-88AD-A7A6F7777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494EA-D311-F642-833B-EAC1DB10F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579A9-9188-FC41-BD99-8518AE764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3EBC-6594-DE47-9ACB-5D0DEC4C2F67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5E330-451E-C54F-9657-46D2F49F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198BC-3306-5541-947C-0F4D4FE3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A02D-32BC-2046-85FC-E485613C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9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4678-1439-C648-9DAE-B73AA6A5F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A50CB-819B-8348-8111-A574CBF57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12CAE-3C0F-5647-9081-6A676FE7C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5E3610-7CD4-1942-9050-D2A4FCC08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63A91C-3ED5-644B-9AD2-CB10577A0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436BA-2920-2C4F-AA08-3C99E8D56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3EBC-6594-DE47-9ACB-5D0DEC4C2F67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C4EF1-B7E2-6342-B865-F578B817A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311BFD-33C2-6745-B220-93518B10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A02D-32BC-2046-85FC-E485613C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0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C12-A7C2-384A-823C-CC4FF31B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0957F-D6BF-DC4C-9072-F46E89762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3EBC-6594-DE47-9ACB-5D0DEC4C2F67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9D813-A00A-194C-8526-CDD90CAFD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FB52F-5D49-834F-BE35-BB4A7F85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A02D-32BC-2046-85FC-E485613C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8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4BCC86-3228-3147-BB64-0EA07116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3EBC-6594-DE47-9ACB-5D0DEC4C2F67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A3221-A597-1F48-8BB3-CD3F991C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C84E6-A9CD-4A47-820E-CEE91699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A02D-32BC-2046-85FC-E485613C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2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544D-444E-F545-BC7B-AEE03B10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29CDC-FE83-BA43-A454-5F6F67E82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231F3-4B35-CC47-B868-FED8DB3F9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1DCAA-208B-2F49-8C0F-CE4B1DB3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3EBC-6594-DE47-9ACB-5D0DEC4C2F67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287DF-73B4-7140-9741-DEB2BBA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C9812-089E-D542-A12A-44904545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A02D-32BC-2046-85FC-E485613C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9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E90F-673F-FE42-B6A4-3E2ABE1C0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8FEFA-19B9-B044-9FA8-20E2097FA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61AFE-C903-DA49-9AF7-4E2D59C7E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47106-7FD2-4046-AC6F-A9FEE0624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3EBC-6594-DE47-9ACB-5D0DEC4C2F67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F4D10-6AA3-D847-8040-9DB65223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2F31E-BF49-2E4F-A0F6-8519076B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A02D-32BC-2046-85FC-E485613C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1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48B7A-F2E5-8B49-8B29-934B9E06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14E8A-9C64-7345-A99B-B0AE2C91A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439E3-FCB3-724D-A055-15B02086D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83EBC-6594-DE47-9ACB-5D0DEC4C2F67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19ECA-E75B-094E-A21C-1A38896A4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610E0-9A76-2B42-AA7A-94DB13F9E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EA02D-32BC-2046-85FC-E485613C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2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1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elay 33">
            <a:extLst>
              <a:ext uri="{FF2B5EF4-FFF2-40B4-BE49-F238E27FC236}">
                <a16:creationId xmlns:a16="http://schemas.microsoft.com/office/drawing/2014/main" id="{C6B5C40A-627E-804A-915A-A1F14325E984}"/>
              </a:ext>
            </a:extLst>
          </p:cNvPr>
          <p:cNvSpPr/>
          <p:nvPr/>
        </p:nvSpPr>
        <p:spPr>
          <a:xfrm rot="5400000">
            <a:off x="6219452" y="4233888"/>
            <a:ext cx="1179482" cy="1536559"/>
          </a:xfrm>
          <a:prstGeom prst="flowChartDelay">
            <a:avLst/>
          </a:prstGeom>
          <a:solidFill>
            <a:srgbClr val="BFA9AD"/>
          </a:solidFill>
          <a:ln w="25400">
            <a:solidFill>
              <a:srgbClr val="EFE1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915407-166A-844C-9F85-5E45F347804E}"/>
              </a:ext>
            </a:extLst>
          </p:cNvPr>
          <p:cNvSpPr/>
          <p:nvPr/>
        </p:nvSpPr>
        <p:spPr>
          <a:xfrm>
            <a:off x="7933324" y="2532184"/>
            <a:ext cx="363415" cy="791309"/>
          </a:xfrm>
          <a:prstGeom prst="rect">
            <a:avLst/>
          </a:prstGeom>
          <a:solidFill>
            <a:srgbClr val="90686E"/>
          </a:solidFill>
          <a:ln w="38100">
            <a:solidFill>
              <a:srgbClr val="EFE1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AB58E5-592E-C244-AAEF-292CA8E77FAB}"/>
              </a:ext>
            </a:extLst>
          </p:cNvPr>
          <p:cNvSpPr/>
          <p:nvPr/>
        </p:nvSpPr>
        <p:spPr>
          <a:xfrm>
            <a:off x="8452340" y="2794855"/>
            <a:ext cx="363415" cy="509953"/>
          </a:xfrm>
          <a:prstGeom prst="rect">
            <a:avLst/>
          </a:prstGeom>
          <a:solidFill>
            <a:srgbClr val="90686E"/>
          </a:solidFill>
          <a:ln w="38100">
            <a:solidFill>
              <a:srgbClr val="EFE1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53C564-FC92-3042-BFBD-E76F8664E9B4}"/>
              </a:ext>
            </a:extLst>
          </p:cNvPr>
          <p:cNvSpPr/>
          <p:nvPr/>
        </p:nvSpPr>
        <p:spPr>
          <a:xfrm>
            <a:off x="6216073" y="3191607"/>
            <a:ext cx="3083169" cy="226402"/>
          </a:xfrm>
          <a:prstGeom prst="rect">
            <a:avLst/>
          </a:prstGeom>
          <a:solidFill>
            <a:srgbClr val="F67670"/>
          </a:solidFill>
          <a:ln>
            <a:solidFill>
              <a:srgbClr val="EFE1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19AB0C-A577-7A4B-AE3A-207B9C2CE41D}"/>
              </a:ext>
            </a:extLst>
          </p:cNvPr>
          <p:cNvSpPr/>
          <p:nvPr/>
        </p:nvSpPr>
        <p:spPr>
          <a:xfrm>
            <a:off x="6025662" y="3429000"/>
            <a:ext cx="3083169" cy="1525465"/>
          </a:xfrm>
          <a:prstGeom prst="rect">
            <a:avLst/>
          </a:prstGeom>
          <a:solidFill>
            <a:srgbClr val="F67670"/>
          </a:solidFill>
          <a:ln w="25400">
            <a:solidFill>
              <a:srgbClr val="EFE1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40581A-BEF4-EA48-91BE-462264B27AE2}"/>
              </a:ext>
            </a:extLst>
          </p:cNvPr>
          <p:cNvSpPr/>
          <p:nvPr/>
        </p:nvSpPr>
        <p:spPr>
          <a:xfrm>
            <a:off x="3616936" y="3547695"/>
            <a:ext cx="2965392" cy="1301264"/>
          </a:xfrm>
          <a:prstGeom prst="rect">
            <a:avLst/>
          </a:prstGeom>
          <a:solidFill>
            <a:srgbClr val="A2A3C9"/>
          </a:solidFill>
          <a:ln w="25400">
            <a:solidFill>
              <a:srgbClr val="EFE1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7A33E860-F37D-E04E-9008-95DE60D4041C}"/>
              </a:ext>
            </a:extLst>
          </p:cNvPr>
          <p:cNvSpPr/>
          <p:nvPr/>
        </p:nvSpPr>
        <p:spPr>
          <a:xfrm>
            <a:off x="3722443" y="1010138"/>
            <a:ext cx="1271588" cy="2453054"/>
          </a:xfrm>
          <a:prstGeom prst="triangle">
            <a:avLst/>
          </a:prstGeom>
          <a:solidFill>
            <a:srgbClr val="81919D"/>
          </a:solidFill>
          <a:ln>
            <a:solidFill>
              <a:srgbClr val="EFE1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AEF59A-AE40-8549-82DC-A3541DC03C69}"/>
              </a:ext>
            </a:extLst>
          </p:cNvPr>
          <p:cNvSpPr/>
          <p:nvPr/>
        </p:nvSpPr>
        <p:spPr>
          <a:xfrm>
            <a:off x="2857500" y="3217986"/>
            <a:ext cx="1271588" cy="1740877"/>
          </a:xfrm>
          <a:prstGeom prst="rect">
            <a:avLst/>
          </a:prstGeom>
          <a:solidFill>
            <a:srgbClr val="F67670"/>
          </a:solidFill>
          <a:ln w="25400">
            <a:solidFill>
              <a:srgbClr val="EFE1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30DAD3C3-39B5-294F-968F-3866A16AE8A7}"/>
              </a:ext>
            </a:extLst>
          </p:cNvPr>
          <p:cNvSpPr/>
          <p:nvPr/>
        </p:nvSpPr>
        <p:spPr>
          <a:xfrm>
            <a:off x="2857500" y="2065215"/>
            <a:ext cx="1271588" cy="1143000"/>
          </a:xfrm>
          <a:prstGeom prst="triangle">
            <a:avLst/>
          </a:prstGeom>
          <a:solidFill>
            <a:srgbClr val="637D8B"/>
          </a:solidFill>
          <a:ln w="25400">
            <a:solidFill>
              <a:srgbClr val="EFE1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1039742-3A21-EA44-B05D-EE84DFAA58FE}"/>
              </a:ext>
            </a:extLst>
          </p:cNvPr>
          <p:cNvSpPr/>
          <p:nvPr/>
        </p:nvSpPr>
        <p:spPr>
          <a:xfrm flipH="1">
            <a:off x="4577313" y="1494691"/>
            <a:ext cx="2110522" cy="2162908"/>
          </a:xfrm>
          <a:prstGeom prst="parallelogram">
            <a:avLst/>
          </a:prstGeom>
          <a:solidFill>
            <a:srgbClr val="81919D"/>
          </a:solidFill>
          <a:ln w="25400">
            <a:solidFill>
              <a:srgbClr val="EFE1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elay 8">
            <a:extLst>
              <a:ext uri="{FF2B5EF4-FFF2-40B4-BE49-F238E27FC236}">
                <a16:creationId xmlns:a16="http://schemas.microsoft.com/office/drawing/2014/main" id="{17F37ABE-7656-034B-A355-25E316106A55}"/>
              </a:ext>
            </a:extLst>
          </p:cNvPr>
          <p:cNvSpPr/>
          <p:nvPr/>
        </p:nvSpPr>
        <p:spPr>
          <a:xfrm rot="16200000">
            <a:off x="4237893" y="4117045"/>
            <a:ext cx="1301262" cy="953871"/>
          </a:xfrm>
          <a:prstGeom prst="flowChartDelay">
            <a:avLst/>
          </a:prstGeom>
          <a:solidFill>
            <a:srgbClr val="FF968B"/>
          </a:solidFill>
          <a:ln w="38100">
            <a:solidFill>
              <a:srgbClr val="EFE1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0B6B35-43F2-1E43-973A-4B50EEBE9EBC}"/>
              </a:ext>
            </a:extLst>
          </p:cNvPr>
          <p:cNvSpPr/>
          <p:nvPr/>
        </p:nvSpPr>
        <p:spPr>
          <a:xfrm>
            <a:off x="3124381" y="3481752"/>
            <a:ext cx="720000" cy="720000"/>
          </a:xfrm>
          <a:prstGeom prst="ellipse">
            <a:avLst/>
          </a:prstGeom>
          <a:solidFill>
            <a:srgbClr val="EFE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18E303-54D0-0D44-9138-0726A3087BA1}"/>
              </a:ext>
            </a:extLst>
          </p:cNvPr>
          <p:cNvSpPr/>
          <p:nvPr/>
        </p:nvSpPr>
        <p:spPr>
          <a:xfrm>
            <a:off x="5662247" y="1195752"/>
            <a:ext cx="363415" cy="509953"/>
          </a:xfrm>
          <a:prstGeom prst="rect">
            <a:avLst/>
          </a:prstGeom>
          <a:solidFill>
            <a:srgbClr val="90686E"/>
          </a:solidFill>
          <a:ln w="38100">
            <a:solidFill>
              <a:srgbClr val="EFE1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287685-10C2-C947-AD45-DEAB8D2D5538}"/>
              </a:ext>
            </a:extLst>
          </p:cNvPr>
          <p:cNvSpPr/>
          <p:nvPr/>
        </p:nvSpPr>
        <p:spPr>
          <a:xfrm>
            <a:off x="5609306" y="1066800"/>
            <a:ext cx="492367" cy="142142"/>
          </a:xfrm>
          <a:prstGeom prst="rect">
            <a:avLst/>
          </a:prstGeom>
          <a:solidFill>
            <a:srgbClr val="90686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6A83AF-4C05-AA45-8350-96CE4302B147}"/>
              </a:ext>
            </a:extLst>
          </p:cNvPr>
          <p:cNvSpPr/>
          <p:nvPr/>
        </p:nvSpPr>
        <p:spPr>
          <a:xfrm flipH="1">
            <a:off x="7933323" y="3982916"/>
            <a:ext cx="778523" cy="971549"/>
          </a:xfrm>
          <a:prstGeom prst="rect">
            <a:avLst/>
          </a:prstGeom>
          <a:solidFill>
            <a:srgbClr val="1F607E"/>
          </a:solidFill>
          <a:ln w="25400">
            <a:solidFill>
              <a:srgbClr val="EFE1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F03F3A2-B108-3A49-8A06-02ACFD461C3D}"/>
              </a:ext>
            </a:extLst>
          </p:cNvPr>
          <p:cNvSpPr/>
          <p:nvPr/>
        </p:nvSpPr>
        <p:spPr>
          <a:xfrm>
            <a:off x="8524141" y="4391756"/>
            <a:ext cx="142645" cy="145073"/>
          </a:xfrm>
          <a:prstGeom prst="ellipse">
            <a:avLst/>
          </a:prstGeom>
          <a:solidFill>
            <a:srgbClr val="EFE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E223AE-2E2A-BB44-8F9D-FB656C902D62}"/>
              </a:ext>
            </a:extLst>
          </p:cNvPr>
          <p:cNvCxnSpPr>
            <a:cxnSpLocks/>
          </p:cNvCxnSpPr>
          <p:nvPr/>
        </p:nvCxnSpPr>
        <p:spPr>
          <a:xfrm flipV="1">
            <a:off x="6843436" y="4464292"/>
            <a:ext cx="0" cy="501411"/>
          </a:xfrm>
          <a:prstGeom prst="line">
            <a:avLst/>
          </a:prstGeom>
          <a:ln w="25400">
            <a:solidFill>
              <a:srgbClr val="EFE1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2E5A1C-F5BB-6744-A4DB-C9BF5C443F0E}"/>
              </a:ext>
            </a:extLst>
          </p:cNvPr>
          <p:cNvCxnSpPr>
            <a:cxnSpLocks/>
          </p:cNvCxnSpPr>
          <p:nvPr/>
        </p:nvCxnSpPr>
        <p:spPr>
          <a:xfrm flipV="1">
            <a:off x="6487836" y="4198327"/>
            <a:ext cx="0" cy="767377"/>
          </a:xfrm>
          <a:prstGeom prst="line">
            <a:avLst/>
          </a:prstGeom>
          <a:ln w="25400">
            <a:solidFill>
              <a:srgbClr val="EFE1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021A16-C040-654A-9D7A-E32F40441ED8}"/>
              </a:ext>
            </a:extLst>
          </p:cNvPr>
          <p:cNvCxnSpPr>
            <a:cxnSpLocks/>
          </p:cNvCxnSpPr>
          <p:nvPr/>
        </p:nvCxnSpPr>
        <p:spPr>
          <a:xfrm flipV="1">
            <a:off x="6277709" y="4536829"/>
            <a:ext cx="0" cy="428874"/>
          </a:xfrm>
          <a:prstGeom prst="line">
            <a:avLst/>
          </a:prstGeom>
          <a:ln w="25400">
            <a:solidFill>
              <a:srgbClr val="EFE1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3115E9D3-7D8D-2649-9784-AC324A8BBE23}"/>
              </a:ext>
            </a:extLst>
          </p:cNvPr>
          <p:cNvSpPr/>
          <p:nvPr/>
        </p:nvSpPr>
        <p:spPr>
          <a:xfrm>
            <a:off x="6663436" y="4236180"/>
            <a:ext cx="360000" cy="360000"/>
          </a:xfrm>
          <a:prstGeom prst="ellipse">
            <a:avLst/>
          </a:prstGeom>
          <a:noFill/>
          <a:ln w="25400">
            <a:solidFill>
              <a:srgbClr val="EFE1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BCF4F34-7243-CA49-AC82-CD2EBC81AEF7}"/>
              </a:ext>
            </a:extLst>
          </p:cNvPr>
          <p:cNvSpPr/>
          <p:nvPr/>
        </p:nvSpPr>
        <p:spPr>
          <a:xfrm>
            <a:off x="6150295" y="4367823"/>
            <a:ext cx="251999" cy="251999"/>
          </a:xfrm>
          <a:prstGeom prst="ellipse">
            <a:avLst/>
          </a:prstGeom>
          <a:noFill/>
          <a:ln w="25400">
            <a:solidFill>
              <a:srgbClr val="EFE1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719CD11-6AB1-0049-9D79-6C1AE1D4F46B}"/>
              </a:ext>
            </a:extLst>
          </p:cNvPr>
          <p:cNvSpPr/>
          <p:nvPr/>
        </p:nvSpPr>
        <p:spPr>
          <a:xfrm>
            <a:off x="6295980" y="3956048"/>
            <a:ext cx="360000" cy="360000"/>
          </a:xfrm>
          <a:prstGeom prst="ellipse">
            <a:avLst/>
          </a:prstGeom>
          <a:noFill/>
          <a:ln w="25400">
            <a:solidFill>
              <a:srgbClr val="EFE1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Heart">
            <a:extLst>
              <a:ext uri="{FF2B5EF4-FFF2-40B4-BE49-F238E27FC236}">
                <a16:creationId xmlns:a16="http://schemas.microsoft.com/office/drawing/2014/main" id="{6952696E-2875-7949-BF63-AF71C2241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717" y="3514674"/>
            <a:ext cx="769327" cy="76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65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Yann Ying Chye</dc:creator>
  <cp:lastModifiedBy>Yann Ying Chye</cp:lastModifiedBy>
  <cp:revision>5</cp:revision>
  <dcterms:created xsi:type="dcterms:W3CDTF">2020-10-24T09:45:24Z</dcterms:created>
  <dcterms:modified xsi:type="dcterms:W3CDTF">2020-10-24T10:16:44Z</dcterms:modified>
</cp:coreProperties>
</file>