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9" r:id="rId6"/>
    <p:sldId id="260" r:id="rId7"/>
    <p:sldId id="261" r:id="rId8"/>
    <p:sldId id="270" r:id="rId9"/>
    <p:sldId id="262" r:id="rId10"/>
    <p:sldId id="271" r:id="rId11"/>
    <p:sldId id="263" r:id="rId12"/>
    <p:sldId id="272" r:id="rId13"/>
    <p:sldId id="264" r:id="rId14"/>
    <p:sldId id="265" r:id="rId15"/>
    <p:sldId id="268" r:id="rId16"/>
    <p:sldId id="273" r:id="rId17"/>
    <p:sldId id="267" r:id="rId18"/>
    <p:sldId id="274"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EBFDD1FF-7369-4D3E-9679-47E09B273D31}">
          <p14:sldIdLst>
            <p14:sldId id="256"/>
            <p14:sldId id="257"/>
            <p14:sldId id="258"/>
            <p14:sldId id="259"/>
            <p14:sldId id="269"/>
          </p14:sldIdLst>
        </p14:section>
        <p14:section name="Section sans titre" id="{79B62167-9ED6-4AF9-B7B5-4AA43E729D05}">
          <p14:sldIdLst>
            <p14:sldId id="260"/>
            <p14:sldId id="261"/>
            <p14:sldId id="270"/>
            <p14:sldId id="262"/>
            <p14:sldId id="271"/>
            <p14:sldId id="263"/>
            <p14:sldId id="272"/>
            <p14:sldId id="264"/>
            <p14:sldId id="265"/>
            <p14:sldId id="268"/>
            <p14:sldId id="273"/>
            <p14:sldId id="267"/>
            <p14:sldId id="274"/>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301"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3805D0-E740-4C17-914C-60B14A652377}" type="doc">
      <dgm:prSet loTypeId="urn:microsoft.com/office/officeart/2005/8/layout/vList2" loCatId="list" qsTypeId="urn:microsoft.com/office/officeart/2005/8/quickstyle/simple3" qsCatId="simple" csTypeId="urn:microsoft.com/office/officeart/2005/8/colors/accent6_2" csCatId="accent6" phldr="1"/>
      <dgm:spPr/>
      <dgm:t>
        <a:bodyPr/>
        <a:lstStyle/>
        <a:p>
          <a:endParaRPr lang="en-US"/>
        </a:p>
      </dgm:t>
    </dgm:pt>
    <dgm:pt modelId="{62E8B95B-C490-40EE-8C47-8AABEBF01958}">
      <dgm:prSet/>
      <dgm:spPr/>
      <dgm:t>
        <a:bodyPr/>
        <a:lstStyle/>
        <a:p>
          <a:r>
            <a:rPr lang="fr-FR" dirty="0"/>
            <a:t>I – Contexte de la problématique et présentation du jeu de données</a:t>
          </a:r>
          <a:endParaRPr lang="en-US" dirty="0"/>
        </a:p>
      </dgm:t>
    </dgm:pt>
    <dgm:pt modelId="{8C8A9B46-2F48-4E00-B75F-A63FF204C62B}" type="parTrans" cxnId="{F3B83ABF-5946-420C-9CD4-73E9095A0B0C}">
      <dgm:prSet/>
      <dgm:spPr/>
      <dgm:t>
        <a:bodyPr/>
        <a:lstStyle/>
        <a:p>
          <a:endParaRPr lang="en-US"/>
        </a:p>
      </dgm:t>
    </dgm:pt>
    <dgm:pt modelId="{91FE2B12-1FE3-4744-AD39-FEF3332FCF4A}" type="sibTrans" cxnId="{F3B83ABF-5946-420C-9CD4-73E9095A0B0C}">
      <dgm:prSet/>
      <dgm:spPr/>
      <dgm:t>
        <a:bodyPr/>
        <a:lstStyle/>
        <a:p>
          <a:endParaRPr lang="en-US"/>
        </a:p>
      </dgm:t>
    </dgm:pt>
    <dgm:pt modelId="{860F2D55-9F6C-4DF6-B19B-46094EB13E8C}">
      <dgm:prSet/>
      <dgm:spPr/>
      <dgm:t>
        <a:bodyPr/>
        <a:lstStyle/>
        <a:p>
          <a:r>
            <a:rPr lang="fr-FR"/>
            <a:t>II – Sélection des indicateurs </a:t>
          </a:r>
          <a:endParaRPr lang="en-US"/>
        </a:p>
      </dgm:t>
    </dgm:pt>
    <dgm:pt modelId="{46F68E73-E76C-428A-A324-05749B6FE19C}" type="parTrans" cxnId="{67CBBAA9-A8C6-478C-863F-8064F2FFDB98}">
      <dgm:prSet/>
      <dgm:spPr/>
      <dgm:t>
        <a:bodyPr/>
        <a:lstStyle/>
        <a:p>
          <a:endParaRPr lang="en-US"/>
        </a:p>
      </dgm:t>
    </dgm:pt>
    <dgm:pt modelId="{DAEE8401-77EF-428B-9D86-AF105C65CA02}" type="sibTrans" cxnId="{67CBBAA9-A8C6-478C-863F-8064F2FFDB98}">
      <dgm:prSet/>
      <dgm:spPr/>
      <dgm:t>
        <a:bodyPr/>
        <a:lstStyle/>
        <a:p>
          <a:endParaRPr lang="en-US"/>
        </a:p>
      </dgm:t>
    </dgm:pt>
    <dgm:pt modelId="{93C543DA-3EF6-44BE-81FD-983240FD0428}">
      <dgm:prSet/>
      <dgm:spPr/>
      <dgm:t>
        <a:bodyPr/>
        <a:lstStyle/>
        <a:p>
          <a:r>
            <a:rPr lang="fr-FR" dirty="0"/>
            <a:t>III - Réduction des données</a:t>
          </a:r>
          <a:endParaRPr lang="en-US" dirty="0"/>
        </a:p>
      </dgm:t>
    </dgm:pt>
    <dgm:pt modelId="{70590804-9988-4AC0-83A4-6EFC1ED8E398}" type="parTrans" cxnId="{AB22C20D-BB36-4AFB-854A-6986DB405BC0}">
      <dgm:prSet/>
      <dgm:spPr/>
      <dgm:t>
        <a:bodyPr/>
        <a:lstStyle/>
        <a:p>
          <a:endParaRPr lang="en-US"/>
        </a:p>
      </dgm:t>
    </dgm:pt>
    <dgm:pt modelId="{52A1663A-0658-4185-B3A0-BD6C802B96B5}" type="sibTrans" cxnId="{AB22C20D-BB36-4AFB-854A-6986DB405BC0}">
      <dgm:prSet/>
      <dgm:spPr/>
      <dgm:t>
        <a:bodyPr/>
        <a:lstStyle/>
        <a:p>
          <a:endParaRPr lang="en-US"/>
        </a:p>
      </dgm:t>
    </dgm:pt>
    <dgm:pt modelId="{5F4ABED6-1515-4A62-A228-8875C089D586}">
      <dgm:prSet/>
      <dgm:spPr/>
      <dgm:t>
        <a:bodyPr/>
        <a:lstStyle/>
        <a:p>
          <a:r>
            <a:rPr lang="fr-FR"/>
            <a:t>IV – Statistiques des indicateurs</a:t>
          </a:r>
          <a:endParaRPr lang="en-US"/>
        </a:p>
      </dgm:t>
    </dgm:pt>
    <dgm:pt modelId="{BF263054-449F-4273-9244-E5280BEC4730}" type="parTrans" cxnId="{449ADF6E-F1B7-4C15-9C54-469243039C9D}">
      <dgm:prSet/>
      <dgm:spPr/>
      <dgm:t>
        <a:bodyPr/>
        <a:lstStyle/>
        <a:p>
          <a:endParaRPr lang="en-US"/>
        </a:p>
      </dgm:t>
    </dgm:pt>
    <dgm:pt modelId="{ABB1DD41-89FB-43F9-8B82-DC609933D0B6}" type="sibTrans" cxnId="{449ADF6E-F1B7-4C15-9C54-469243039C9D}">
      <dgm:prSet/>
      <dgm:spPr/>
      <dgm:t>
        <a:bodyPr/>
        <a:lstStyle/>
        <a:p>
          <a:endParaRPr lang="en-US"/>
        </a:p>
      </dgm:t>
    </dgm:pt>
    <dgm:pt modelId="{A61610F7-5A9F-405F-8DC2-7EB34FA08F66}">
      <dgm:prSet/>
      <dgm:spPr/>
      <dgm:t>
        <a:bodyPr/>
        <a:lstStyle/>
        <a:p>
          <a:r>
            <a:rPr lang="fr-FR"/>
            <a:t>V – Score : 2 méthodes</a:t>
          </a:r>
          <a:endParaRPr lang="en-US"/>
        </a:p>
      </dgm:t>
    </dgm:pt>
    <dgm:pt modelId="{89943C26-93A1-4270-941A-8E9963A52792}" type="parTrans" cxnId="{5960874D-5792-447B-9E77-37AFDE3C0063}">
      <dgm:prSet/>
      <dgm:spPr/>
      <dgm:t>
        <a:bodyPr/>
        <a:lstStyle/>
        <a:p>
          <a:endParaRPr lang="en-US"/>
        </a:p>
      </dgm:t>
    </dgm:pt>
    <dgm:pt modelId="{6CA988BA-A42B-4CCB-9AD2-CF0C36C925B5}" type="sibTrans" cxnId="{5960874D-5792-447B-9E77-37AFDE3C0063}">
      <dgm:prSet/>
      <dgm:spPr/>
      <dgm:t>
        <a:bodyPr/>
        <a:lstStyle/>
        <a:p>
          <a:endParaRPr lang="en-US"/>
        </a:p>
      </dgm:t>
    </dgm:pt>
    <dgm:pt modelId="{851802E1-8D79-4DD4-B637-EBB904524675}">
      <dgm:prSet/>
      <dgm:spPr/>
      <dgm:t>
        <a:bodyPr/>
        <a:lstStyle/>
        <a:p>
          <a:r>
            <a:rPr lang="fr-FR" dirty="0"/>
            <a:t>VI – Prévisions: potentiels des pays</a:t>
          </a:r>
          <a:endParaRPr lang="en-US" dirty="0"/>
        </a:p>
      </dgm:t>
    </dgm:pt>
    <dgm:pt modelId="{DD8FEC93-C51B-4A27-B311-0C2DB497032F}" type="parTrans" cxnId="{C97E2A69-6243-47F9-B4D9-A68E34143E5A}">
      <dgm:prSet/>
      <dgm:spPr/>
      <dgm:t>
        <a:bodyPr/>
        <a:lstStyle/>
        <a:p>
          <a:endParaRPr lang="en-US"/>
        </a:p>
      </dgm:t>
    </dgm:pt>
    <dgm:pt modelId="{B4CCE55B-54F1-4F03-A477-F94B9527D7EE}" type="sibTrans" cxnId="{C97E2A69-6243-47F9-B4D9-A68E34143E5A}">
      <dgm:prSet/>
      <dgm:spPr/>
      <dgm:t>
        <a:bodyPr/>
        <a:lstStyle/>
        <a:p>
          <a:endParaRPr lang="en-US"/>
        </a:p>
      </dgm:t>
    </dgm:pt>
    <dgm:pt modelId="{7CC30F02-7D03-4852-908D-6C121F29D771}">
      <dgm:prSet/>
      <dgm:spPr/>
      <dgm:t>
        <a:bodyPr/>
        <a:lstStyle/>
        <a:p>
          <a:r>
            <a:rPr lang="fr-FR" dirty="0"/>
            <a:t>VII – Conclusion</a:t>
          </a:r>
          <a:endParaRPr lang="en-US" dirty="0"/>
        </a:p>
      </dgm:t>
    </dgm:pt>
    <dgm:pt modelId="{90BB3BFC-3750-49B2-B3B4-22120681E1EC}" type="parTrans" cxnId="{8BC479AF-886C-4062-9640-C8FD6F9717B9}">
      <dgm:prSet/>
      <dgm:spPr/>
      <dgm:t>
        <a:bodyPr/>
        <a:lstStyle/>
        <a:p>
          <a:endParaRPr lang="fr-FR"/>
        </a:p>
      </dgm:t>
    </dgm:pt>
    <dgm:pt modelId="{FADBEF57-F637-4D5F-91BF-D62FCF51F290}" type="sibTrans" cxnId="{8BC479AF-886C-4062-9640-C8FD6F9717B9}">
      <dgm:prSet/>
      <dgm:spPr/>
      <dgm:t>
        <a:bodyPr/>
        <a:lstStyle/>
        <a:p>
          <a:endParaRPr lang="fr-FR"/>
        </a:p>
      </dgm:t>
    </dgm:pt>
    <dgm:pt modelId="{C7F1BB8D-A58B-487C-9769-25F2EF194975}" type="pres">
      <dgm:prSet presAssocID="{673805D0-E740-4C17-914C-60B14A652377}" presName="linear" presStyleCnt="0">
        <dgm:presLayoutVars>
          <dgm:animLvl val="lvl"/>
          <dgm:resizeHandles val="exact"/>
        </dgm:presLayoutVars>
      </dgm:prSet>
      <dgm:spPr/>
    </dgm:pt>
    <dgm:pt modelId="{A8FD6EA6-46B6-431C-9BC9-A3216B23E198}" type="pres">
      <dgm:prSet presAssocID="{62E8B95B-C490-40EE-8C47-8AABEBF01958}" presName="parentText" presStyleLbl="node1" presStyleIdx="0" presStyleCnt="7">
        <dgm:presLayoutVars>
          <dgm:chMax val="0"/>
          <dgm:bulletEnabled val="1"/>
        </dgm:presLayoutVars>
      </dgm:prSet>
      <dgm:spPr/>
    </dgm:pt>
    <dgm:pt modelId="{643944F4-AA8A-4684-91F3-C22675439C4C}" type="pres">
      <dgm:prSet presAssocID="{91FE2B12-1FE3-4744-AD39-FEF3332FCF4A}" presName="spacer" presStyleCnt="0"/>
      <dgm:spPr/>
    </dgm:pt>
    <dgm:pt modelId="{0DA1DD51-F393-41D1-96E0-21842562064D}" type="pres">
      <dgm:prSet presAssocID="{860F2D55-9F6C-4DF6-B19B-46094EB13E8C}" presName="parentText" presStyleLbl="node1" presStyleIdx="1" presStyleCnt="7">
        <dgm:presLayoutVars>
          <dgm:chMax val="0"/>
          <dgm:bulletEnabled val="1"/>
        </dgm:presLayoutVars>
      </dgm:prSet>
      <dgm:spPr/>
    </dgm:pt>
    <dgm:pt modelId="{BFBE3A17-32D4-430A-8C90-9CAFD71E71E1}" type="pres">
      <dgm:prSet presAssocID="{DAEE8401-77EF-428B-9D86-AF105C65CA02}" presName="spacer" presStyleCnt="0"/>
      <dgm:spPr/>
    </dgm:pt>
    <dgm:pt modelId="{242EAC55-DAE8-44F9-A0B1-D5BC34C0712C}" type="pres">
      <dgm:prSet presAssocID="{93C543DA-3EF6-44BE-81FD-983240FD0428}" presName="parentText" presStyleLbl="node1" presStyleIdx="2" presStyleCnt="7">
        <dgm:presLayoutVars>
          <dgm:chMax val="0"/>
          <dgm:bulletEnabled val="1"/>
        </dgm:presLayoutVars>
      </dgm:prSet>
      <dgm:spPr/>
    </dgm:pt>
    <dgm:pt modelId="{08ACE654-A7B1-4A27-A155-2C768B98B25A}" type="pres">
      <dgm:prSet presAssocID="{52A1663A-0658-4185-B3A0-BD6C802B96B5}" presName="spacer" presStyleCnt="0"/>
      <dgm:spPr/>
    </dgm:pt>
    <dgm:pt modelId="{A2FD5E17-5291-4334-874D-9E687DAE75A5}" type="pres">
      <dgm:prSet presAssocID="{5F4ABED6-1515-4A62-A228-8875C089D586}" presName="parentText" presStyleLbl="node1" presStyleIdx="3" presStyleCnt="7">
        <dgm:presLayoutVars>
          <dgm:chMax val="0"/>
          <dgm:bulletEnabled val="1"/>
        </dgm:presLayoutVars>
      </dgm:prSet>
      <dgm:spPr/>
    </dgm:pt>
    <dgm:pt modelId="{21913BB8-7537-4303-B7CD-4F5514D3D438}" type="pres">
      <dgm:prSet presAssocID="{ABB1DD41-89FB-43F9-8B82-DC609933D0B6}" presName="spacer" presStyleCnt="0"/>
      <dgm:spPr/>
    </dgm:pt>
    <dgm:pt modelId="{81C7376B-2BB7-431C-BB1B-E3FF85353011}" type="pres">
      <dgm:prSet presAssocID="{A61610F7-5A9F-405F-8DC2-7EB34FA08F66}" presName="parentText" presStyleLbl="node1" presStyleIdx="4" presStyleCnt="7">
        <dgm:presLayoutVars>
          <dgm:chMax val="0"/>
          <dgm:bulletEnabled val="1"/>
        </dgm:presLayoutVars>
      </dgm:prSet>
      <dgm:spPr/>
    </dgm:pt>
    <dgm:pt modelId="{166B3204-0198-48AF-AFB4-252782C2FE42}" type="pres">
      <dgm:prSet presAssocID="{6CA988BA-A42B-4CCB-9AD2-CF0C36C925B5}" presName="spacer" presStyleCnt="0"/>
      <dgm:spPr/>
    </dgm:pt>
    <dgm:pt modelId="{9951BBA7-5D5A-495C-9291-4F2C40DE326C}" type="pres">
      <dgm:prSet presAssocID="{851802E1-8D79-4DD4-B637-EBB904524675}" presName="parentText" presStyleLbl="node1" presStyleIdx="5" presStyleCnt="7">
        <dgm:presLayoutVars>
          <dgm:chMax val="0"/>
          <dgm:bulletEnabled val="1"/>
        </dgm:presLayoutVars>
      </dgm:prSet>
      <dgm:spPr/>
    </dgm:pt>
    <dgm:pt modelId="{6213E601-45A2-424E-9B59-954AE10A781B}" type="pres">
      <dgm:prSet presAssocID="{B4CCE55B-54F1-4F03-A477-F94B9527D7EE}" presName="spacer" presStyleCnt="0"/>
      <dgm:spPr/>
    </dgm:pt>
    <dgm:pt modelId="{457AAFE0-1A40-4138-89BA-BD768121D9B5}" type="pres">
      <dgm:prSet presAssocID="{7CC30F02-7D03-4852-908D-6C121F29D771}" presName="parentText" presStyleLbl="node1" presStyleIdx="6" presStyleCnt="7">
        <dgm:presLayoutVars>
          <dgm:chMax val="0"/>
          <dgm:bulletEnabled val="1"/>
        </dgm:presLayoutVars>
      </dgm:prSet>
      <dgm:spPr/>
    </dgm:pt>
  </dgm:ptLst>
  <dgm:cxnLst>
    <dgm:cxn modelId="{AB22C20D-BB36-4AFB-854A-6986DB405BC0}" srcId="{673805D0-E740-4C17-914C-60B14A652377}" destId="{93C543DA-3EF6-44BE-81FD-983240FD0428}" srcOrd="2" destOrd="0" parTransId="{70590804-9988-4AC0-83A4-6EFC1ED8E398}" sibTransId="{52A1663A-0658-4185-B3A0-BD6C802B96B5}"/>
    <dgm:cxn modelId="{04CA2F18-79B4-478D-B805-8080B2C535F2}" type="presOf" srcId="{93C543DA-3EF6-44BE-81FD-983240FD0428}" destId="{242EAC55-DAE8-44F9-A0B1-D5BC34C0712C}" srcOrd="0" destOrd="0" presId="urn:microsoft.com/office/officeart/2005/8/layout/vList2"/>
    <dgm:cxn modelId="{36C92626-33E5-424B-B690-2AFDA5D33481}" type="presOf" srcId="{851802E1-8D79-4DD4-B637-EBB904524675}" destId="{9951BBA7-5D5A-495C-9291-4F2C40DE326C}" srcOrd="0" destOrd="0" presId="urn:microsoft.com/office/officeart/2005/8/layout/vList2"/>
    <dgm:cxn modelId="{C97E2A69-6243-47F9-B4D9-A68E34143E5A}" srcId="{673805D0-E740-4C17-914C-60B14A652377}" destId="{851802E1-8D79-4DD4-B637-EBB904524675}" srcOrd="5" destOrd="0" parTransId="{DD8FEC93-C51B-4A27-B311-0C2DB497032F}" sibTransId="{B4CCE55B-54F1-4F03-A477-F94B9527D7EE}"/>
    <dgm:cxn modelId="{5960874D-5792-447B-9E77-37AFDE3C0063}" srcId="{673805D0-E740-4C17-914C-60B14A652377}" destId="{A61610F7-5A9F-405F-8DC2-7EB34FA08F66}" srcOrd="4" destOrd="0" parTransId="{89943C26-93A1-4270-941A-8E9963A52792}" sibTransId="{6CA988BA-A42B-4CCB-9AD2-CF0C36C925B5}"/>
    <dgm:cxn modelId="{449ADF6E-F1B7-4C15-9C54-469243039C9D}" srcId="{673805D0-E740-4C17-914C-60B14A652377}" destId="{5F4ABED6-1515-4A62-A228-8875C089D586}" srcOrd="3" destOrd="0" parTransId="{BF263054-449F-4273-9244-E5280BEC4730}" sibTransId="{ABB1DD41-89FB-43F9-8B82-DC609933D0B6}"/>
    <dgm:cxn modelId="{B3B55274-5E83-4275-BF9D-6D144B4E993E}" type="presOf" srcId="{62E8B95B-C490-40EE-8C47-8AABEBF01958}" destId="{A8FD6EA6-46B6-431C-9BC9-A3216B23E198}" srcOrd="0" destOrd="0" presId="urn:microsoft.com/office/officeart/2005/8/layout/vList2"/>
    <dgm:cxn modelId="{41339077-83B6-49CB-A996-2600B96DB36F}" type="presOf" srcId="{860F2D55-9F6C-4DF6-B19B-46094EB13E8C}" destId="{0DA1DD51-F393-41D1-96E0-21842562064D}" srcOrd="0" destOrd="0" presId="urn:microsoft.com/office/officeart/2005/8/layout/vList2"/>
    <dgm:cxn modelId="{67CBBAA9-A8C6-478C-863F-8064F2FFDB98}" srcId="{673805D0-E740-4C17-914C-60B14A652377}" destId="{860F2D55-9F6C-4DF6-B19B-46094EB13E8C}" srcOrd="1" destOrd="0" parTransId="{46F68E73-E76C-428A-A324-05749B6FE19C}" sibTransId="{DAEE8401-77EF-428B-9D86-AF105C65CA02}"/>
    <dgm:cxn modelId="{8BC479AF-886C-4062-9640-C8FD6F9717B9}" srcId="{673805D0-E740-4C17-914C-60B14A652377}" destId="{7CC30F02-7D03-4852-908D-6C121F29D771}" srcOrd="6" destOrd="0" parTransId="{90BB3BFC-3750-49B2-B3B4-22120681E1EC}" sibTransId="{FADBEF57-F637-4D5F-91BF-D62FCF51F290}"/>
    <dgm:cxn modelId="{F3B83ABF-5946-420C-9CD4-73E9095A0B0C}" srcId="{673805D0-E740-4C17-914C-60B14A652377}" destId="{62E8B95B-C490-40EE-8C47-8AABEBF01958}" srcOrd="0" destOrd="0" parTransId="{8C8A9B46-2F48-4E00-B75F-A63FF204C62B}" sibTransId="{91FE2B12-1FE3-4744-AD39-FEF3332FCF4A}"/>
    <dgm:cxn modelId="{DEA527D2-B73D-43C2-9481-02ED16BD01B0}" type="presOf" srcId="{5F4ABED6-1515-4A62-A228-8875C089D586}" destId="{A2FD5E17-5291-4334-874D-9E687DAE75A5}" srcOrd="0" destOrd="0" presId="urn:microsoft.com/office/officeart/2005/8/layout/vList2"/>
    <dgm:cxn modelId="{127F26D9-986F-4E2F-AFCC-FDBD6B9B33FB}" type="presOf" srcId="{A61610F7-5A9F-405F-8DC2-7EB34FA08F66}" destId="{81C7376B-2BB7-431C-BB1B-E3FF85353011}" srcOrd="0" destOrd="0" presId="urn:microsoft.com/office/officeart/2005/8/layout/vList2"/>
    <dgm:cxn modelId="{ABFE7FDD-B9F0-4C56-9434-1792BEA6BE82}" type="presOf" srcId="{673805D0-E740-4C17-914C-60B14A652377}" destId="{C7F1BB8D-A58B-487C-9769-25F2EF194975}" srcOrd="0" destOrd="0" presId="urn:microsoft.com/office/officeart/2005/8/layout/vList2"/>
    <dgm:cxn modelId="{5E2D45DF-9B98-41B3-90CA-FBC3E50B29CA}" type="presOf" srcId="{7CC30F02-7D03-4852-908D-6C121F29D771}" destId="{457AAFE0-1A40-4138-89BA-BD768121D9B5}" srcOrd="0" destOrd="0" presId="urn:microsoft.com/office/officeart/2005/8/layout/vList2"/>
    <dgm:cxn modelId="{C0CCEFBA-1E7C-4418-A98C-9A8AAB94B31E}" type="presParOf" srcId="{C7F1BB8D-A58B-487C-9769-25F2EF194975}" destId="{A8FD6EA6-46B6-431C-9BC9-A3216B23E198}" srcOrd="0" destOrd="0" presId="urn:microsoft.com/office/officeart/2005/8/layout/vList2"/>
    <dgm:cxn modelId="{19FF541C-9702-46ED-8FBE-9EF87A385AC2}" type="presParOf" srcId="{C7F1BB8D-A58B-487C-9769-25F2EF194975}" destId="{643944F4-AA8A-4684-91F3-C22675439C4C}" srcOrd="1" destOrd="0" presId="urn:microsoft.com/office/officeart/2005/8/layout/vList2"/>
    <dgm:cxn modelId="{45973AF8-8F2E-46F4-8947-57E2116F6D50}" type="presParOf" srcId="{C7F1BB8D-A58B-487C-9769-25F2EF194975}" destId="{0DA1DD51-F393-41D1-96E0-21842562064D}" srcOrd="2" destOrd="0" presId="urn:microsoft.com/office/officeart/2005/8/layout/vList2"/>
    <dgm:cxn modelId="{604824BC-2F7E-43A1-B0DF-4FBB5DFEFB4D}" type="presParOf" srcId="{C7F1BB8D-A58B-487C-9769-25F2EF194975}" destId="{BFBE3A17-32D4-430A-8C90-9CAFD71E71E1}" srcOrd="3" destOrd="0" presId="urn:microsoft.com/office/officeart/2005/8/layout/vList2"/>
    <dgm:cxn modelId="{B6FCA4F8-0AF3-44DC-8B07-5EDF44C45EED}" type="presParOf" srcId="{C7F1BB8D-A58B-487C-9769-25F2EF194975}" destId="{242EAC55-DAE8-44F9-A0B1-D5BC34C0712C}" srcOrd="4" destOrd="0" presId="urn:microsoft.com/office/officeart/2005/8/layout/vList2"/>
    <dgm:cxn modelId="{42F3BBBD-7E3C-4603-AA11-BF2D0C47D6F5}" type="presParOf" srcId="{C7F1BB8D-A58B-487C-9769-25F2EF194975}" destId="{08ACE654-A7B1-4A27-A155-2C768B98B25A}" srcOrd="5" destOrd="0" presId="urn:microsoft.com/office/officeart/2005/8/layout/vList2"/>
    <dgm:cxn modelId="{DE3239EC-9D4D-4A85-A257-AB27B5342733}" type="presParOf" srcId="{C7F1BB8D-A58B-487C-9769-25F2EF194975}" destId="{A2FD5E17-5291-4334-874D-9E687DAE75A5}" srcOrd="6" destOrd="0" presId="urn:microsoft.com/office/officeart/2005/8/layout/vList2"/>
    <dgm:cxn modelId="{154B3C8D-1189-4A70-B7D5-76608C77072E}" type="presParOf" srcId="{C7F1BB8D-A58B-487C-9769-25F2EF194975}" destId="{21913BB8-7537-4303-B7CD-4F5514D3D438}" srcOrd="7" destOrd="0" presId="urn:microsoft.com/office/officeart/2005/8/layout/vList2"/>
    <dgm:cxn modelId="{ED8EE431-0C55-46D3-B480-392C7EB1A9D5}" type="presParOf" srcId="{C7F1BB8D-A58B-487C-9769-25F2EF194975}" destId="{81C7376B-2BB7-431C-BB1B-E3FF85353011}" srcOrd="8" destOrd="0" presId="urn:microsoft.com/office/officeart/2005/8/layout/vList2"/>
    <dgm:cxn modelId="{370B6B51-BB6F-4C54-8499-B46C5C05E64C}" type="presParOf" srcId="{C7F1BB8D-A58B-487C-9769-25F2EF194975}" destId="{166B3204-0198-48AF-AFB4-252782C2FE42}" srcOrd="9" destOrd="0" presId="urn:microsoft.com/office/officeart/2005/8/layout/vList2"/>
    <dgm:cxn modelId="{E09B0958-3F36-479A-88D7-8D9AC321995B}" type="presParOf" srcId="{C7F1BB8D-A58B-487C-9769-25F2EF194975}" destId="{9951BBA7-5D5A-495C-9291-4F2C40DE326C}" srcOrd="10" destOrd="0" presId="urn:microsoft.com/office/officeart/2005/8/layout/vList2"/>
    <dgm:cxn modelId="{CECE8A91-FAEF-4304-AB07-D897AC5B815A}" type="presParOf" srcId="{C7F1BB8D-A58B-487C-9769-25F2EF194975}" destId="{6213E601-45A2-424E-9B59-954AE10A781B}" srcOrd="11" destOrd="0" presId="urn:microsoft.com/office/officeart/2005/8/layout/vList2"/>
    <dgm:cxn modelId="{573348AB-2439-4A85-B313-44F14A831575}" type="presParOf" srcId="{C7F1BB8D-A58B-487C-9769-25F2EF194975}" destId="{457AAFE0-1A40-4138-89BA-BD768121D9B5}"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3805D0-E740-4C17-914C-60B14A652377}" type="doc">
      <dgm:prSet loTypeId="urn:microsoft.com/office/officeart/2005/8/layout/vList2" loCatId="list" qsTypeId="urn:microsoft.com/office/officeart/2005/8/quickstyle/simple3" qsCatId="simple" csTypeId="urn:microsoft.com/office/officeart/2005/8/colors/accent6_2" csCatId="accent6" phldr="1"/>
      <dgm:spPr/>
      <dgm:t>
        <a:bodyPr/>
        <a:lstStyle/>
        <a:p>
          <a:endParaRPr lang="en-US"/>
        </a:p>
      </dgm:t>
    </dgm:pt>
    <dgm:pt modelId="{62E8B95B-C490-40EE-8C47-8AABEBF01958}">
      <dgm:prSet/>
      <dgm:spPr/>
      <dgm:t>
        <a:bodyPr/>
        <a:lstStyle/>
        <a:p>
          <a:r>
            <a:rPr lang="fr-FR" dirty="0"/>
            <a:t>I – Contexte de la problématique et présentation du jeu de données</a:t>
          </a:r>
          <a:endParaRPr lang="en-US" dirty="0"/>
        </a:p>
      </dgm:t>
    </dgm:pt>
    <dgm:pt modelId="{8C8A9B46-2F48-4E00-B75F-A63FF204C62B}" type="parTrans" cxnId="{F3B83ABF-5946-420C-9CD4-73E9095A0B0C}">
      <dgm:prSet/>
      <dgm:spPr/>
      <dgm:t>
        <a:bodyPr/>
        <a:lstStyle/>
        <a:p>
          <a:endParaRPr lang="en-US"/>
        </a:p>
      </dgm:t>
    </dgm:pt>
    <dgm:pt modelId="{91FE2B12-1FE3-4744-AD39-FEF3332FCF4A}" type="sibTrans" cxnId="{F3B83ABF-5946-420C-9CD4-73E9095A0B0C}">
      <dgm:prSet/>
      <dgm:spPr/>
      <dgm:t>
        <a:bodyPr/>
        <a:lstStyle/>
        <a:p>
          <a:endParaRPr lang="en-US"/>
        </a:p>
      </dgm:t>
    </dgm:pt>
    <dgm:pt modelId="{860F2D55-9F6C-4DF6-B19B-46094EB13E8C}">
      <dgm:prSet/>
      <dgm:spPr>
        <a:solidFill>
          <a:srgbClr val="C00000"/>
        </a:solidFill>
      </dgm:spPr>
      <dgm:t>
        <a:bodyPr/>
        <a:lstStyle/>
        <a:p>
          <a:r>
            <a:rPr lang="fr-FR"/>
            <a:t>II – Sélection des indicateurs </a:t>
          </a:r>
          <a:endParaRPr lang="en-US"/>
        </a:p>
      </dgm:t>
    </dgm:pt>
    <dgm:pt modelId="{46F68E73-E76C-428A-A324-05749B6FE19C}" type="parTrans" cxnId="{67CBBAA9-A8C6-478C-863F-8064F2FFDB98}">
      <dgm:prSet/>
      <dgm:spPr/>
      <dgm:t>
        <a:bodyPr/>
        <a:lstStyle/>
        <a:p>
          <a:endParaRPr lang="en-US"/>
        </a:p>
      </dgm:t>
    </dgm:pt>
    <dgm:pt modelId="{DAEE8401-77EF-428B-9D86-AF105C65CA02}" type="sibTrans" cxnId="{67CBBAA9-A8C6-478C-863F-8064F2FFDB98}">
      <dgm:prSet/>
      <dgm:spPr/>
      <dgm:t>
        <a:bodyPr/>
        <a:lstStyle/>
        <a:p>
          <a:endParaRPr lang="en-US"/>
        </a:p>
      </dgm:t>
    </dgm:pt>
    <dgm:pt modelId="{93C543DA-3EF6-44BE-81FD-983240FD0428}">
      <dgm:prSet/>
      <dgm:spPr/>
      <dgm:t>
        <a:bodyPr/>
        <a:lstStyle/>
        <a:p>
          <a:r>
            <a:rPr lang="fr-FR" dirty="0"/>
            <a:t>III - Réduction des données</a:t>
          </a:r>
          <a:endParaRPr lang="en-US" dirty="0"/>
        </a:p>
      </dgm:t>
    </dgm:pt>
    <dgm:pt modelId="{70590804-9988-4AC0-83A4-6EFC1ED8E398}" type="parTrans" cxnId="{AB22C20D-BB36-4AFB-854A-6986DB405BC0}">
      <dgm:prSet/>
      <dgm:spPr/>
      <dgm:t>
        <a:bodyPr/>
        <a:lstStyle/>
        <a:p>
          <a:endParaRPr lang="en-US"/>
        </a:p>
      </dgm:t>
    </dgm:pt>
    <dgm:pt modelId="{52A1663A-0658-4185-B3A0-BD6C802B96B5}" type="sibTrans" cxnId="{AB22C20D-BB36-4AFB-854A-6986DB405BC0}">
      <dgm:prSet/>
      <dgm:spPr/>
      <dgm:t>
        <a:bodyPr/>
        <a:lstStyle/>
        <a:p>
          <a:endParaRPr lang="en-US"/>
        </a:p>
      </dgm:t>
    </dgm:pt>
    <dgm:pt modelId="{5F4ABED6-1515-4A62-A228-8875C089D586}">
      <dgm:prSet/>
      <dgm:spPr/>
      <dgm:t>
        <a:bodyPr/>
        <a:lstStyle/>
        <a:p>
          <a:r>
            <a:rPr lang="fr-FR"/>
            <a:t>IV – Statistiques des indicateurs</a:t>
          </a:r>
          <a:endParaRPr lang="en-US"/>
        </a:p>
      </dgm:t>
    </dgm:pt>
    <dgm:pt modelId="{BF263054-449F-4273-9244-E5280BEC4730}" type="parTrans" cxnId="{449ADF6E-F1B7-4C15-9C54-469243039C9D}">
      <dgm:prSet/>
      <dgm:spPr/>
      <dgm:t>
        <a:bodyPr/>
        <a:lstStyle/>
        <a:p>
          <a:endParaRPr lang="en-US"/>
        </a:p>
      </dgm:t>
    </dgm:pt>
    <dgm:pt modelId="{ABB1DD41-89FB-43F9-8B82-DC609933D0B6}" type="sibTrans" cxnId="{449ADF6E-F1B7-4C15-9C54-469243039C9D}">
      <dgm:prSet/>
      <dgm:spPr/>
      <dgm:t>
        <a:bodyPr/>
        <a:lstStyle/>
        <a:p>
          <a:endParaRPr lang="en-US"/>
        </a:p>
      </dgm:t>
    </dgm:pt>
    <dgm:pt modelId="{A61610F7-5A9F-405F-8DC2-7EB34FA08F66}">
      <dgm:prSet/>
      <dgm:spPr/>
      <dgm:t>
        <a:bodyPr/>
        <a:lstStyle/>
        <a:p>
          <a:r>
            <a:rPr lang="fr-FR"/>
            <a:t>V – Score : 2 méthodes</a:t>
          </a:r>
          <a:endParaRPr lang="en-US"/>
        </a:p>
      </dgm:t>
    </dgm:pt>
    <dgm:pt modelId="{89943C26-93A1-4270-941A-8E9963A52792}" type="parTrans" cxnId="{5960874D-5792-447B-9E77-37AFDE3C0063}">
      <dgm:prSet/>
      <dgm:spPr/>
      <dgm:t>
        <a:bodyPr/>
        <a:lstStyle/>
        <a:p>
          <a:endParaRPr lang="en-US"/>
        </a:p>
      </dgm:t>
    </dgm:pt>
    <dgm:pt modelId="{6CA988BA-A42B-4CCB-9AD2-CF0C36C925B5}" type="sibTrans" cxnId="{5960874D-5792-447B-9E77-37AFDE3C0063}">
      <dgm:prSet/>
      <dgm:spPr/>
      <dgm:t>
        <a:bodyPr/>
        <a:lstStyle/>
        <a:p>
          <a:endParaRPr lang="en-US"/>
        </a:p>
      </dgm:t>
    </dgm:pt>
    <dgm:pt modelId="{851802E1-8D79-4DD4-B637-EBB904524675}">
      <dgm:prSet/>
      <dgm:spPr/>
      <dgm:t>
        <a:bodyPr/>
        <a:lstStyle/>
        <a:p>
          <a:r>
            <a:rPr lang="fr-FR" dirty="0"/>
            <a:t>VI – Prévisions: potentiels des pays</a:t>
          </a:r>
          <a:endParaRPr lang="en-US" dirty="0"/>
        </a:p>
      </dgm:t>
    </dgm:pt>
    <dgm:pt modelId="{DD8FEC93-C51B-4A27-B311-0C2DB497032F}" type="parTrans" cxnId="{C97E2A69-6243-47F9-B4D9-A68E34143E5A}">
      <dgm:prSet/>
      <dgm:spPr/>
      <dgm:t>
        <a:bodyPr/>
        <a:lstStyle/>
        <a:p>
          <a:endParaRPr lang="en-US"/>
        </a:p>
      </dgm:t>
    </dgm:pt>
    <dgm:pt modelId="{B4CCE55B-54F1-4F03-A477-F94B9527D7EE}" type="sibTrans" cxnId="{C97E2A69-6243-47F9-B4D9-A68E34143E5A}">
      <dgm:prSet/>
      <dgm:spPr/>
      <dgm:t>
        <a:bodyPr/>
        <a:lstStyle/>
        <a:p>
          <a:endParaRPr lang="en-US"/>
        </a:p>
      </dgm:t>
    </dgm:pt>
    <dgm:pt modelId="{7CC30F02-7D03-4852-908D-6C121F29D771}">
      <dgm:prSet/>
      <dgm:spPr/>
      <dgm:t>
        <a:bodyPr/>
        <a:lstStyle/>
        <a:p>
          <a:r>
            <a:rPr lang="fr-FR" dirty="0"/>
            <a:t>VII – Conclusion</a:t>
          </a:r>
          <a:endParaRPr lang="en-US" dirty="0"/>
        </a:p>
      </dgm:t>
    </dgm:pt>
    <dgm:pt modelId="{90BB3BFC-3750-49B2-B3B4-22120681E1EC}" type="parTrans" cxnId="{8BC479AF-886C-4062-9640-C8FD6F9717B9}">
      <dgm:prSet/>
      <dgm:spPr/>
      <dgm:t>
        <a:bodyPr/>
        <a:lstStyle/>
        <a:p>
          <a:endParaRPr lang="fr-FR"/>
        </a:p>
      </dgm:t>
    </dgm:pt>
    <dgm:pt modelId="{FADBEF57-F637-4D5F-91BF-D62FCF51F290}" type="sibTrans" cxnId="{8BC479AF-886C-4062-9640-C8FD6F9717B9}">
      <dgm:prSet/>
      <dgm:spPr/>
      <dgm:t>
        <a:bodyPr/>
        <a:lstStyle/>
        <a:p>
          <a:endParaRPr lang="fr-FR"/>
        </a:p>
      </dgm:t>
    </dgm:pt>
    <dgm:pt modelId="{C7F1BB8D-A58B-487C-9769-25F2EF194975}" type="pres">
      <dgm:prSet presAssocID="{673805D0-E740-4C17-914C-60B14A652377}" presName="linear" presStyleCnt="0">
        <dgm:presLayoutVars>
          <dgm:animLvl val="lvl"/>
          <dgm:resizeHandles val="exact"/>
        </dgm:presLayoutVars>
      </dgm:prSet>
      <dgm:spPr/>
    </dgm:pt>
    <dgm:pt modelId="{A8FD6EA6-46B6-431C-9BC9-A3216B23E198}" type="pres">
      <dgm:prSet presAssocID="{62E8B95B-C490-40EE-8C47-8AABEBF01958}" presName="parentText" presStyleLbl="node1" presStyleIdx="0" presStyleCnt="7">
        <dgm:presLayoutVars>
          <dgm:chMax val="0"/>
          <dgm:bulletEnabled val="1"/>
        </dgm:presLayoutVars>
      </dgm:prSet>
      <dgm:spPr/>
    </dgm:pt>
    <dgm:pt modelId="{643944F4-AA8A-4684-91F3-C22675439C4C}" type="pres">
      <dgm:prSet presAssocID="{91FE2B12-1FE3-4744-AD39-FEF3332FCF4A}" presName="spacer" presStyleCnt="0"/>
      <dgm:spPr/>
    </dgm:pt>
    <dgm:pt modelId="{0DA1DD51-F393-41D1-96E0-21842562064D}" type="pres">
      <dgm:prSet presAssocID="{860F2D55-9F6C-4DF6-B19B-46094EB13E8C}" presName="parentText" presStyleLbl="node1" presStyleIdx="1" presStyleCnt="7">
        <dgm:presLayoutVars>
          <dgm:chMax val="0"/>
          <dgm:bulletEnabled val="1"/>
        </dgm:presLayoutVars>
      </dgm:prSet>
      <dgm:spPr/>
    </dgm:pt>
    <dgm:pt modelId="{BFBE3A17-32D4-430A-8C90-9CAFD71E71E1}" type="pres">
      <dgm:prSet presAssocID="{DAEE8401-77EF-428B-9D86-AF105C65CA02}" presName="spacer" presStyleCnt="0"/>
      <dgm:spPr/>
    </dgm:pt>
    <dgm:pt modelId="{242EAC55-DAE8-44F9-A0B1-D5BC34C0712C}" type="pres">
      <dgm:prSet presAssocID="{93C543DA-3EF6-44BE-81FD-983240FD0428}" presName="parentText" presStyleLbl="node1" presStyleIdx="2" presStyleCnt="7">
        <dgm:presLayoutVars>
          <dgm:chMax val="0"/>
          <dgm:bulletEnabled val="1"/>
        </dgm:presLayoutVars>
      </dgm:prSet>
      <dgm:spPr/>
    </dgm:pt>
    <dgm:pt modelId="{08ACE654-A7B1-4A27-A155-2C768B98B25A}" type="pres">
      <dgm:prSet presAssocID="{52A1663A-0658-4185-B3A0-BD6C802B96B5}" presName="spacer" presStyleCnt="0"/>
      <dgm:spPr/>
    </dgm:pt>
    <dgm:pt modelId="{A2FD5E17-5291-4334-874D-9E687DAE75A5}" type="pres">
      <dgm:prSet presAssocID="{5F4ABED6-1515-4A62-A228-8875C089D586}" presName="parentText" presStyleLbl="node1" presStyleIdx="3" presStyleCnt="7">
        <dgm:presLayoutVars>
          <dgm:chMax val="0"/>
          <dgm:bulletEnabled val="1"/>
        </dgm:presLayoutVars>
      </dgm:prSet>
      <dgm:spPr/>
    </dgm:pt>
    <dgm:pt modelId="{21913BB8-7537-4303-B7CD-4F5514D3D438}" type="pres">
      <dgm:prSet presAssocID="{ABB1DD41-89FB-43F9-8B82-DC609933D0B6}" presName="spacer" presStyleCnt="0"/>
      <dgm:spPr/>
    </dgm:pt>
    <dgm:pt modelId="{81C7376B-2BB7-431C-BB1B-E3FF85353011}" type="pres">
      <dgm:prSet presAssocID="{A61610F7-5A9F-405F-8DC2-7EB34FA08F66}" presName="parentText" presStyleLbl="node1" presStyleIdx="4" presStyleCnt="7">
        <dgm:presLayoutVars>
          <dgm:chMax val="0"/>
          <dgm:bulletEnabled val="1"/>
        </dgm:presLayoutVars>
      </dgm:prSet>
      <dgm:spPr/>
    </dgm:pt>
    <dgm:pt modelId="{166B3204-0198-48AF-AFB4-252782C2FE42}" type="pres">
      <dgm:prSet presAssocID="{6CA988BA-A42B-4CCB-9AD2-CF0C36C925B5}" presName="spacer" presStyleCnt="0"/>
      <dgm:spPr/>
    </dgm:pt>
    <dgm:pt modelId="{9951BBA7-5D5A-495C-9291-4F2C40DE326C}" type="pres">
      <dgm:prSet presAssocID="{851802E1-8D79-4DD4-B637-EBB904524675}" presName="parentText" presStyleLbl="node1" presStyleIdx="5" presStyleCnt="7">
        <dgm:presLayoutVars>
          <dgm:chMax val="0"/>
          <dgm:bulletEnabled val="1"/>
        </dgm:presLayoutVars>
      </dgm:prSet>
      <dgm:spPr/>
    </dgm:pt>
    <dgm:pt modelId="{6213E601-45A2-424E-9B59-954AE10A781B}" type="pres">
      <dgm:prSet presAssocID="{B4CCE55B-54F1-4F03-A477-F94B9527D7EE}" presName="spacer" presStyleCnt="0"/>
      <dgm:spPr/>
    </dgm:pt>
    <dgm:pt modelId="{457AAFE0-1A40-4138-89BA-BD768121D9B5}" type="pres">
      <dgm:prSet presAssocID="{7CC30F02-7D03-4852-908D-6C121F29D771}" presName="parentText" presStyleLbl="node1" presStyleIdx="6" presStyleCnt="7">
        <dgm:presLayoutVars>
          <dgm:chMax val="0"/>
          <dgm:bulletEnabled val="1"/>
        </dgm:presLayoutVars>
      </dgm:prSet>
      <dgm:spPr/>
    </dgm:pt>
  </dgm:ptLst>
  <dgm:cxnLst>
    <dgm:cxn modelId="{AB22C20D-BB36-4AFB-854A-6986DB405BC0}" srcId="{673805D0-E740-4C17-914C-60B14A652377}" destId="{93C543DA-3EF6-44BE-81FD-983240FD0428}" srcOrd="2" destOrd="0" parTransId="{70590804-9988-4AC0-83A4-6EFC1ED8E398}" sibTransId="{52A1663A-0658-4185-B3A0-BD6C802B96B5}"/>
    <dgm:cxn modelId="{04CA2F18-79B4-478D-B805-8080B2C535F2}" type="presOf" srcId="{93C543DA-3EF6-44BE-81FD-983240FD0428}" destId="{242EAC55-DAE8-44F9-A0B1-D5BC34C0712C}" srcOrd="0" destOrd="0" presId="urn:microsoft.com/office/officeart/2005/8/layout/vList2"/>
    <dgm:cxn modelId="{36C92626-33E5-424B-B690-2AFDA5D33481}" type="presOf" srcId="{851802E1-8D79-4DD4-B637-EBB904524675}" destId="{9951BBA7-5D5A-495C-9291-4F2C40DE326C}" srcOrd="0" destOrd="0" presId="urn:microsoft.com/office/officeart/2005/8/layout/vList2"/>
    <dgm:cxn modelId="{C97E2A69-6243-47F9-B4D9-A68E34143E5A}" srcId="{673805D0-E740-4C17-914C-60B14A652377}" destId="{851802E1-8D79-4DD4-B637-EBB904524675}" srcOrd="5" destOrd="0" parTransId="{DD8FEC93-C51B-4A27-B311-0C2DB497032F}" sibTransId="{B4CCE55B-54F1-4F03-A477-F94B9527D7EE}"/>
    <dgm:cxn modelId="{5960874D-5792-447B-9E77-37AFDE3C0063}" srcId="{673805D0-E740-4C17-914C-60B14A652377}" destId="{A61610F7-5A9F-405F-8DC2-7EB34FA08F66}" srcOrd="4" destOrd="0" parTransId="{89943C26-93A1-4270-941A-8E9963A52792}" sibTransId="{6CA988BA-A42B-4CCB-9AD2-CF0C36C925B5}"/>
    <dgm:cxn modelId="{449ADF6E-F1B7-4C15-9C54-469243039C9D}" srcId="{673805D0-E740-4C17-914C-60B14A652377}" destId="{5F4ABED6-1515-4A62-A228-8875C089D586}" srcOrd="3" destOrd="0" parTransId="{BF263054-449F-4273-9244-E5280BEC4730}" sibTransId="{ABB1DD41-89FB-43F9-8B82-DC609933D0B6}"/>
    <dgm:cxn modelId="{B3B55274-5E83-4275-BF9D-6D144B4E993E}" type="presOf" srcId="{62E8B95B-C490-40EE-8C47-8AABEBF01958}" destId="{A8FD6EA6-46B6-431C-9BC9-A3216B23E198}" srcOrd="0" destOrd="0" presId="urn:microsoft.com/office/officeart/2005/8/layout/vList2"/>
    <dgm:cxn modelId="{41339077-83B6-49CB-A996-2600B96DB36F}" type="presOf" srcId="{860F2D55-9F6C-4DF6-B19B-46094EB13E8C}" destId="{0DA1DD51-F393-41D1-96E0-21842562064D}" srcOrd="0" destOrd="0" presId="urn:microsoft.com/office/officeart/2005/8/layout/vList2"/>
    <dgm:cxn modelId="{67CBBAA9-A8C6-478C-863F-8064F2FFDB98}" srcId="{673805D0-E740-4C17-914C-60B14A652377}" destId="{860F2D55-9F6C-4DF6-B19B-46094EB13E8C}" srcOrd="1" destOrd="0" parTransId="{46F68E73-E76C-428A-A324-05749B6FE19C}" sibTransId="{DAEE8401-77EF-428B-9D86-AF105C65CA02}"/>
    <dgm:cxn modelId="{8BC479AF-886C-4062-9640-C8FD6F9717B9}" srcId="{673805D0-E740-4C17-914C-60B14A652377}" destId="{7CC30F02-7D03-4852-908D-6C121F29D771}" srcOrd="6" destOrd="0" parTransId="{90BB3BFC-3750-49B2-B3B4-22120681E1EC}" sibTransId="{FADBEF57-F637-4D5F-91BF-D62FCF51F290}"/>
    <dgm:cxn modelId="{F3B83ABF-5946-420C-9CD4-73E9095A0B0C}" srcId="{673805D0-E740-4C17-914C-60B14A652377}" destId="{62E8B95B-C490-40EE-8C47-8AABEBF01958}" srcOrd="0" destOrd="0" parTransId="{8C8A9B46-2F48-4E00-B75F-A63FF204C62B}" sibTransId="{91FE2B12-1FE3-4744-AD39-FEF3332FCF4A}"/>
    <dgm:cxn modelId="{DEA527D2-B73D-43C2-9481-02ED16BD01B0}" type="presOf" srcId="{5F4ABED6-1515-4A62-A228-8875C089D586}" destId="{A2FD5E17-5291-4334-874D-9E687DAE75A5}" srcOrd="0" destOrd="0" presId="urn:microsoft.com/office/officeart/2005/8/layout/vList2"/>
    <dgm:cxn modelId="{127F26D9-986F-4E2F-AFCC-FDBD6B9B33FB}" type="presOf" srcId="{A61610F7-5A9F-405F-8DC2-7EB34FA08F66}" destId="{81C7376B-2BB7-431C-BB1B-E3FF85353011}" srcOrd="0" destOrd="0" presId="urn:microsoft.com/office/officeart/2005/8/layout/vList2"/>
    <dgm:cxn modelId="{ABFE7FDD-B9F0-4C56-9434-1792BEA6BE82}" type="presOf" srcId="{673805D0-E740-4C17-914C-60B14A652377}" destId="{C7F1BB8D-A58B-487C-9769-25F2EF194975}" srcOrd="0" destOrd="0" presId="urn:microsoft.com/office/officeart/2005/8/layout/vList2"/>
    <dgm:cxn modelId="{5E2D45DF-9B98-41B3-90CA-FBC3E50B29CA}" type="presOf" srcId="{7CC30F02-7D03-4852-908D-6C121F29D771}" destId="{457AAFE0-1A40-4138-89BA-BD768121D9B5}" srcOrd="0" destOrd="0" presId="urn:microsoft.com/office/officeart/2005/8/layout/vList2"/>
    <dgm:cxn modelId="{C0CCEFBA-1E7C-4418-A98C-9A8AAB94B31E}" type="presParOf" srcId="{C7F1BB8D-A58B-487C-9769-25F2EF194975}" destId="{A8FD6EA6-46B6-431C-9BC9-A3216B23E198}" srcOrd="0" destOrd="0" presId="urn:microsoft.com/office/officeart/2005/8/layout/vList2"/>
    <dgm:cxn modelId="{19FF541C-9702-46ED-8FBE-9EF87A385AC2}" type="presParOf" srcId="{C7F1BB8D-A58B-487C-9769-25F2EF194975}" destId="{643944F4-AA8A-4684-91F3-C22675439C4C}" srcOrd="1" destOrd="0" presId="urn:microsoft.com/office/officeart/2005/8/layout/vList2"/>
    <dgm:cxn modelId="{45973AF8-8F2E-46F4-8947-57E2116F6D50}" type="presParOf" srcId="{C7F1BB8D-A58B-487C-9769-25F2EF194975}" destId="{0DA1DD51-F393-41D1-96E0-21842562064D}" srcOrd="2" destOrd="0" presId="urn:microsoft.com/office/officeart/2005/8/layout/vList2"/>
    <dgm:cxn modelId="{604824BC-2F7E-43A1-B0DF-4FBB5DFEFB4D}" type="presParOf" srcId="{C7F1BB8D-A58B-487C-9769-25F2EF194975}" destId="{BFBE3A17-32D4-430A-8C90-9CAFD71E71E1}" srcOrd="3" destOrd="0" presId="urn:microsoft.com/office/officeart/2005/8/layout/vList2"/>
    <dgm:cxn modelId="{B6FCA4F8-0AF3-44DC-8B07-5EDF44C45EED}" type="presParOf" srcId="{C7F1BB8D-A58B-487C-9769-25F2EF194975}" destId="{242EAC55-DAE8-44F9-A0B1-D5BC34C0712C}" srcOrd="4" destOrd="0" presId="urn:microsoft.com/office/officeart/2005/8/layout/vList2"/>
    <dgm:cxn modelId="{42F3BBBD-7E3C-4603-AA11-BF2D0C47D6F5}" type="presParOf" srcId="{C7F1BB8D-A58B-487C-9769-25F2EF194975}" destId="{08ACE654-A7B1-4A27-A155-2C768B98B25A}" srcOrd="5" destOrd="0" presId="urn:microsoft.com/office/officeart/2005/8/layout/vList2"/>
    <dgm:cxn modelId="{DE3239EC-9D4D-4A85-A257-AB27B5342733}" type="presParOf" srcId="{C7F1BB8D-A58B-487C-9769-25F2EF194975}" destId="{A2FD5E17-5291-4334-874D-9E687DAE75A5}" srcOrd="6" destOrd="0" presId="urn:microsoft.com/office/officeart/2005/8/layout/vList2"/>
    <dgm:cxn modelId="{154B3C8D-1189-4A70-B7D5-76608C77072E}" type="presParOf" srcId="{C7F1BB8D-A58B-487C-9769-25F2EF194975}" destId="{21913BB8-7537-4303-B7CD-4F5514D3D438}" srcOrd="7" destOrd="0" presId="urn:microsoft.com/office/officeart/2005/8/layout/vList2"/>
    <dgm:cxn modelId="{ED8EE431-0C55-46D3-B480-392C7EB1A9D5}" type="presParOf" srcId="{C7F1BB8D-A58B-487C-9769-25F2EF194975}" destId="{81C7376B-2BB7-431C-BB1B-E3FF85353011}" srcOrd="8" destOrd="0" presId="urn:microsoft.com/office/officeart/2005/8/layout/vList2"/>
    <dgm:cxn modelId="{370B6B51-BB6F-4C54-8499-B46C5C05E64C}" type="presParOf" srcId="{C7F1BB8D-A58B-487C-9769-25F2EF194975}" destId="{166B3204-0198-48AF-AFB4-252782C2FE42}" srcOrd="9" destOrd="0" presId="urn:microsoft.com/office/officeart/2005/8/layout/vList2"/>
    <dgm:cxn modelId="{E09B0958-3F36-479A-88D7-8D9AC321995B}" type="presParOf" srcId="{C7F1BB8D-A58B-487C-9769-25F2EF194975}" destId="{9951BBA7-5D5A-495C-9291-4F2C40DE326C}" srcOrd="10" destOrd="0" presId="urn:microsoft.com/office/officeart/2005/8/layout/vList2"/>
    <dgm:cxn modelId="{CECE8A91-FAEF-4304-AB07-D897AC5B815A}" type="presParOf" srcId="{C7F1BB8D-A58B-487C-9769-25F2EF194975}" destId="{6213E601-45A2-424E-9B59-954AE10A781B}" srcOrd="11" destOrd="0" presId="urn:microsoft.com/office/officeart/2005/8/layout/vList2"/>
    <dgm:cxn modelId="{573348AB-2439-4A85-B313-44F14A831575}" type="presParOf" srcId="{C7F1BB8D-A58B-487C-9769-25F2EF194975}" destId="{457AAFE0-1A40-4138-89BA-BD768121D9B5}"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3805D0-E740-4C17-914C-60B14A652377}" type="doc">
      <dgm:prSet loTypeId="urn:microsoft.com/office/officeart/2005/8/layout/vList2" loCatId="list" qsTypeId="urn:microsoft.com/office/officeart/2005/8/quickstyle/simple3" qsCatId="simple" csTypeId="urn:microsoft.com/office/officeart/2005/8/colors/accent6_2" csCatId="accent6" phldr="1"/>
      <dgm:spPr/>
      <dgm:t>
        <a:bodyPr/>
        <a:lstStyle/>
        <a:p>
          <a:endParaRPr lang="en-US"/>
        </a:p>
      </dgm:t>
    </dgm:pt>
    <dgm:pt modelId="{62E8B95B-C490-40EE-8C47-8AABEBF01958}">
      <dgm:prSet/>
      <dgm:spPr/>
      <dgm:t>
        <a:bodyPr/>
        <a:lstStyle/>
        <a:p>
          <a:r>
            <a:rPr lang="fr-FR" dirty="0"/>
            <a:t>I – Contexte de la problématique et présentation du jeu de données</a:t>
          </a:r>
          <a:endParaRPr lang="en-US" dirty="0"/>
        </a:p>
      </dgm:t>
    </dgm:pt>
    <dgm:pt modelId="{8C8A9B46-2F48-4E00-B75F-A63FF204C62B}" type="parTrans" cxnId="{F3B83ABF-5946-420C-9CD4-73E9095A0B0C}">
      <dgm:prSet/>
      <dgm:spPr/>
      <dgm:t>
        <a:bodyPr/>
        <a:lstStyle/>
        <a:p>
          <a:endParaRPr lang="en-US"/>
        </a:p>
      </dgm:t>
    </dgm:pt>
    <dgm:pt modelId="{91FE2B12-1FE3-4744-AD39-FEF3332FCF4A}" type="sibTrans" cxnId="{F3B83ABF-5946-420C-9CD4-73E9095A0B0C}">
      <dgm:prSet/>
      <dgm:spPr/>
      <dgm:t>
        <a:bodyPr/>
        <a:lstStyle/>
        <a:p>
          <a:endParaRPr lang="en-US"/>
        </a:p>
      </dgm:t>
    </dgm:pt>
    <dgm:pt modelId="{860F2D55-9F6C-4DF6-B19B-46094EB13E8C}">
      <dgm:prSet/>
      <dgm:spPr/>
      <dgm:t>
        <a:bodyPr/>
        <a:lstStyle/>
        <a:p>
          <a:r>
            <a:rPr lang="fr-FR" dirty="0"/>
            <a:t>II – Sélection des indicateurs </a:t>
          </a:r>
          <a:endParaRPr lang="en-US" dirty="0"/>
        </a:p>
      </dgm:t>
    </dgm:pt>
    <dgm:pt modelId="{46F68E73-E76C-428A-A324-05749B6FE19C}" type="parTrans" cxnId="{67CBBAA9-A8C6-478C-863F-8064F2FFDB98}">
      <dgm:prSet/>
      <dgm:spPr/>
      <dgm:t>
        <a:bodyPr/>
        <a:lstStyle/>
        <a:p>
          <a:endParaRPr lang="en-US"/>
        </a:p>
      </dgm:t>
    </dgm:pt>
    <dgm:pt modelId="{DAEE8401-77EF-428B-9D86-AF105C65CA02}" type="sibTrans" cxnId="{67CBBAA9-A8C6-478C-863F-8064F2FFDB98}">
      <dgm:prSet/>
      <dgm:spPr/>
      <dgm:t>
        <a:bodyPr/>
        <a:lstStyle/>
        <a:p>
          <a:endParaRPr lang="en-US"/>
        </a:p>
      </dgm:t>
    </dgm:pt>
    <dgm:pt modelId="{93C543DA-3EF6-44BE-81FD-983240FD0428}">
      <dgm:prSet/>
      <dgm:spPr>
        <a:solidFill>
          <a:srgbClr val="C00000"/>
        </a:solidFill>
      </dgm:spPr>
      <dgm:t>
        <a:bodyPr/>
        <a:lstStyle/>
        <a:p>
          <a:r>
            <a:rPr lang="fr-FR" dirty="0"/>
            <a:t>III - Réduction des données</a:t>
          </a:r>
          <a:endParaRPr lang="en-US" dirty="0"/>
        </a:p>
      </dgm:t>
    </dgm:pt>
    <dgm:pt modelId="{70590804-9988-4AC0-83A4-6EFC1ED8E398}" type="parTrans" cxnId="{AB22C20D-BB36-4AFB-854A-6986DB405BC0}">
      <dgm:prSet/>
      <dgm:spPr/>
      <dgm:t>
        <a:bodyPr/>
        <a:lstStyle/>
        <a:p>
          <a:endParaRPr lang="en-US"/>
        </a:p>
      </dgm:t>
    </dgm:pt>
    <dgm:pt modelId="{52A1663A-0658-4185-B3A0-BD6C802B96B5}" type="sibTrans" cxnId="{AB22C20D-BB36-4AFB-854A-6986DB405BC0}">
      <dgm:prSet/>
      <dgm:spPr/>
      <dgm:t>
        <a:bodyPr/>
        <a:lstStyle/>
        <a:p>
          <a:endParaRPr lang="en-US"/>
        </a:p>
      </dgm:t>
    </dgm:pt>
    <dgm:pt modelId="{5F4ABED6-1515-4A62-A228-8875C089D586}">
      <dgm:prSet/>
      <dgm:spPr/>
      <dgm:t>
        <a:bodyPr/>
        <a:lstStyle/>
        <a:p>
          <a:r>
            <a:rPr lang="fr-FR"/>
            <a:t>IV – Statistiques des indicateurs</a:t>
          </a:r>
          <a:endParaRPr lang="en-US"/>
        </a:p>
      </dgm:t>
    </dgm:pt>
    <dgm:pt modelId="{BF263054-449F-4273-9244-E5280BEC4730}" type="parTrans" cxnId="{449ADF6E-F1B7-4C15-9C54-469243039C9D}">
      <dgm:prSet/>
      <dgm:spPr/>
      <dgm:t>
        <a:bodyPr/>
        <a:lstStyle/>
        <a:p>
          <a:endParaRPr lang="en-US"/>
        </a:p>
      </dgm:t>
    </dgm:pt>
    <dgm:pt modelId="{ABB1DD41-89FB-43F9-8B82-DC609933D0B6}" type="sibTrans" cxnId="{449ADF6E-F1B7-4C15-9C54-469243039C9D}">
      <dgm:prSet/>
      <dgm:spPr/>
      <dgm:t>
        <a:bodyPr/>
        <a:lstStyle/>
        <a:p>
          <a:endParaRPr lang="en-US"/>
        </a:p>
      </dgm:t>
    </dgm:pt>
    <dgm:pt modelId="{A61610F7-5A9F-405F-8DC2-7EB34FA08F66}">
      <dgm:prSet/>
      <dgm:spPr/>
      <dgm:t>
        <a:bodyPr/>
        <a:lstStyle/>
        <a:p>
          <a:r>
            <a:rPr lang="fr-FR"/>
            <a:t>V – Score : 2 méthodes</a:t>
          </a:r>
          <a:endParaRPr lang="en-US"/>
        </a:p>
      </dgm:t>
    </dgm:pt>
    <dgm:pt modelId="{89943C26-93A1-4270-941A-8E9963A52792}" type="parTrans" cxnId="{5960874D-5792-447B-9E77-37AFDE3C0063}">
      <dgm:prSet/>
      <dgm:spPr/>
      <dgm:t>
        <a:bodyPr/>
        <a:lstStyle/>
        <a:p>
          <a:endParaRPr lang="en-US"/>
        </a:p>
      </dgm:t>
    </dgm:pt>
    <dgm:pt modelId="{6CA988BA-A42B-4CCB-9AD2-CF0C36C925B5}" type="sibTrans" cxnId="{5960874D-5792-447B-9E77-37AFDE3C0063}">
      <dgm:prSet/>
      <dgm:spPr/>
      <dgm:t>
        <a:bodyPr/>
        <a:lstStyle/>
        <a:p>
          <a:endParaRPr lang="en-US"/>
        </a:p>
      </dgm:t>
    </dgm:pt>
    <dgm:pt modelId="{851802E1-8D79-4DD4-B637-EBB904524675}">
      <dgm:prSet/>
      <dgm:spPr/>
      <dgm:t>
        <a:bodyPr/>
        <a:lstStyle/>
        <a:p>
          <a:r>
            <a:rPr lang="fr-FR" dirty="0"/>
            <a:t>VI – Prévisions: potentiels des pays</a:t>
          </a:r>
          <a:endParaRPr lang="en-US" dirty="0"/>
        </a:p>
      </dgm:t>
    </dgm:pt>
    <dgm:pt modelId="{DD8FEC93-C51B-4A27-B311-0C2DB497032F}" type="parTrans" cxnId="{C97E2A69-6243-47F9-B4D9-A68E34143E5A}">
      <dgm:prSet/>
      <dgm:spPr/>
      <dgm:t>
        <a:bodyPr/>
        <a:lstStyle/>
        <a:p>
          <a:endParaRPr lang="en-US"/>
        </a:p>
      </dgm:t>
    </dgm:pt>
    <dgm:pt modelId="{B4CCE55B-54F1-4F03-A477-F94B9527D7EE}" type="sibTrans" cxnId="{C97E2A69-6243-47F9-B4D9-A68E34143E5A}">
      <dgm:prSet/>
      <dgm:spPr/>
      <dgm:t>
        <a:bodyPr/>
        <a:lstStyle/>
        <a:p>
          <a:endParaRPr lang="en-US"/>
        </a:p>
      </dgm:t>
    </dgm:pt>
    <dgm:pt modelId="{7CC30F02-7D03-4852-908D-6C121F29D771}">
      <dgm:prSet/>
      <dgm:spPr/>
      <dgm:t>
        <a:bodyPr/>
        <a:lstStyle/>
        <a:p>
          <a:r>
            <a:rPr lang="fr-FR" dirty="0"/>
            <a:t>VII – Conclusion</a:t>
          </a:r>
          <a:endParaRPr lang="en-US" dirty="0"/>
        </a:p>
      </dgm:t>
    </dgm:pt>
    <dgm:pt modelId="{90BB3BFC-3750-49B2-B3B4-22120681E1EC}" type="parTrans" cxnId="{8BC479AF-886C-4062-9640-C8FD6F9717B9}">
      <dgm:prSet/>
      <dgm:spPr/>
      <dgm:t>
        <a:bodyPr/>
        <a:lstStyle/>
        <a:p>
          <a:endParaRPr lang="fr-FR"/>
        </a:p>
      </dgm:t>
    </dgm:pt>
    <dgm:pt modelId="{FADBEF57-F637-4D5F-91BF-D62FCF51F290}" type="sibTrans" cxnId="{8BC479AF-886C-4062-9640-C8FD6F9717B9}">
      <dgm:prSet/>
      <dgm:spPr/>
      <dgm:t>
        <a:bodyPr/>
        <a:lstStyle/>
        <a:p>
          <a:endParaRPr lang="fr-FR"/>
        </a:p>
      </dgm:t>
    </dgm:pt>
    <dgm:pt modelId="{C7F1BB8D-A58B-487C-9769-25F2EF194975}" type="pres">
      <dgm:prSet presAssocID="{673805D0-E740-4C17-914C-60B14A652377}" presName="linear" presStyleCnt="0">
        <dgm:presLayoutVars>
          <dgm:animLvl val="lvl"/>
          <dgm:resizeHandles val="exact"/>
        </dgm:presLayoutVars>
      </dgm:prSet>
      <dgm:spPr/>
    </dgm:pt>
    <dgm:pt modelId="{A8FD6EA6-46B6-431C-9BC9-A3216B23E198}" type="pres">
      <dgm:prSet presAssocID="{62E8B95B-C490-40EE-8C47-8AABEBF01958}" presName="parentText" presStyleLbl="node1" presStyleIdx="0" presStyleCnt="7">
        <dgm:presLayoutVars>
          <dgm:chMax val="0"/>
          <dgm:bulletEnabled val="1"/>
        </dgm:presLayoutVars>
      </dgm:prSet>
      <dgm:spPr/>
    </dgm:pt>
    <dgm:pt modelId="{643944F4-AA8A-4684-91F3-C22675439C4C}" type="pres">
      <dgm:prSet presAssocID="{91FE2B12-1FE3-4744-AD39-FEF3332FCF4A}" presName="spacer" presStyleCnt="0"/>
      <dgm:spPr/>
    </dgm:pt>
    <dgm:pt modelId="{0DA1DD51-F393-41D1-96E0-21842562064D}" type="pres">
      <dgm:prSet presAssocID="{860F2D55-9F6C-4DF6-B19B-46094EB13E8C}" presName="parentText" presStyleLbl="node1" presStyleIdx="1" presStyleCnt="7">
        <dgm:presLayoutVars>
          <dgm:chMax val="0"/>
          <dgm:bulletEnabled val="1"/>
        </dgm:presLayoutVars>
      </dgm:prSet>
      <dgm:spPr/>
    </dgm:pt>
    <dgm:pt modelId="{BFBE3A17-32D4-430A-8C90-9CAFD71E71E1}" type="pres">
      <dgm:prSet presAssocID="{DAEE8401-77EF-428B-9D86-AF105C65CA02}" presName="spacer" presStyleCnt="0"/>
      <dgm:spPr/>
    </dgm:pt>
    <dgm:pt modelId="{242EAC55-DAE8-44F9-A0B1-D5BC34C0712C}" type="pres">
      <dgm:prSet presAssocID="{93C543DA-3EF6-44BE-81FD-983240FD0428}" presName="parentText" presStyleLbl="node1" presStyleIdx="2" presStyleCnt="7">
        <dgm:presLayoutVars>
          <dgm:chMax val="0"/>
          <dgm:bulletEnabled val="1"/>
        </dgm:presLayoutVars>
      </dgm:prSet>
      <dgm:spPr/>
    </dgm:pt>
    <dgm:pt modelId="{08ACE654-A7B1-4A27-A155-2C768B98B25A}" type="pres">
      <dgm:prSet presAssocID="{52A1663A-0658-4185-B3A0-BD6C802B96B5}" presName="spacer" presStyleCnt="0"/>
      <dgm:spPr/>
    </dgm:pt>
    <dgm:pt modelId="{A2FD5E17-5291-4334-874D-9E687DAE75A5}" type="pres">
      <dgm:prSet presAssocID="{5F4ABED6-1515-4A62-A228-8875C089D586}" presName="parentText" presStyleLbl="node1" presStyleIdx="3" presStyleCnt="7">
        <dgm:presLayoutVars>
          <dgm:chMax val="0"/>
          <dgm:bulletEnabled val="1"/>
        </dgm:presLayoutVars>
      </dgm:prSet>
      <dgm:spPr/>
    </dgm:pt>
    <dgm:pt modelId="{21913BB8-7537-4303-B7CD-4F5514D3D438}" type="pres">
      <dgm:prSet presAssocID="{ABB1DD41-89FB-43F9-8B82-DC609933D0B6}" presName="spacer" presStyleCnt="0"/>
      <dgm:spPr/>
    </dgm:pt>
    <dgm:pt modelId="{81C7376B-2BB7-431C-BB1B-E3FF85353011}" type="pres">
      <dgm:prSet presAssocID="{A61610F7-5A9F-405F-8DC2-7EB34FA08F66}" presName="parentText" presStyleLbl="node1" presStyleIdx="4" presStyleCnt="7">
        <dgm:presLayoutVars>
          <dgm:chMax val="0"/>
          <dgm:bulletEnabled val="1"/>
        </dgm:presLayoutVars>
      </dgm:prSet>
      <dgm:spPr/>
    </dgm:pt>
    <dgm:pt modelId="{166B3204-0198-48AF-AFB4-252782C2FE42}" type="pres">
      <dgm:prSet presAssocID="{6CA988BA-A42B-4CCB-9AD2-CF0C36C925B5}" presName="spacer" presStyleCnt="0"/>
      <dgm:spPr/>
    </dgm:pt>
    <dgm:pt modelId="{9951BBA7-5D5A-495C-9291-4F2C40DE326C}" type="pres">
      <dgm:prSet presAssocID="{851802E1-8D79-4DD4-B637-EBB904524675}" presName="parentText" presStyleLbl="node1" presStyleIdx="5" presStyleCnt="7">
        <dgm:presLayoutVars>
          <dgm:chMax val="0"/>
          <dgm:bulletEnabled val="1"/>
        </dgm:presLayoutVars>
      </dgm:prSet>
      <dgm:spPr/>
    </dgm:pt>
    <dgm:pt modelId="{6213E601-45A2-424E-9B59-954AE10A781B}" type="pres">
      <dgm:prSet presAssocID="{B4CCE55B-54F1-4F03-A477-F94B9527D7EE}" presName="spacer" presStyleCnt="0"/>
      <dgm:spPr/>
    </dgm:pt>
    <dgm:pt modelId="{457AAFE0-1A40-4138-89BA-BD768121D9B5}" type="pres">
      <dgm:prSet presAssocID="{7CC30F02-7D03-4852-908D-6C121F29D771}" presName="parentText" presStyleLbl="node1" presStyleIdx="6" presStyleCnt="7">
        <dgm:presLayoutVars>
          <dgm:chMax val="0"/>
          <dgm:bulletEnabled val="1"/>
        </dgm:presLayoutVars>
      </dgm:prSet>
      <dgm:spPr/>
    </dgm:pt>
  </dgm:ptLst>
  <dgm:cxnLst>
    <dgm:cxn modelId="{AB22C20D-BB36-4AFB-854A-6986DB405BC0}" srcId="{673805D0-E740-4C17-914C-60B14A652377}" destId="{93C543DA-3EF6-44BE-81FD-983240FD0428}" srcOrd="2" destOrd="0" parTransId="{70590804-9988-4AC0-83A4-6EFC1ED8E398}" sibTransId="{52A1663A-0658-4185-B3A0-BD6C802B96B5}"/>
    <dgm:cxn modelId="{04CA2F18-79B4-478D-B805-8080B2C535F2}" type="presOf" srcId="{93C543DA-3EF6-44BE-81FD-983240FD0428}" destId="{242EAC55-DAE8-44F9-A0B1-D5BC34C0712C}" srcOrd="0" destOrd="0" presId="urn:microsoft.com/office/officeart/2005/8/layout/vList2"/>
    <dgm:cxn modelId="{36C92626-33E5-424B-B690-2AFDA5D33481}" type="presOf" srcId="{851802E1-8D79-4DD4-B637-EBB904524675}" destId="{9951BBA7-5D5A-495C-9291-4F2C40DE326C}" srcOrd="0" destOrd="0" presId="urn:microsoft.com/office/officeart/2005/8/layout/vList2"/>
    <dgm:cxn modelId="{C97E2A69-6243-47F9-B4D9-A68E34143E5A}" srcId="{673805D0-E740-4C17-914C-60B14A652377}" destId="{851802E1-8D79-4DD4-B637-EBB904524675}" srcOrd="5" destOrd="0" parTransId="{DD8FEC93-C51B-4A27-B311-0C2DB497032F}" sibTransId="{B4CCE55B-54F1-4F03-A477-F94B9527D7EE}"/>
    <dgm:cxn modelId="{5960874D-5792-447B-9E77-37AFDE3C0063}" srcId="{673805D0-E740-4C17-914C-60B14A652377}" destId="{A61610F7-5A9F-405F-8DC2-7EB34FA08F66}" srcOrd="4" destOrd="0" parTransId="{89943C26-93A1-4270-941A-8E9963A52792}" sibTransId="{6CA988BA-A42B-4CCB-9AD2-CF0C36C925B5}"/>
    <dgm:cxn modelId="{449ADF6E-F1B7-4C15-9C54-469243039C9D}" srcId="{673805D0-E740-4C17-914C-60B14A652377}" destId="{5F4ABED6-1515-4A62-A228-8875C089D586}" srcOrd="3" destOrd="0" parTransId="{BF263054-449F-4273-9244-E5280BEC4730}" sibTransId="{ABB1DD41-89FB-43F9-8B82-DC609933D0B6}"/>
    <dgm:cxn modelId="{B3B55274-5E83-4275-BF9D-6D144B4E993E}" type="presOf" srcId="{62E8B95B-C490-40EE-8C47-8AABEBF01958}" destId="{A8FD6EA6-46B6-431C-9BC9-A3216B23E198}" srcOrd="0" destOrd="0" presId="urn:microsoft.com/office/officeart/2005/8/layout/vList2"/>
    <dgm:cxn modelId="{41339077-83B6-49CB-A996-2600B96DB36F}" type="presOf" srcId="{860F2D55-9F6C-4DF6-B19B-46094EB13E8C}" destId="{0DA1DD51-F393-41D1-96E0-21842562064D}" srcOrd="0" destOrd="0" presId="urn:microsoft.com/office/officeart/2005/8/layout/vList2"/>
    <dgm:cxn modelId="{67CBBAA9-A8C6-478C-863F-8064F2FFDB98}" srcId="{673805D0-E740-4C17-914C-60B14A652377}" destId="{860F2D55-9F6C-4DF6-B19B-46094EB13E8C}" srcOrd="1" destOrd="0" parTransId="{46F68E73-E76C-428A-A324-05749B6FE19C}" sibTransId="{DAEE8401-77EF-428B-9D86-AF105C65CA02}"/>
    <dgm:cxn modelId="{8BC479AF-886C-4062-9640-C8FD6F9717B9}" srcId="{673805D0-E740-4C17-914C-60B14A652377}" destId="{7CC30F02-7D03-4852-908D-6C121F29D771}" srcOrd="6" destOrd="0" parTransId="{90BB3BFC-3750-49B2-B3B4-22120681E1EC}" sibTransId="{FADBEF57-F637-4D5F-91BF-D62FCF51F290}"/>
    <dgm:cxn modelId="{F3B83ABF-5946-420C-9CD4-73E9095A0B0C}" srcId="{673805D0-E740-4C17-914C-60B14A652377}" destId="{62E8B95B-C490-40EE-8C47-8AABEBF01958}" srcOrd="0" destOrd="0" parTransId="{8C8A9B46-2F48-4E00-B75F-A63FF204C62B}" sibTransId="{91FE2B12-1FE3-4744-AD39-FEF3332FCF4A}"/>
    <dgm:cxn modelId="{DEA527D2-B73D-43C2-9481-02ED16BD01B0}" type="presOf" srcId="{5F4ABED6-1515-4A62-A228-8875C089D586}" destId="{A2FD5E17-5291-4334-874D-9E687DAE75A5}" srcOrd="0" destOrd="0" presId="urn:microsoft.com/office/officeart/2005/8/layout/vList2"/>
    <dgm:cxn modelId="{127F26D9-986F-4E2F-AFCC-FDBD6B9B33FB}" type="presOf" srcId="{A61610F7-5A9F-405F-8DC2-7EB34FA08F66}" destId="{81C7376B-2BB7-431C-BB1B-E3FF85353011}" srcOrd="0" destOrd="0" presId="urn:microsoft.com/office/officeart/2005/8/layout/vList2"/>
    <dgm:cxn modelId="{ABFE7FDD-B9F0-4C56-9434-1792BEA6BE82}" type="presOf" srcId="{673805D0-E740-4C17-914C-60B14A652377}" destId="{C7F1BB8D-A58B-487C-9769-25F2EF194975}" srcOrd="0" destOrd="0" presId="urn:microsoft.com/office/officeart/2005/8/layout/vList2"/>
    <dgm:cxn modelId="{5E2D45DF-9B98-41B3-90CA-FBC3E50B29CA}" type="presOf" srcId="{7CC30F02-7D03-4852-908D-6C121F29D771}" destId="{457AAFE0-1A40-4138-89BA-BD768121D9B5}" srcOrd="0" destOrd="0" presId="urn:microsoft.com/office/officeart/2005/8/layout/vList2"/>
    <dgm:cxn modelId="{C0CCEFBA-1E7C-4418-A98C-9A8AAB94B31E}" type="presParOf" srcId="{C7F1BB8D-A58B-487C-9769-25F2EF194975}" destId="{A8FD6EA6-46B6-431C-9BC9-A3216B23E198}" srcOrd="0" destOrd="0" presId="urn:microsoft.com/office/officeart/2005/8/layout/vList2"/>
    <dgm:cxn modelId="{19FF541C-9702-46ED-8FBE-9EF87A385AC2}" type="presParOf" srcId="{C7F1BB8D-A58B-487C-9769-25F2EF194975}" destId="{643944F4-AA8A-4684-91F3-C22675439C4C}" srcOrd="1" destOrd="0" presId="urn:microsoft.com/office/officeart/2005/8/layout/vList2"/>
    <dgm:cxn modelId="{45973AF8-8F2E-46F4-8947-57E2116F6D50}" type="presParOf" srcId="{C7F1BB8D-A58B-487C-9769-25F2EF194975}" destId="{0DA1DD51-F393-41D1-96E0-21842562064D}" srcOrd="2" destOrd="0" presId="urn:microsoft.com/office/officeart/2005/8/layout/vList2"/>
    <dgm:cxn modelId="{604824BC-2F7E-43A1-B0DF-4FBB5DFEFB4D}" type="presParOf" srcId="{C7F1BB8D-A58B-487C-9769-25F2EF194975}" destId="{BFBE3A17-32D4-430A-8C90-9CAFD71E71E1}" srcOrd="3" destOrd="0" presId="urn:microsoft.com/office/officeart/2005/8/layout/vList2"/>
    <dgm:cxn modelId="{B6FCA4F8-0AF3-44DC-8B07-5EDF44C45EED}" type="presParOf" srcId="{C7F1BB8D-A58B-487C-9769-25F2EF194975}" destId="{242EAC55-DAE8-44F9-A0B1-D5BC34C0712C}" srcOrd="4" destOrd="0" presId="urn:microsoft.com/office/officeart/2005/8/layout/vList2"/>
    <dgm:cxn modelId="{42F3BBBD-7E3C-4603-AA11-BF2D0C47D6F5}" type="presParOf" srcId="{C7F1BB8D-A58B-487C-9769-25F2EF194975}" destId="{08ACE654-A7B1-4A27-A155-2C768B98B25A}" srcOrd="5" destOrd="0" presId="urn:microsoft.com/office/officeart/2005/8/layout/vList2"/>
    <dgm:cxn modelId="{DE3239EC-9D4D-4A85-A257-AB27B5342733}" type="presParOf" srcId="{C7F1BB8D-A58B-487C-9769-25F2EF194975}" destId="{A2FD5E17-5291-4334-874D-9E687DAE75A5}" srcOrd="6" destOrd="0" presId="urn:microsoft.com/office/officeart/2005/8/layout/vList2"/>
    <dgm:cxn modelId="{154B3C8D-1189-4A70-B7D5-76608C77072E}" type="presParOf" srcId="{C7F1BB8D-A58B-487C-9769-25F2EF194975}" destId="{21913BB8-7537-4303-B7CD-4F5514D3D438}" srcOrd="7" destOrd="0" presId="urn:microsoft.com/office/officeart/2005/8/layout/vList2"/>
    <dgm:cxn modelId="{ED8EE431-0C55-46D3-B480-392C7EB1A9D5}" type="presParOf" srcId="{C7F1BB8D-A58B-487C-9769-25F2EF194975}" destId="{81C7376B-2BB7-431C-BB1B-E3FF85353011}" srcOrd="8" destOrd="0" presId="urn:microsoft.com/office/officeart/2005/8/layout/vList2"/>
    <dgm:cxn modelId="{370B6B51-BB6F-4C54-8499-B46C5C05E64C}" type="presParOf" srcId="{C7F1BB8D-A58B-487C-9769-25F2EF194975}" destId="{166B3204-0198-48AF-AFB4-252782C2FE42}" srcOrd="9" destOrd="0" presId="urn:microsoft.com/office/officeart/2005/8/layout/vList2"/>
    <dgm:cxn modelId="{E09B0958-3F36-479A-88D7-8D9AC321995B}" type="presParOf" srcId="{C7F1BB8D-A58B-487C-9769-25F2EF194975}" destId="{9951BBA7-5D5A-495C-9291-4F2C40DE326C}" srcOrd="10" destOrd="0" presId="urn:microsoft.com/office/officeart/2005/8/layout/vList2"/>
    <dgm:cxn modelId="{CECE8A91-FAEF-4304-AB07-D897AC5B815A}" type="presParOf" srcId="{C7F1BB8D-A58B-487C-9769-25F2EF194975}" destId="{6213E601-45A2-424E-9B59-954AE10A781B}" srcOrd="11" destOrd="0" presId="urn:microsoft.com/office/officeart/2005/8/layout/vList2"/>
    <dgm:cxn modelId="{573348AB-2439-4A85-B313-44F14A831575}" type="presParOf" srcId="{C7F1BB8D-A58B-487C-9769-25F2EF194975}" destId="{457AAFE0-1A40-4138-89BA-BD768121D9B5}"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73805D0-E740-4C17-914C-60B14A652377}" type="doc">
      <dgm:prSet loTypeId="urn:microsoft.com/office/officeart/2005/8/layout/vList2" loCatId="list" qsTypeId="urn:microsoft.com/office/officeart/2005/8/quickstyle/simple3" qsCatId="simple" csTypeId="urn:microsoft.com/office/officeart/2005/8/colors/accent6_2" csCatId="accent6" phldr="1"/>
      <dgm:spPr/>
      <dgm:t>
        <a:bodyPr/>
        <a:lstStyle/>
        <a:p>
          <a:endParaRPr lang="en-US"/>
        </a:p>
      </dgm:t>
    </dgm:pt>
    <dgm:pt modelId="{62E8B95B-C490-40EE-8C47-8AABEBF01958}">
      <dgm:prSet/>
      <dgm:spPr/>
      <dgm:t>
        <a:bodyPr/>
        <a:lstStyle/>
        <a:p>
          <a:r>
            <a:rPr lang="fr-FR" dirty="0"/>
            <a:t>I – Contexte de la problématique et présentation du jeu de données</a:t>
          </a:r>
          <a:endParaRPr lang="en-US" dirty="0"/>
        </a:p>
      </dgm:t>
    </dgm:pt>
    <dgm:pt modelId="{8C8A9B46-2F48-4E00-B75F-A63FF204C62B}" type="parTrans" cxnId="{F3B83ABF-5946-420C-9CD4-73E9095A0B0C}">
      <dgm:prSet/>
      <dgm:spPr/>
      <dgm:t>
        <a:bodyPr/>
        <a:lstStyle/>
        <a:p>
          <a:endParaRPr lang="en-US"/>
        </a:p>
      </dgm:t>
    </dgm:pt>
    <dgm:pt modelId="{91FE2B12-1FE3-4744-AD39-FEF3332FCF4A}" type="sibTrans" cxnId="{F3B83ABF-5946-420C-9CD4-73E9095A0B0C}">
      <dgm:prSet/>
      <dgm:spPr/>
      <dgm:t>
        <a:bodyPr/>
        <a:lstStyle/>
        <a:p>
          <a:endParaRPr lang="en-US"/>
        </a:p>
      </dgm:t>
    </dgm:pt>
    <dgm:pt modelId="{860F2D55-9F6C-4DF6-B19B-46094EB13E8C}">
      <dgm:prSet/>
      <dgm:spPr/>
      <dgm:t>
        <a:bodyPr/>
        <a:lstStyle/>
        <a:p>
          <a:r>
            <a:rPr lang="fr-FR" dirty="0"/>
            <a:t>II – Sélection des indicateurs </a:t>
          </a:r>
          <a:endParaRPr lang="en-US" dirty="0"/>
        </a:p>
      </dgm:t>
    </dgm:pt>
    <dgm:pt modelId="{46F68E73-E76C-428A-A324-05749B6FE19C}" type="parTrans" cxnId="{67CBBAA9-A8C6-478C-863F-8064F2FFDB98}">
      <dgm:prSet/>
      <dgm:spPr/>
      <dgm:t>
        <a:bodyPr/>
        <a:lstStyle/>
        <a:p>
          <a:endParaRPr lang="en-US"/>
        </a:p>
      </dgm:t>
    </dgm:pt>
    <dgm:pt modelId="{DAEE8401-77EF-428B-9D86-AF105C65CA02}" type="sibTrans" cxnId="{67CBBAA9-A8C6-478C-863F-8064F2FFDB98}">
      <dgm:prSet/>
      <dgm:spPr/>
      <dgm:t>
        <a:bodyPr/>
        <a:lstStyle/>
        <a:p>
          <a:endParaRPr lang="en-US"/>
        </a:p>
      </dgm:t>
    </dgm:pt>
    <dgm:pt modelId="{93C543DA-3EF6-44BE-81FD-983240FD0428}">
      <dgm:prSet/>
      <dgm:spPr/>
      <dgm:t>
        <a:bodyPr/>
        <a:lstStyle/>
        <a:p>
          <a:r>
            <a:rPr lang="fr-FR" dirty="0"/>
            <a:t>III - Réduction des données</a:t>
          </a:r>
          <a:endParaRPr lang="en-US" dirty="0"/>
        </a:p>
      </dgm:t>
    </dgm:pt>
    <dgm:pt modelId="{70590804-9988-4AC0-83A4-6EFC1ED8E398}" type="parTrans" cxnId="{AB22C20D-BB36-4AFB-854A-6986DB405BC0}">
      <dgm:prSet/>
      <dgm:spPr/>
      <dgm:t>
        <a:bodyPr/>
        <a:lstStyle/>
        <a:p>
          <a:endParaRPr lang="en-US"/>
        </a:p>
      </dgm:t>
    </dgm:pt>
    <dgm:pt modelId="{52A1663A-0658-4185-B3A0-BD6C802B96B5}" type="sibTrans" cxnId="{AB22C20D-BB36-4AFB-854A-6986DB405BC0}">
      <dgm:prSet/>
      <dgm:spPr/>
      <dgm:t>
        <a:bodyPr/>
        <a:lstStyle/>
        <a:p>
          <a:endParaRPr lang="en-US"/>
        </a:p>
      </dgm:t>
    </dgm:pt>
    <dgm:pt modelId="{5F4ABED6-1515-4A62-A228-8875C089D586}">
      <dgm:prSet/>
      <dgm:spPr>
        <a:solidFill>
          <a:srgbClr val="C00000"/>
        </a:solidFill>
      </dgm:spPr>
      <dgm:t>
        <a:bodyPr/>
        <a:lstStyle/>
        <a:p>
          <a:r>
            <a:rPr lang="fr-FR" dirty="0"/>
            <a:t>IV – Statistiques des indicateurs</a:t>
          </a:r>
          <a:endParaRPr lang="en-US" dirty="0"/>
        </a:p>
      </dgm:t>
    </dgm:pt>
    <dgm:pt modelId="{BF263054-449F-4273-9244-E5280BEC4730}" type="parTrans" cxnId="{449ADF6E-F1B7-4C15-9C54-469243039C9D}">
      <dgm:prSet/>
      <dgm:spPr/>
      <dgm:t>
        <a:bodyPr/>
        <a:lstStyle/>
        <a:p>
          <a:endParaRPr lang="en-US"/>
        </a:p>
      </dgm:t>
    </dgm:pt>
    <dgm:pt modelId="{ABB1DD41-89FB-43F9-8B82-DC609933D0B6}" type="sibTrans" cxnId="{449ADF6E-F1B7-4C15-9C54-469243039C9D}">
      <dgm:prSet/>
      <dgm:spPr/>
      <dgm:t>
        <a:bodyPr/>
        <a:lstStyle/>
        <a:p>
          <a:endParaRPr lang="en-US"/>
        </a:p>
      </dgm:t>
    </dgm:pt>
    <dgm:pt modelId="{A61610F7-5A9F-405F-8DC2-7EB34FA08F66}">
      <dgm:prSet/>
      <dgm:spPr/>
      <dgm:t>
        <a:bodyPr/>
        <a:lstStyle/>
        <a:p>
          <a:r>
            <a:rPr lang="fr-FR"/>
            <a:t>V – Score : 2 méthodes</a:t>
          </a:r>
          <a:endParaRPr lang="en-US"/>
        </a:p>
      </dgm:t>
    </dgm:pt>
    <dgm:pt modelId="{89943C26-93A1-4270-941A-8E9963A52792}" type="parTrans" cxnId="{5960874D-5792-447B-9E77-37AFDE3C0063}">
      <dgm:prSet/>
      <dgm:spPr/>
      <dgm:t>
        <a:bodyPr/>
        <a:lstStyle/>
        <a:p>
          <a:endParaRPr lang="en-US"/>
        </a:p>
      </dgm:t>
    </dgm:pt>
    <dgm:pt modelId="{6CA988BA-A42B-4CCB-9AD2-CF0C36C925B5}" type="sibTrans" cxnId="{5960874D-5792-447B-9E77-37AFDE3C0063}">
      <dgm:prSet/>
      <dgm:spPr/>
      <dgm:t>
        <a:bodyPr/>
        <a:lstStyle/>
        <a:p>
          <a:endParaRPr lang="en-US"/>
        </a:p>
      </dgm:t>
    </dgm:pt>
    <dgm:pt modelId="{851802E1-8D79-4DD4-B637-EBB904524675}">
      <dgm:prSet/>
      <dgm:spPr/>
      <dgm:t>
        <a:bodyPr/>
        <a:lstStyle/>
        <a:p>
          <a:r>
            <a:rPr lang="fr-FR" dirty="0"/>
            <a:t>VI – Prévisions: potentiels des pays</a:t>
          </a:r>
          <a:endParaRPr lang="en-US" dirty="0"/>
        </a:p>
      </dgm:t>
    </dgm:pt>
    <dgm:pt modelId="{DD8FEC93-C51B-4A27-B311-0C2DB497032F}" type="parTrans" cxnId="{C97E2A69-6243-47F9-B4D9-A68E34143E5A}">
      <dgm:prSet/>
      <dgm:spPr/>
      <dgm:t>
        <a:bodyPr/>
        <a:lstStyle/>
        <a:p>
          <a:endParaRPr lang="en-US"/>
        </a:p>
      </dgm:t>
    </dgm:pt>
    <dgm:pt modelId="{B4CCE55B-54F1-4F03-A477-F94B9527D7EE}" type="sibTrans" cxnId="{C97E2A69-6243-47F9-B4D9-A68E34143E5A}">
      <dgm:prSet/>
      <dgm:spPr/>
      <dgm:t>
        <a:bodyPr/>
        <a:lstStyle/>
        <a:p>
          <a:endParaRPr lang="en-US"/>
        </a:p>
      </dgm:t>
    </dgm:pt>
    <dgm:pt modelId="{7CC30F02-7D03-4852-908D-6C121F29D771}">
      <dgm:prSet/>
      <dgm:spPr/>
      <dgm:t>
        <a:bodyPr/>
        <a:lstStyle/>
        <a:p>
          <a:r>
            <a:rPr lang="fr-FR" dirty="0"/>
            <a:t>VII – Conclusion</a:t>
          </a:r>
          <a:endParaRPr lang="en-US" dirty="0"/>
        </a:p>
      </dgm:t>
    </dgm:pt>
    <dgm:pt modelId="{90BB3BFC-3750-49B2-B3B4-22120681E1EC}" type="parTrans" cxnId="{8BC479AF-886C-4062-9640-C8FD6F9717B9}">
      <dgm:prSet/>
      <dgm:spPr/>
      <dgm:t>
        <a:bodyPr/>
        <a:lstStyle/>
        <a:p>
          <a:endParaRPr lang="fr-FR"/>
        </a:p>
      </dgm:t>
    </dgm:pt>
    <dgm:pt modelId="{FADBEF57-F637-4D5F-91BF-D62FCF51F290}" type="sibTrans" cxnId="{8BC479AF-886C-4062-9640-C8FD6F9717B9}">
      <dgm:prSet/>
      <dgm:spPr/>
      <dgm:t>
        <a:bodyPr/>
        <a:lstStyle/>
        <a:p>
          <a:endParaRPr lang="fr-FR"/>
        </a:p>
      </dgm:t>
    </dgm:pt>
    <dgm:pt modelId="{C7F1BB8D-A58B-487C-9769-25F2EF194975}" type="pres">
      <dgm:prSet presAssocID="{673805D0-E740-4C17-914C-60B14A652377}" presName="linear" presStyleCnt="0">
        <dgm:presLayoutVars>
          <dgm:animLvl val="lvl"/>
          <dgm:resizeHandles val="exact"/>
        </dgm:presLayoutVars>
      </dgm:prSet>
      <dgm:spPr/>
    </dgm:pt>
    <dgm:pt modelId="{A8FD6EA6-46B6-431C-9BC9-A3216B23E198}" type="pres">
      <dgm:prSet presAssocID="{62E8B95B-C490-40EE-8C47-8AABEBF01958}" presName="parentText" presStyleLbl="node1" presStyleIdx="0" presStyleCnt="7">
        <dgm:presLayoutVars>
          <dgm:chMax val="0"/>
          <dgm:bulletEnabled val="1"/>
        </dgm:presLayoutVars>
      </dgm:prSet>
      <dgm:spPr/>
    </dgm:pt>
    <dgm:pt modelId="{643944F4-AA8A-4684-91F3-C22675439C4C}" type="pres">
      <dgm:prSet presAssocID="{91FE2B12-1FE3-4744-AD39-FEF3332FCF4A}" presName="spacer" presStyleCnt="0"/>
      <dgm:spPr/>
    </dgm:pt>
    <dgm:pt modelId="{0DA1DD51-F393-41D1-96E0-21842562064D}" type="pres">
      <dgm:prSet presAssocID="{860F2D55-9F6C-4DF6-B19B-46094EB13E8C}" presName="parentText" presStyleLbl="node1" presStyleIdx="1" presStyleCnt="7">
        <dgm:presLayoutVars>
          <dgm:chMax val="0"/>
          <dgm:bulletEnabled val="1"/>
        </dgm:presLayoutVars>
      </dgm:prSet>
      <dgm:spPr/>
    </dgm:pt>
    <dgm:pt modelId="{BFBE3A17-32D4-430A-8C90-9CAFD71E71E1}" type="pres">
      <dgm:prSet presAssocID="{DAEE8401-77EF-428B-9D86-AF105C65CA02}" presName="spacer" presStyleCnt="0"/>
      <dgm:spPr/>
    </dgm:pt>
    <dgm:pt modelId="{242EAC55-DAE8-44F9-A0B1-D5BC34C0712C}" type="pres">
      <dgm:prSet presAssocID="{93C543DA-3EF6-44BE-81FD-983240FD0428}" presName="parentText" presStyleLbl="node1" presStyleIdx="2" presStyleCnt="7">
        <dgm:presLayoutVars>
          <dgm:chMax val="0"/>
          <dgm:bulletEnabled val="1"/>
        </dgm:presLayoutVars>
      </dgm:prSet>
      <dgm:spPr/>
    </dgm:pt>
    <dgm:pt modelId="{08ACE654-A7B1-4A27-A155-2C768B98B25A}" type="pres">
      <dgm:prSet presAssocID="{52A1663A-0658-4185-B3A0-BD6C802B96B5}" presName="spacer" presStyleCnt="0"/>
      <dgm:spPr/>
    </dgm:pt>
    <dgm:pt modelId="{A2FD5E17-5291-4334-874D-9E687DAE75A5}" type="pres">
      <dgm:prSet presAssocID="{5F4ABED6-1515-4A62-A228-8875C089D586}" presName="parentText" presStyleLbl="node1" presStyleIdx="3" presStyleCnt="7">
        <dgm:presLayoutVars>
          <dgm:chMax val="0"/>
          <dgm:bulletEnabled val="1"/>
        </dgm:presLayoutVars>
      </dgm:prSet>
      <dgm:spPr/>
    </dgm:pt>
    <dgm:pt modelId="{21913BB8-7537-4303-B7CD-4F5514D3D438}" type="pres">
      <dgm:prSet presAssocID="{ABB1DD41-89FB-43F9-8B82-DC609933D0B6}" presName="spacer" presStyleCnt="0"/>
      <dgm:spPr/>
    </dgm:pt>
    <dgm:pt modelId="{81C7376B-2BB7-431C-BB1B-E3FF85353011}" type="pres">
      <dgm:prSet presAssocID="{A61610F7-5A9F-405F-8DC2-7EB34FA08F66}" presName="parentText" presStyleLbl="node1" presStyleIdx="4" presStyleCnt="7">
        <dgm:presLayoutVars>
          <dgm:chMax val="0"/>
          <dgm:bulletEnabled val="1"/>
        </dgm:presLayoutVars>
      </dgm:prSet>
      <dgm:spPr/>
    </dgm:pt>
    <dgm:pt modelId="{166B3204-0198-48AF-AFB4-252782C2FE42}" type="pres">
      <dgm:prSet presAssocID="{6CA988BA-A42B-4CCB-9AD2-CF0C36C925B5}" presName="spacer" presStyleCnt="0"/>
      <dgm:spPr/>
    </dgm:pt>
    <dgm:pt modelId="{9951BBA7-5D5A-495C-9291-4F2C40DE326C}" type="pres">
      <dgm:prSet presAssocID="{851802E1-8D79-4DD4-B637-EBB904524675}" presName="parentText" presStyleLbl="node1" presStyleIdx="5" presStyleCnt="7">
        <dgm:presLayoutVars>
          <dgm:chMax val="0"/>
          <dgm:bulletEnabled val="1"/>
        </dgm:presLayoutVars>
      </dgm:prSet>
      <dgm:spPr/>
    </dgm:pt>
    <dgm:pt modelId="{6213E601-45A2-424E-9B59-954AE10A781B}" type="pres">
      <dgm:prSet presAssocID="{B4CCE55B-54F1-4F03-A477-F94B9527D7EE}" presName="spacer" presStyleCnt="0"/>
      <dgm:spPr/>
    </dgm:pt>
    <dgm:pt modelId="{457AAFE0-1A40-4138-89BA-BD768121D9B5}" type="pres">
      <dgm:prSet presAssocID="{7CC30F02-7D03-4852-908D-6C121F29D771}" presName="parentText" presStyleLbl="node1" presStyleIdx="6" presStyleCnt="7">
        <dgm:presLayoutVars>
          <dgm:chMax val="0"/>
          <dgm:bulletEnabled val="1"/>
        </dgm:presLayoutVars>
      </dgm:prSet>
      <dgm:spPr/>
    </dgm:pt>
  </dgm:ptLst>
  <dgm:cxnLst>
    <dgm:cxn modelId="{AB22C20D-BB36-4AFB-854A-6986DB405BC0}" srcId="{673805D0-E740-4C17-914C-60B14A652377}" destId="{93C543DA-3EF6-44BE-81FD-983240FD0428}" srcOrd="2" destOrd="0" parTransId="{70590804-9988-4AC0-83A4-6EFC1ED8E398}" sibTransId="{52A1663A-0658-4185-B3A0-BD6C802B96B5}"/>
    <dgm:cxn modelId="{04CA2F18-79B4-478D-B805-8080B2C535F2}" type="presOf" srcId="{93C543DA-3EF6-44BE-81FD-983240FD0428}" destId="{242EAC55-DAE8-44F9-A0B1-D5BC34C0712C}" srcOrd="0" destOrd="0" presId="urn:microsoft.com/office/officeart/2005/8/layout/vList2"/>
    <dgm:cxn modelId="{36C92626-33E5-424B-B690-2AFDA5D33481}" type="presOf" srcId="{851802E1-8D79-4DD4-B637-EBB904524675}" destId="{9951BBA7-5D5A-495C-9291-4F2C40DE326C}" srcOrd="0" destOrd="0" presId="urn:microsoft.com/office/officeart/2005/8/layout/vList2"/>
    <dgm:cxn modelId="{C97E2A69-6243-47F9-B4D9-A68E34143E5A}" srcId="{673805D0-E740-4C17-914C-60B14A652377}" destId="{851802E1-8D79-4DD4-B637-EBB904524675}" srcOrd="5" destOrd="0" parTransId="{DD8FEC93-C51B-4A27-B311-0C2DB497032F}" sibTransId="{B4CCE55B-54F1-4F03-A477-F94B9527D7EE}"/>
    <dgm:cxn modelId="{5960874D-5792-447B-9E77-37AFDE3C0063}" srcId="{673805D0-E740-4C17-914C-60B14A652377}" destId="{A61610F7-5A9F-405F-8DC2-7EB34FA08F66}" srcOrd="4" destOrd="0" parTransId="{89943C26-93A1-4270-941A-8E9963A52792}" sibTransId="{6CA988BA-A42B-4CCB-9AD2-CF0C36C925B5}"/>
    <dgm:cxn modelId="{449ADF6E-F1B7-4C15-9C54-469243039C9D}" srcId="{673805D0-E740-4C17-914C-60B14A652377}" destId="{5F4ABED6-1515-4A62-A228-8875C089D586}" srcOrd="3" destOrd="0" parTransId="{BF263054-449F-4273-9244-E5280BEC4730}" sibTransId="{ABB1DD41-89FB-43F9-8B82-DC609933D0B6}"/>
    <dgm:cxn modelId="{B3B55274-5E83-4275-BF9D-6D144B4E993E}" type="presOf" srcId="{62E8B95B-C490-40EE-8C47-8AABEBF01958}" destId="{A8FD6EA6-46B6-431C-9BC9-A3216B23E198}" srcOrd="0" destOrd="0" presId="urn:microsoft.com/office/officeart/2005/8/layout/vList2"/>
    <dgm:cxn modelId="{41339077-83B6-49CB-A996-2600B96DB36F}" type="presOf" srcId="{860F2D55-9F6C-4DF6-B19B-46094EB13E8C}" destId="{0DA1DD51-F393-41D1-96E0-21842562064D}" srcOrd="0" destOrd="0" presId="urn:microsoft.com/office/officeart/2005/8/layout/vList2"/>
    <dgm:cxn modelId="{67CBBAA9-A8C6-478C-863F-8064F2FFDB98}" srcId="{673805D0-E740-4C17-914C-60B14A652377}" destId="{860F2D55-9F6C-4DF6-B19B-46094EB13E8C}" srcOrd="1" destOrd="0" parTransId="{46F68E73-E76C-428A-A324-05749B6FE19C}" sibTransId="{DAEE8401-77EF-428B-9D86-AF105C65CA02}"/>
    <dgm:cxn modelId="{8BC479AF-886C-4062-9640-C8FD6F9717B9}" srcId="{673805D0-E740-4C17-914C-60B14A652377}" destId="{7CC30F02-7D03-4852-908D-6C121F29D771}" srcOrd="6" destOrd="0" parTransId="{90BB3BFC-3750-49B2-B3B4-22120681E1EC}" sibTransId="{FADBEF57-F637-4D5F-91BF-D62FCF51F290}"/>
    <dgm:cxn modelId="{F3B83ABF-5946-420C-9CD4-73E9095A0B0C}" srcId="{673805D0-E740-4C17-914C-60B14A652377}" destId="{62E8B95B-C490-40EE-8C47-8AABEBF01958}" srcOrd="0" destOrd="0" parTransId="{8C8A9B46-2F48-4E00-B75F-A63FF204C62B}" sibTransId="{91FE2B12-1FE3-4744-AD39-FEF3332FCF4A}"/>
    <dgm:cxn modelId="{DEA527D2-B73D-43C2-9481-02ED16BD01B0}" type="presOf" srcId="{5F4ABED6-1515-4A62-A228-8875C089D586}" destId="{A2FD5E17-5291-4334-874D-9E687DAE75A5}" srcOrd="0" destOrd="0" presId="urn:microsoft.com/office/officeart/2005/8/layout/vList2"/>
    <dgm:cxn modelId="{127F26D9-986F-4E2F-AFCC-FDBD6B9B33FB}" type="presOf" srcId="{A61610F7-5A9F-405F-8DC2-7EB34FA08F66}" destId="{81C7376B-2BB7-431C-BB1B-E3FF85353011}" srcOrd="0" destOrd="0" presId="urn:microsoft.com/office/officeart/2005/8/layout/vList2"/>
    <dgm:cxn modelId="{ABFE7FDD-B9F0-4C56-9434-1792BEA6BE82}" type="presOf" srcId="{673805D0-E740-4C17-914C-60B14A652377}" destId="{C7F1BB8D-A58B-487C-9769-25F2EF194975}" srcOrd="0" destOrd="0" presId="urn:microsoft.com/office/officeart/2005/8/layout/vList2"/>
    <dgm:cxn modelId="{5E2D45DF-9B98-41B3-90CA-FBC3E50B29CA}" type="presOf" srcId="{7CC30F02-7D03-4852-908D-6C121F29D771}" destId="{457AAFE0-1A40-4138-89BA-BD768121D9B5}" srcOrd="0" destOrd="0" presId="urn:microsoft.com/office/officeart/2005/8/layout/vList2"/>
    <dgm:cxn modelId="{C0CCEFBA-1E7C-4418-A98C-9A8AAB94B31E}" type="presParOf" srcId="{C7F1BB8D-A58B-487C-9769-25F2EF194975}" destId="{A8FD6EA6-46B6-431C-9BC9-A3216B23E198}" srcOrd="0" destOrd="0" presId="urn:microsoft.com/office/officeart/2005/8/layout/vList2"/>
    <dgm:cxn modelId="{19FF541C-9702-46ED-8FBE-9EF87A385AC2}" type="presParOf" srcId="{C7F1BB8D-A58B-487C-9769-25F2EF194975}" destId="{643944F4-AA8A-4684-91F3-C22675439C4C}" srcOrd="1" destOrd="0" presId="urn:microsoft.com/office/officeart/2005/8/layout/vList2"/>
    <dgm:cxn modelId="{45973AF8-8F2E-46F4-8947-57E2116F6D50}" type="presParOf" srcId="{C7F1BB8D-A58B-487C-9769-25F2EF194975}" destId="{0DA1DD51-F393-41D1-96E0-21842562064D}" srcOrd="2" destOrd="0" presId="urn:microsoft.com/office/officeart/2005/8/layout/vList2"/>
    <dgm:cxn modelId="{604824BC-2F7E-43A1-B0DF-4FBB5DFEFB4D}" type="presParOf" srcId="{C7F1BB8D-A58B-487C-9769-25F2EF194975}" destId="{BFBE3A17-32D4-430A-8C90-9CAFD71E71E1}" srcOrd="3" destOrd="0" presId="urn:microsoft.com/office/officeart/2005/8/layout/vList2"/>
    <dgm:cxn modelId="{B6FCA4F8-0AF3-44DC-8B07-5EDF44C45EED}" type="presParOf" srcId="{C7F1BB8D-A58B-487C-9769-25F2EF194975}" destId="{242EAC55-DAE8-44F9-A0B1-D5BC34C0712C}" srcOrd="4" destOrd="0" presId="urn:microsoft.com/office/officeart/2005/8/layout/vList2"/>
    <dgm:cxn modelId="{42F3BBBD-7E3C-4603-AA11-BF2D0C47D6F5}" type="presParOf" srcId="{C7F1BB8D-A58B-487C-9769-25F2EF194975}" destId="{08ACE654-A7B1-4A27-A155-2C768B98B25A}" srcOrd="5" destOrd="0" presId="urn:microsoft.com/office/officeart/2005/8/layout/vList2"/>
    <dgm:cxn modelId="{DE3239EC-9D4D-4A85-A257-AB27B5342733}" type="presParOf" srcId="{C7F1BB8D-A58B-487C-9769-25F2EF194975}" destId="{A2FD5E17-5291-4334-874D-9E687DAE75A5}" srcOrd="6" destOrd="0" presId="urn:microsoft.com/office/officeart/2005/8/layout/vList2"/>
    <dgm:cxn modelId="{154B3C8D-1189-4A70-B7D5-76608C77072E}" type="presParOf" srcId="{C7F1BB8D-A58B-487C-9769-25F2EF194975}" destId="{21913BB8-7537-4303-B7CD-4F5514D3D438}" srcOrd="7" destOrd="0" presId="urn:microsoft.com/office/officeart/2005/8/layout/vList2"/>
    <dgm:cxn modelId="{ED8EE431-0C55-46D3-B480-392C7EB1A9D5}" type="presParOf" srcId="{C7F1BB8D-A58B-487C-9769-25F2EF194975}" destId="{81C7376B-2BB7-431C-BB1B-E3FF85353011}" srcOrd="8" destOrd="0" presId="urn:microsoft.com/office/officeart/2005/8/layout/vList2"/>
    <dgm:cxn modelId="{370B6B51-BB6F-4C54-8499-B46C5C05E64C}" type="presParOf" srcId="{C7F1BB8D-A58B-487C-9769-25F2EF194975}" destId="{166B3204-0198-48AF-AFB4-252782C2FE42}" srcOrd="9" destOrd="0" presId="urn:microsoft.com/office/officeart/2005/8/layout/vList2"/>
    <dgm:cxn modelId="{E09B0958-3F36-479A-88D7-8D9AC321995B}" type="presParOf" srcId="{C7F1BB8D-A58B-487C-9769-25F2EF194975}" destId="{9951BBA7-5D5A-495C-9291-4F2C40DE326C}" srcOrd="10" destOrd="0" presId="urn:microsoft.com/office/officeart/2005/8/layout/vList2"/>
    <dgm:cxn modelId="{CECE8A91-FAEF-4304-AB07-D897AC5B815A}" type="presParOf" srcId="{C7F1BB8D-A58B-487C-9769-25F2EF194975}" destId="{6213E601-45A2-424E-9B59-954AE10A781B}" srcOrd="11" destOrd="0" presId="urn:microsoft.com/office/officeart/2005/8/layout/vList2"/>
    <dgm:cxn modelId="{573348AB-2439-4A85-B313-44F14A831575}" type="presParOf" srcId="{C7F1BB8D-A58B-487C-9769-25F2EF194975}" destId="{457AAFE0-1A40-4138-89BA-BD768121D9B5}"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73805D0-E740-4C17-914C-60B14A652377}" type="doc">
      <dgm:prSet loTypeId="urn:microsoft.com/office/officeart/2005/8/layout/vList2" loCatId="list" qsTypeId="urn:microsoft.com/office/officeart/2005/8/quickstyle/simple3" qsCatId="simple" csTypeId="urn:microsoft.com/office/officeart/2005/8/colors/accent6_2" csCatId="accent6" phldr="1"/>
      <dgm:spPr/>
      <dgm:t>
        <a:bodyPr/>
        <a:lstStyle/>
        <a:p>
          <a:endParaRPr lang="en-US"/>
        </a:p>
      </dgm:t>
    </dgm:pt>
    <dgm:pt modelId="{62E8B95B-C490-40EE-8C47-8AABEBF01958}">
      <dgm:prSet/>
      <dgm:spPr/>
      <dgm:t>
        <a:bodyPr/>
        <a:lstStyle/>
        <a:p>
          <a:r>
            <a:rPr lang="fr-FR" dirty="0"/>
            <a:t>I – Contexte de la problématique et présentation du jeu de données</a:t>
          </a:r>
          <a:endParaRPr lang="en-US" dirty="0"/>
        </a:p>
      </dgm:t>
    </dgm:pt>
    <dgm:pt modelId="{8C8A9B46-2F48-4E00-B75F-A63FF204C62B}" type="parTrans" cxnId="{F3B83ABF-5946-420C-9CD4-73E9095A0B0C}">
      <dgm:prSet/>
      <dgm:spPr/>
      <dgm:t>
        <a:bodyPr/>
        <a:lstStyle/>
        <a:p>
          <a:endParaRPr lang="en-US"/>
        </a:p>
      </dgm:t>
    </dgm:pt>
    <dgm:pt modelId="{91FE2B12-1FE3-4744-AD39-FEF3332FCF4A}" type="sibTrans" cxnId="{F3B83ABF-5946-420C-9CD4-73E9095A0B0C}">
      <dgm:prSet/>
      <dgm:spPr/>
      <dgm:t>
        <a:bodyPr/>
        <a:lstStyle/>
        <a:p>
          <a:endParaRPr lang="en-US"/>
        </a:p>
      </dgm:t>
    </dgm:pt>
    <dgm:pt modelId="{860F2D55-9F6C-4DF6-B19B-46094EB13E8C}">
      <dgm:prSet/>
      <dgm:spPr/>
      <dgm:t>
        <a:bodyPr/>
        <a:lstStyle/>
        <a:p>
          <a:r>
            <a:rPr lang="fr-FR"/>
            <a:t>II – Sélection des indicateurs </a:t>
          </a:r>
          <a:endParaRPr lang="en-US"/>
        </a:p>
      </dgm:t>
    </dgm:pt>
    <dgm:pt modelId="{46F68E73-E76C-428A-A324-05749B6FE19C}" type="parTrans" cxnId="{67CBBAA9-A8C6-478C-863F-8064F2FFDB98}">
      <dgm:prSet/>
      <dgm:spPr/>
      <dgm:t>
        <a:bodyPr/>
        <a:lstStyle/>
        <a:p>
          <a:endParaRPr lang="en-US"/>
        </a:p>
      </dgm:t>
    </dgm:pt>
    <dgm:pt modelId="{DAEE8401-77EF-428B-9D86-AF105C65CA02}" type="sibTrans" cxnId="{67CBBAA9-A8C6-478C-863F-8064F2FFDB98}">
      <dgm:prSet/>
      <dgm:spPr/>
      <dgm:t>
        <a:bodyPr/>
        <a:lstStyle/>
        <a:p>
          <a:endParaRPr lang="en-US"/>
        </a:p>
      </dgm:t>
    </dgm:pt>
    <dgm:pt modelId="{93C543DA-3EF6-44BE-81FD-983240FD0428}">
      <dgm:prSet/>
      <dgm:spPr/>
      <dgm:t>
        <a:bodyPr/>
        <a:lstStyle/>
        <a:p>
          <a:r>
            <a:rPr lang="fr-FR" dirty="0"/>
            <a:t>III - Réduction des données</a:t>
          </a:r>
          <a:endParaRPr lang="en-US" dirty="0"/>
        </a:p>
      </dgm:t>
    </dgm:pt>
    <dgm:pt modelId="{70590804-9988-4AC0-83A4-6EFC1ED8E398}" type="parTrans" cxnId="{AB22C20D-BB36-4AFB-854A-6986DB405BC0}">
      <dgm:prSet/>
      <dgm:spPr/>
      <dgm:t>
        <a:bodyPr/>
        <a:lstStyle/>
        <a:p>
          <a:endParaRPr lang="en-US"/>
        </a:p>
      </dgm:t>
    </dgm:pt>
    <dgm:pt modelId="{52A1663A-0658-4185-B3A0-BD6C802B96B5}" type="sibTrans" cxnId="{AB22C20D-BB36-4AFB-854A-6986DB405BC0}">
      <dgm:prSet/>
      <dgm:spPr/>
      <dgm:t>
        <a:bodyPr/>
        <a:lstStyle/>
        <a:p>
          <a:endParaRPr lang="en-US"/>
        </a:p>
      </dgm:t>
    </dgm:pt>
    <dgm:pt modelId="{5F4ABED6-1515-4A62-A228-8875C089D586}">
      <dgm:prSet/>
      <dgm:spPr/>
      <dgm:t>
        <a:bodyPr/>
        <a:lstStyle/>
        <a:p>
          <a:r>
            <a:rPr lang="fr-FR"/>
            <a:t>IV – Statistiques des indicateurs</a:t>
          </a:r>
          <a:endParaRPr lang="en-US"/>
        </a:p>
      </dgm:t>
    </dgm:pt>
    <dgm:pt modelId="{BF263054-449F-4273-9244-E5280BEC4730}" type="parTrans" cxnId="{449ADF6E-F1B7-4C15-9C54-469243039C9D}">
      <dgm:prSet/>
      <dgm:spPr/>
      <dgm:t>
        <a:bodyPr/>
        <a:lstStyle/>
        <a:p>
          <a:endParaRPr lang="en-US"/>
        </a:p>
      </dgm:t>
    </dgm:pt>
    <dgm:pt modelId="{ABB1DD41-89FB-43F9-8B82-DC609933D0B6}" type="sibTrans" cxnId="{449ADF6E-F1B7-4C15-9C54-469243039C9D}">
      <dgm:prSet/>
      <dgm:spPr/>
      <dgm:t>
        <a:bodyPr/>
        <a:lstStyle/>
        <a:p>
          <a:endParaRPr lang="en-US"/>
        </a:p>
      </dgm:t>
    </dgm:pt>
    <dgm:pt modelId="{A61610F7-5A9F-405F-8DC2-7EB34FA08F66}">
      <dgm:prSet/>
      <dgm:spPr>
        <a:solidFill>
          <a:srgbClr val="C00000"/>
        </a:solidFill>
      </dgm:spPr>
      <dgm:t>
        <a:bodyPr/>
        <a:lstStyle/>
        <a:p>
          <a:r>
            <a:rPr lang="fr-FR"/>
            <a:t>V – Score : 2 méthodes</a:t>
          </a:r>
          <a:endParaRPr lang="en-US"/>
        </a:p>
      </dgm:t>
    </dgm:pt>
    <dgm:pt modelId="{89943C26-93A1-4270-941A-8E9963A52792}" type="parTrans" cxnId="{5960874D-5792-447B-9E77-37AFDE3C0063}">
      <dgm:prSet/>
      <dgm:spPr/>
      <dgm:t>
        <a:bodyPr/>
        <a:lstStyle/>
        <a:p>
          <a:endParaRPr lang="en-US"/>
        </a:p>
      </dgm:t>
    </dgm:pt>
    <dgm:pt modelId="{6CA988BA-A42B-4CCB-9AD2-CF0C36C925B5}" type="sibTrans" cxnId="{5960874D-5792-447B-9E77-37AFDE3C0063}">
      <dgm:prSet/>
      <dgm:spPr/>
      <dgm:t>
        <a:bodyPr/>
        <a:lstStyle/>
        <a:p>
          <a:endParaRPr lang="en-US"/>
        </a:p>
      </dgm:t>
    </dgm:pt>
    <dgm:pt modelId="{851802E1-8D79-4DD4-B637-EBB904524675}">
      <dgm:prSet/>
      <dgm:spPr/>
      <dgm:t>
        <a:bodyPr/>
        <a:lstStyle/>
        <a:p>
          <a:r>
            <a:rPr lang="fr-FR" dirty="0"/>
            <a:t>VI – Prévisions: potentiels des pays</a:t>
          </a:r>
          <a:endParaRPr lang="en-US" dirty="0"/>
        </a:p>
      </dgm:t>
    </dgm:pt>
    <dgm:pt modelId="{DD8FEC93-C51B-4A27-B311-0C2DB497032F}" type="parTrans" cxnId="{C97E2A69-6243-47F9-B4D9-A68E34143E5A}">
      <dgm:prSet/>
      <dgm:spPr/>
      <dgm:t>
        <a:bodyPr/>
        <a:lstStyle/>
        <a:p>
          <a:endParaRPr lang="en-US"/>
        </a:p>
      </dgm:t>
    </dgm:pt>
    <dgm:pt modelId="{B4CCE55B-54F1-4F03-A477-F94B9527D7EE}" type="sibTrans" cxnId="{C97E2A69-6243-47F9-B4D9-A68E34143E5A}">
      <dgm:prSet/>
      <dgm:spPr/>
      <dgm:t>
        <a:bodyPr/>
        <a:lstStyle/>
        <a:p>
          <a:endParaRPr lang="en-US"/>
        </a:p>
      </dgm:t>
    </dgm:pt>
    <dgm:pt modelId="{7CC30F02-7D03-4852-908D-6C121F29D771}">
      <dgm:prSet/>
      <dgm:spPr/>
      <dgm:t>
        <a:bodyPr/>
        <a:lstStyle/>
        <a:p>
          <a:r>
            <a:rPr lang="fr-FR" dirty="0"/>
            <a:t>VII – Conclusion</a:t>
          </a:r>
          <a:endParaRPr lang="en-US" dirty="0"/>
        </a:p>
      </dgm:t>
    </dgm:pt>
    <dgm:pt modelId="{90BB3BFC-3750-49B2-B3B4-22120681E1EC}" type="parTrans" cxnId="{8BC479AF-886C-4062-9640-C8FD6F9717B9}">
      <dgm:prSet/>
      <dgm:spPr/>
      <dgm:t>
        <a:bodyPr/>
        <a:lstStyle/>
        <a:p>
          <a:endParaRPr lang="fr-FR"/>
        </a:p>
      </dgm:t>
    </dgm:pt>
    <dgm:pt modelId="{FADBEF57-F637-4D5F-91BF-D62FCF51F290}" type="sibTrans" cxnId="{8BC479AF-886C-4062-9640-C8FD6F9717B9}">
      <dgm:prSet/>
      <dgm:spPr/>
      <dgm:t>
        <a:bodyPr/>
        <a:lstStyle/>
        <a:p>
          <a:endParaRPr lang="fr-FR"/>
        </a:p>
      </dgm:t>
    </dgm:pt>
    <dgm:pt modelId="{C7F1BB8D-A58B-487C-9769-25F2EF194975}" type="pres">
      <dgm:prSet presAssocID="{673805D0-E740-4C17-914C-60B14A652377}" presName="linear" presStyleCnt="0">
        <dgm:presLayoutVars>
          <dgm:animLvl val="lvl"/>
          <dgm:resizeHandles val="exact"/>
        </dgm:presLayoutVars>
      </dgm:prSet>
      <dgm:spPr/>
    </dgm:pt>
    <dgm:pt modelId="{A8FD6EA6-46B6-431C-9BC9-A3216B23E198}" type="pres">
      <dgm:prSet presAssocID="{62E8B95B-C490-40EE-8C47-8AABEBF01958}" presName="parentText" presStyleLbl="node1" presStyleIdx="0" presStyleCnt="7">
        <dgm:presLayoutVars>
          <dgm:chMax val="0"/>
          <dgm:bulletEnabled val="1"/>
        </dgm:presLayoutVars>
      </dgm:prSet>
      <dgm:spPr/>
    </dgm:pt>
    <dgm:pt modelId="{643944F4-AA8A-4684-91F3-C22675439C4C}" type="pres">
      <dgm:prSet presAssocID="{91FE2B12-1FE3-4744-AD39-FEF3332FCF4A}" presName="spacer" presStyleCnt="0"/>
      <dgm:spPr/>
    </dgm:pt>
    <dgm:pt modelId="{0DA1DD51-F393-41D1-96E0-21842562064D}" type="pres">
      <dgm:prSet presAssocID="{860F2D55-9F6C-4DF6-B19B-46094EB13E8C}" presName="parentText" presStyleLbl="node1" presStyleIdx="1" presStyleCnt="7">
        <dgm:presLayoutVars>
          <dgm:chMax val="0"/>
          <dgm:bulletEnabled val="1"/>
        </dgm:presLayoutVars>
      </dgm:prSet>
      <dgm:spPr/>
    </dgm:pt>
    <dgm:pt modelId="{BFBE3A17-32D4-430A-8C90-9CAFD71E71E1}" type="pres">
      <dgm:prSet presAssocID="{DAEE8401-77EF-428B-9D86-AF105C65CA02}" presName="spacer" presStyleCnt="0"/>
      <dgm:spPr/>
    </dgm:pt>
    <dgm:pt modelId="{242EAC55-DAE8-44F9-A0B1-D5BC34C0712C}" type="pres">
      <dgm:prSet presAssocID="{93C543DA-3EF6-44BE-81FD-983240FD0428}" presName="parentText" presStyleLbl="node1" presStyleIdx="2" presStyleCnt="7">
        <dgm:presLayoutVars>
          <dgm:chMax val="0"/>
          <dgm:bulletEnabled val="1"/>
        </dgm:presLayoutVars>
      </dgm:prSet>
      <dgm:spPr/>
    </dgm:pt>
    <dgm:pt modelId="{08ACE654-A7B1-4A27-A155-2C768B98B25A}" type="pres">
      <dgm:prSet presAssocID="{52A1663A-0658-4185-B3A0-BD6C802B96B5}" presName="spacer" presStyleCnt="0"/>
      <dgm:spPr/>
    </dgm:pt>
    <dgm:pt modelId="{A2FD5E17-5291-4334-874D-9E687DAE75A5}" type="pres">
      <dgm:prSet presAssocID="{5F4ABED6-1515-4A62-A228-8875C089D586}" presName="parentText" presStyleLbl="node1" presStyleIdx="3" presStyleCnt="7">
        <dgm:presLayoutVars>
          <dgm:chMax val="0"/>
          <dgm:bulletEnabled val="1"/>
        </dgm:presLayoutVars>
      </dgm:prSet>
      <dgm:spPr/>
    </dgm:pt>
    <dgm:pt modelId="{21913BB8-7537-4303-B7CD-4F5514D3D438}" type="pres">
      <dgm:prSet presAssocID="{ABB1DD41-89FB-43F9-8B82-DC609933D0B6}" presName="spacer" presStyleCnt="0"/>
      <dgm:spPr/>
    </dgm:pt>
    <dgm:pt modelId="{81C7376B-2BB7-431C-BB1B-E3FF85353011}" type="pres">
      <dgm:prSet presAssocID="{A61610F7-5A9F-405F-8DC2-7EB34FA08F66}" presName="parentText" presStyleLbl="node1" presStyleIdx="4" presStyleCnt="7">
        <dgm:presLayoutVars>
          <dgm:chMax val="0"/>
          <dgm:bulletEnabled val="1"/>
        </dgm:presLayoutVars>
      </dgm:prSet>
      <dgm:spPr/>
    </dgm:pt>
    <dgm:pt modelId="{166B3204-0198-48AF-AFB4-252782C2FE42}" type="pres">
      <dgm:prSet presAssocID="{6CA988BA-A42B-4CCB-9AD2-CF0C36C925B5}" presName="spacer" presStyleCnt="0"/>
      <dgm:spPr/>
    </dgm:pt>
    <dgm:pt modelId="{9951BBA7-5D5A-495C-9291-4F2C40DE326C}" type="pres">
      <dgm:prSet presAssocID="{851802E1-8D79-4DD4-B637-EBB904524675}" presName="parentText" presStyleLbl="node1" presStyleIdx="5" presStyleCnt="7">
        <dgm:presLayoutVars>
          <dgm:chMax val="0"/>
          <dgm:bulletEnabled val="1"/>
        </dgm:presLayoutVars>
      </dgm:prSet>
      <dgm:spPr/>
    </dgm:pt>
    <dgm:pt modelId="{6213E601-45A2-424E-9B59-954AE10A781B}" type="pres">
      <dgm:prSet presAssocID="{B4CCE55B-54F1-4F03-A477-F94B9527D7EE}" presName="spacer" presStyleCnt="0"/>
      <dgm:spPr/>
    </dgm:pt>
    <dgm:pt modelId="{457AAFE0-1A40-4138-89BA-BD768121D9B5}" type="pres">
      <dgm:prSet presAssocID="{7CC30F02-7D03-4852-908D-6C121F29D771}" presName="parentText" presStyleLbl="node1" presStyleIdx="6" presStyleCnt="7">
        <dgm:presLayoutVars>
          <dgm:chMax val="0"/>
          <dgm:bulletEnabled val="1"/>
        </dgm:presLayoutVars>
      </dgm:prSet>
      <dgm:spPr/>
    </dgm:pt>
  </dgm:ptLst>
  <dgm:cxnLst>
    <dgm:cxn modelId="{AB22C20D-BB36-4AFB-854A-6986DB405BC0}" srcId="{673805D0-E740-4C17-914C-60B14A652377}" destId="{93C543DA-3EF6-44BE-81FD-983240FD0428}" srcOrd="2" destOrd="0" parTransId="{70590804-9988-4AC0-83A4-6EFC1ED8E398}" sibTransId="{52A1663A-0658-4185-B3A0-BD6C802B96B5}"/>
    <dgm:cxn modelId="{04CA2F18-79B4-478D-B805-8080B2C535F2}" type="presOf" srcId="{93C543DA-3EF6-44BE-81FD-983240FD0428}" destId="{242EAC55-DAE8-44F9-A0B1-D5BC34C0712C}" srcOrd="0" destOrd="0" presId="urn:microsoft.com/office/officeart/2005/8/layout/vList2"/>
    <dgm:cxn modelId="{36C92626-33E5-424B-B690-2AFDA5D33481}" type="presOf" srcId="{851802E1-8D79-4DD4-B637-EBB904524675}" destId="{9951BBA7-5D5A-495C-9291-4F2C40DE326C}" srcOrd="0" destOrd="0" presId="urn:microsoft.com/office/officeart/2005/8/layout/vList2"/>
    <dgm:cxn modelId="{C97E2A69-6243-47F9-B4D9-A68E34143E5A}" srcId="{673805D0-E740-4C17-914C-60B14A652377}" destId="{851802E1-8D79-4DD4-B637-EBB904524675}" srcOrd="5" destOrd="0" parTransId="{DD8FEC93-C51B-4A27-B311-0C2DB497032F}" sibTransId="{B4CCE55B-54F1-4F03-A477-F94B9527D7EE}"/>
    <dgm:cxn modelId="{5960874D-5792-447B-9E77-37AFDE3C0063}" srcId="{673805D0-E740-4C17-914C-60B14A652377}" destId="{A61610F7-5A9F-405F-8DC2-7EB34FA08F66}" srcOrd="4" destOrd="0" parTransId="{89943C26-93A1-4270-941A-8E9963A52792}" sibTransId="{6CA988BA-A42B-4CCB-9AD2-CF0C36C925B5}"/>
    <dgm:cxn modelId="{449ADF6E-F1B7-4C15-9C54-469243039C9D}" srcId="{673805D0-E740-4C17-914C-60B14A652377}" destId="{5F4ABED6-1515-4A62-A228-8875C089D586}" srcOrd="3" destOrd="0" parTransId="{BF263054-449F-4273-9244-E5280BEC4730}" sibTransId="{ABB1DD41-89FB-43F9-8B82-DC609933D0B6}"/>
    <dgm:cxn modelId="{B3B55274-5E83-4275-BF9D-6D144B4E993E}" type="presOf" srcId="{62E8B95B-C490-40EE-8C47-8AABEBF01958}" destId="{A8FD6EA6-46B6-431C-9BC9-A3216B23E198}" srcOrd="0" destOrd="0" presId="urn:microsoft.com/office/officeart/2005/8/layout/vList2"/>
    <dgm:cxn modelId="{41339077-83B6-49CB-A996-2600B96DB36F}" type="presOf" srcId="{860F2D55-9F6C-4DF6-B19B-46094EB13E8C}" destId="{0DA1DD51-F393-41D1-96E0-21842562064D}" srcOrd="0" destOrd="0" presId="urn:microsoft.com/office/officeart/2005/8/layout/vList2"/>
    <dgm:cxn modelId="{67CBBAA9-A8C6-478C-863F-8064F2FFDB98}" srcId="{673805D0-E740-4C17-914C-60B14A652377}" destId="{860F2D55-9F6C-4DF6-B19B-46094EB13E8C}" srcOrd="1" destOrd="0" parTransId="{46F68E73-E76C-428A-A324-05749B6FE19C}" sibTransId="{DAEE8401-77EF-428B-9D86-AF105C65CA02}"/>
    <dgm:cxn modelId="{8BC479AF-886C-4062-9640-C8FD6F9717B9}" srcId="{673805D0-E740-4C17-914C-60B14A652377}" destId="{7CC30F02-7D03-4852-908D-6C121F29D771}" srcOrd="6" destOrd="0" parTransId="{90BB3BFC-3750-49B2-B3B4-22120681E1EC}" sibTransId="{FADBEF57-F637-4D5F-91BF-D62FCF51F290}"/>
    <dgm:cxn modelId="{F3B83ABF-5946-420C-9CD4-73E9095A0B0C}" srcId="{673805D0-E740-4C17-914C-60B14A652377}" destId="{62E8B95B-C490-40EE-8C47-8AABEBF01958}" srcOrd="0" destOrd="0" parTransId="{8C8A9B46-2F48-4E00-B75F-A63FF204C62B}" sibTransId="{91FE2B12-1FE3-4744-AD39-FEF3332FCF4A}"/>
    <dgm:cxn modelId="{DEA527D2-B73D-43C2-9481-02ED16BD01B0}" type="presOf" srcId="{5F4ABED6-1515-4A62-A228-8875C089D586}" destId="{A2FD5E17-5291-4334-874D-9E687DAE75A5}" srcOrd="0" destOrd="0" presId="urn:microsoft.com/office/officeart/2005/8/layout/vList2"/>
    <dgm:cxn modelId="{127F26D9-986F-4E2F-AFCC-FDBD6B9B33FB}" type="presOf" srcId="{A61610F7-5A9F-405F-8DC2-7EB34FA08F66}" destId="{81C7376B-2BB7-431C-BB1B-E3FF85353011}" srcOrd="0" destOrd="0" presId="urn:microsoft.com/office/officeart/2005/8/layout/vList2"/>
    <dgm:cxn modelId="{ABFE7FDD-B9F0-4C56-9434-1792BEA6BE82}" type="presOf" srcId="{673805D0-E740-4C17-914C-60B14A652377}" destId="{C7F1BB8D-A58B-487C-9769-25F2EF194975}" srcOrd="0" destOrd="0" presId="urn:microsoft.com/office/officeart/2005/8/layout/vList2"/>
    <dgm:cxn modelId="{5E2D45DF-9B98-41B3-90CA-FBC3E50B29CA}" type="presOf" srcId="{7CC30F02-7D03-4852-908D-6C121F29D771}" destId="{457AAFE0-1A40-4138-89BA-BD768121D9B5}" srcOrd="0" destOrd="0" presId="urn:microsoft.com/office/officeart/2005/8/layout/vList2"/>
    <dgm:cxn modelId="{C0CCEFBA-1E7C-4418-A98C-9A8AAB94B31E}" type="presParOf" srcId="{C7F1BB8D-A58B-487C-9769-25F2EF194975}" destId="{A8FD6EA6-46B6-431C-9BC9-A3216B23E198}" srcOrd="0" destOrd="0" presId="urn:microsoft.com/office/officeart/2005/8/layout/vList2"/>
    <dgm:cxn modelId="{19FF541C-9702-46ED-8FBE-9EF87A385AC2}" type="presParOf" srcId="{C7F1BB8D-A58B-487C-9769-25F2EF194975}" destId="{643944F4-AA8A-4684-91F3-C22675439C4C}" srcOrd="1" destOrd="0" presId="urn:microsoft.com/office/officeart/2005/8/layout/vList2"/>
    <dgm:cxn modelId="{45973AF8-8F2E-46F4-8947-57E2116F6D50}" type="presParOf" srcId="{C7F1BB8D-A58B-487C-9769-25F2EF194975}" destId="{0DA1DD51-F393-41D1-96E0-21842562064D}" srcOrd="2" destOrd="0" presId="urn:microsoft.com/office/officeart/2005/8/layout/vList2"/>
    <dgm:cxn modelId="{604824BC-2F7E-43A1-B0DF-4FBB5DFEFB4D}" type="presParOf" srcId="{C7F1BB8D-A58B-487C-9769-25F2EF194975}" destId="{BFBE3A17-32D4-430A-8C90-9CAFD71E71E1}" srcOrd="3" destOrd="0" presId="urn:microsoft.com/office/officeart/2005/8/layout/vList2"/>
    <dgm:cxn modelId="{B6FCA4F8-0AF3-44DC-8B07-5EDF44C45EED}" type="presParOf" srcId="{C7F1BB8D-A58B-487C-9769-25F2EF194975}" destId="{242EAC55-DAE8-44F9-A0B1-D5BC34C0712C}" srcOrd="4" destOrd="0" presId="urn:microsoft.com/office/officeart/2005/8/layout/vList2"/>
    <dgm:cxn modelId="{42F3BBBD-7E3C-4603-AA11-BF2D0C47D6F5}" type="presParOf" srcId="{C7F1BB8D-A58B-487C-9769-25F2EF194975}" destId="{08ACE654-A7B1-4A27-A155-2C768B98B25A}" srcOrd="5" destOrd="0" presId="urn:microsoft.com/office/officeart/2005/8/layout/vList2"/>
    <dgm:cxn modelId="{DE3239EC-9D4D-4A85-A257-AB27B5342733}" type="presParOf" srcId="{C7F1BB8D-A58B-487C-9769-25F2EF194975}" destId="{A2FD5E17-5291-4334-874D-9E687DAE75A5}" srcOrd="6" destOrd="0" presId="urn:microsoft.com/office/officeart/2005/8/layout/vList2"/>
    <dgm:cxn modelId="{154B3C8D-1189-4A70-B7D5-76608C77072E}" type="presParOf" srcId="{C7F1BB8D-A58B-487C-9769-25F2EF194975}" destId="{21913BB8-7537-4303-B7CD-4F5514D3D438}" srcOrd="7" destOrd="0" presId="urn:microsoft.com/office/officeart/2005/8/layout/vList2"/>
    <dgm:cxn modelId="{ED8EE431-0C55-46D3-B480-392C7EB1A9D5}" type="presParOf" srcId="{C7F1BB8D-A58B-487C-9769-25F2EF194975}" destId="{81C7376B-2BB7-431C-BB1B-E3FF85353011}" srcOrd="8" destOrd="0" presId="urn:microsoft.com/office/officeart/2005/8/layout/vList2"/>
    <dgm:cxn modelId="{370B6B51-BB6F-4C54-8499-B46C5C05E64C}" type="presParOf" srcId="{C7F1BB8D-A58B-487C-9769-25F2EF194975}" destId="{166B3204-0198-48AF-AFB4-252782C2FE42}" srcOrd="9" destOrd="0" presId="urn:microsoft.com/office/officeart/2005/8/layout/vList2"/>
    <dgm:cxn modelId="{E09B0958-3F36-479A-88D7-8D9AC321995B}" type="presParOf" srcId="{C7F1BB8D-A58B-487C-9769-25F2EF194975}" destId="{9951BBA7-5D5A-495C-9291-4F2C40DE326C}" srcOrd="10" destOrd="0" presId="urn:microsoft.com/office/officeart/2005/8/layout/vList2"/>
    <dgm:cxn modelId="{CECE8A91-FAEF-4304-AB07-D897AC5B815A}" type="presParOf" srcId="{C7F1BB8D-A58B-487C-9769-25F2EF194975}" destId="{6213E601-45A2-424E-9B59-954AE10A781B}" srcOrd="11" destOrd="0" presId="urn:microsoft.com/office/officeart/2005/8/layout/vList2"/>
    <dgm:cxn modelId="{573348AB-2439-4A85-B313-44F14A831575}" type="presParOf" srcId="{C7F1BB8D-A58B-487C-9769-25F2EF194975}" destId="{457AAFE0-1A40-4138-89BA-BD768121D9B5}"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73805D0-E740-4C17-914C-60B14A652377}" type="doc">
      <dgm:prSet loTypeId="urn:microsoft.com/office/officeart/2005/8/layout/vList2" loCatId="list" qsTypeId="urn:microsoft.com/office/officeart/2005/8/quickstyle/simple3" qsCatId="simple" csTypeId="urn:microsoft.com/office/officeart/2005/8/colors/accent6_2" csCatId="accent6" phldr="1"/>
      <dgm:spPr/>
      <dgm:t>
        <a:bodyPr/>
        <a:lstStyle/>
        <a:p>
          <a:endParaRPr lang="en-US"/>
        </a:p>
      </dgm:t>
    </dgm:pt>
    <dgm:pt modelId="{62E8B95B-C490-40EE-8C47-8AABEBF01958}">
      <dgm:prSet/>
      <dgm:spPr/>
      <dgm:t>
        <a:bodyPr/>
        <a:lstStyle/>
        <a:p>
          <a:r>
            <a:rPr lang="fr-FR" dirty="0"/>
            <a:t>I – Contexte de la problématique et présentation du jeu de données</a:t>
          </a:r>
          <a:endParaRPr lang="en-US" dirty="0"/>
        </a:p>
      </dgm:t>
    </dgm:pt>
    <dgm:pt modelId="{8C8A9B46-2F48-4E00-B75F-A63FF204C62B}" type="parTrans" cxnId="{F3B83ABF-5946-420C-9CD4-73E9095A0B0C}">
      <dgm:prSet/>
      <dgm:spPr/>
      <dgm:t>
        <a:bodyPr/>
        <a:lstStyle/>
        <a:p>
          <a:endParaRPr lang="en-US"/>
        </a:p>
      </dgm:t>
    </dgm:pt>
    <dgm:pt modelId="{91FE2B12-1FE3-4744-AD39-FEF3332FCF4A}" type="sibTrans" cxnId="{F3B83ABF-5946-420C-9CD4-73E9095A0B0C}">
      <dgm:prSet/>
      <dgm:spPr/>
      <dgm:t>
        <a:bodyPr/>
        <a:lstStyle/>
        <a:p>
          <a:endParaRPr lang="en-US"/>
        </a:p>
      </dgm:t>
    </dgm:pt>
    <dgm:pt modelId="{860F2D55-9F6C-4DF6-B19B-46094EB13E8C}">
      <dgm:prSet/>
      <dgm:spPr/>
      <dgm:t>
        <a:bodyPr/>
        <a:lstStyle/>
        <a:p>
          <a:r>
            <a:rPr lang="fr-FR"/>
            <a:t>II – Sélection des indicateurs </a:t>
          </a:r>
          <a:endParaRPr lang="en-US"/>
        </a:p>
      </dgm:t>
    </dgm:pt>
    <dgm:pt modelId="{46F68E73-E76C-428A-A324-05749B6FE19C}" type="parTrans" cxnId="{67CBBAA9-A8C6-478C-863F-8064F2FFDB98}">
      <dgm:prSet/>
      <dgm:spPr/>
      <dgm:t>
        <a:bodyPr/>
        <a:lstStyle/>
        <a:p>
          <a:endParaRPr lang="en-US"/>
        </a:p>
      </dgm:t>
    </dgm:pt>
    <dgm:pt modelId="{DAEE8401-77EF-428B-9D86-AF105C65CA02}" type="sibTrans" cxnId="{67CBBAA9-A8C6-478C-863F-8064F2FFDB98}">
      <dgm:prSet/>
      <dgm:spPr/>
      <dgm:t>
        <a:bodyPr/>
        <a:lstStyle/>
        <a:p>
          <a:endParaRPr lang="en-US"/>
        </a:p>
      </dgm:t>
    </dgm:pt>
    <dgm:pt modelId="{93C543DA-3EF6-44BE-81FD-983240FD0428}">
      <dgm:prSet/>
      <dgm:spPr/>
      <dgm:t>
        <a:bodyPr/>
        <a:lstStyle/>
        <a:p>
          <a:r>
            <a:rPr lang="fr-FR" dirty="0"/>
            <a:t>III - Réduction des données</a:t>
          </a:r>
          <a:endParaRPr lang="en-US" dirty="0"/>
        </a:p>
      </dgm:t>
    </dgm:pt>
    <dgm:pt modelId="{70590804-9988-4AC0-83A4-6EFC1ED8E398}" type="parTrans" cxnId="{AB22C20D-BB36-4AFB-854A-6986DB405BC0}">
      <dgm:prSet/>
      <dgm:spPr/>
      <dgm:t>
        <a:bodyPr/>
        <a:lstStyle/>
        <a:p>
          <a:endParaRPr lang="en-US"/>
        </a:p>
      </dgm:t>
    </dgm:pt>
    <dgm:pt modelId="{52A1663A-0658-4185-B3A0-BD6C802B96B5}" type="sibTrans" cxnId="{AB22C20D-BB36-4AFB-854A-6986DB405BC0}">
      <dgm:prSet/>
      <dgm:spPr/>
      <dgm:t>
        <a:bodyPr/>
        <a:lstStyle/>
        <a:p>
          <a:endParaRPr lang="en-US"/>
        </a:p>
      </dgm:t>
    </dgm:pt>
    <dgm:pt modelId="{5F4ABED6-1515-4A62-A228-8875C089D586}">
      <dgm:prSet/>
      <dgm:spPr/>
      <dgm:t>
        <a:bodyPr/>
        <a:lstStyle/>
        <a:p>
          <a:r>
            <a:rPr lang="fr-FR"/>
            <a:t>IV – Statistiques des indicateurs</a:t>
          </a:r>
          <a:endParaRPr lang="en-US"/>
        </a:p>
      </dgm:t>
    </dgm:pt>
    <dgm:pt modelId="{BF263054-449F-4273-9244-E5280BEC4730}" type="parTrans" cxnId="{449ADF6E-F1B7-4C15-9C54-469243039C9D}">
      <dgm:prSet/>
      <dgm:spPr/>
      <dgm:t>
        <a:bodyPr/>
        <a:lstStyle/>
        <a:p>
          <a:endParaRPr lang="en-US"/>
        </a:p>
      </dgm:t>
    </dgm:pt>
    <dgm:pt modelId="{ABB1DD41-89FB-43F9-8B82-DC609933D0B6}" type="sibTrans" cxnId="{449ADF6E-F1B7-4C15-9C54-469243039C9D}">
      <dgm:prSet/>
      <dgm:spPr/>
      <dgm:t>
        <a:bodyPr/>
        <a:lstStyle/>
        <a:p>
          <a:endParaRPr lang="en-US"/>
        </a:p>
      </dgm:t>
    </dgm:pt>
    <dgm:pt modelId="{A61610F7-5A9F-405F-8DC2-7EB34FA08F66}">
      <dgm:prSet/>
      <dgm:spPr/>
      <dgm:t>
        <a:bodyPr/>
        <a:lstStyle/>
        <a:p>
          <a:r>
            <a:rPr lang="fr-FR"/>
            <a:t>V – Score : 2 méthodes</a:t>
          </a:r>
          <a:endParaRPr lang="en-US"/>
        </a:p>
      </dgm:t>
    </dgm:pt>
    <dgm:pt modelId="{89943C26-93A1-4270-941A-8E9963A52792}" type="parTrans" cxnId="{5960874D-5792-447B-9E77-37AFDE3C0063}">
      <dgm:prSet/>
      <dgm:spPr/>
      <dgm:t>
        <a:bodyPr/>
        <a:lstStyle/>
        <a:p>
          <a:endParaRPr lang="en-US"/>
        </a:p>
      </dgm:t>
    </dgm:pt>
    <dgm:pt modelId="{6CA988BA-A42B-4CCB-9AD2-CF0C36C925B5}" type="sibTrans" cxnId="{5960874D-5792-447B-9E77-37AFDE3C0063}">
      <dgm:prSet/>
      <dgm:spPr/>
      <dgm:t>
        <a:bodyPr/>
        <a:lstStyle/>
        <a:p>
          <a:endParaRPr lang="en-US"/>
        </a:p>
      </dgm:t>
    </dgm:pt>
    <dgm:pt modelId="{851802E1-8D79-4DD4-B637-EBB904524675}">
      <dgm:prSet/>
      <dgm:spPr>
        <a:solidFill>
          <a:srgbClr val="C00000"/>
        </a:solidFill>
      </dgm:spPr>
      <dgm:t>
        <a:bodyPr/>
        <a:lstStyle/>
        <a:p>
          <a:r>
            <a:rPr lang="fr-FR" dirty="0"/>
            <a:t>VI – Prévisions: potentiels des pays</a:t>
          </a:r>
          <a:endParaRPr lang="en-US" dirty="0"/>
        </a:p>
      </dgm:t>
    </dgm:pt>
    <dgm:pt modelId="{DD8FEC93-C51B-4A27-B311-0C2DB497032F}" type="parTrans" cxnId="{C97E2A69-6243-47F9-B4D9-A68E34143E5A}">
      <dgm:prSet/>
      <dgm:spPr/>
      <dgm:t>
        <a:bodyPr/>
        <a:lstStyle/>
        <a:p>
          <a:endParaRPr lang="en-US"/>
        </a:p>
      </dgm:t>
    </dgm:pt>
    <dgm:pt modelId="{B4CCE55B-54F1-4F03-A477-F94B9527D7EE}" type="sibTrans" cxnId="{C97E2A69-6243-47F9-B4D9-A68E34143E5A}">
      <dgm:prSet/>
      <dgm:spPr/>
      <dgm:t>
        <a:bodyPr/>
        <a:lstStyle/>
        <a:p>
          <a:endParaRPr lang="en-US"/>
        </a:p>
      </dgm:t>
    </dgm:pt>
    <dgm:pt modelId="{7CC30F02-7D03-4852-908D-6C121F29D771}">
      <dgm:prSet/>
      <dgm:spPr/>
      <dgm:t>
        <a:bodyPr/>
        <a:lstStyle/>
        <a:p>
          <a:r>
            <a:rPr lang="fr-FR" dirty="0"/>
            <a:t>VII – Conclusion</a:t>
          </a:r>
          <a:endParaRPr lang="en-US" dirty="0"/>
        </a:p>
      </dgm:t>
    </dgm:pt>
    <dgm:pt modelId="{90BB3BFC-3750-49B2-B3B4-22120681E1EC}" type="parTrans" cxnId="{8BC479AF-886C-4062-9640-C8FD6F9717B9}">
      <dgm:prSet/>
      <dgm:spPr/>
      <dgm:t>
        <a:bodyPr/>
        <a:lstStyle/>
        <a:p>
          <a:endParaRPr lang="fr-FR"/>
        </a:p>
      </dgm:t>
    </dgm:pt>
    <dgm:pt modelId="{FADBEF57-F637-4D5F-91BF-D62FCF51F290}" type="sibTrans" cxnId="{8BC479AF-886C-4062-9640-C8FD6F9717B9}">
      <dgm:prSet/>
      <dgm:spPr/>
      <dgm:t>
        <a:bodyPr/>
        <a:lstStyle/>
        <a:p>
          <a:endParaRPr lang="fr-FR"/>
        </a:p>
      </dgm:t>
    </dgm:pt>
    <dgm:pt modelId="{C7F1BB8D-A58B-487C-9769-25F2EF194975}" type="pres">
      <dgm:prSet presAssocID="{673805D0-E740-4C17-914C-60B14A652377}" presName="linear" presStyleCnt="0">
        <dgm:presLayoutVars>
          <dgm:animLvl val="lvl"/>
          <dgm:resizeHandles val="exact"/>
        </dgm:presLayoutVars>
      </dgm:prSet>
      <dgm:spPr/>
    </dgm:pt>
    <dgm:pt modelId="{A8FD6EA6-46B6-431C-9BC9-A3216B23E198}" type="pres">
      <dgm:prSet presAssocID="{62E8B95B-C490-40EE-8C47-8AABEBF01958}" presName="parentText" presStyleLbl="node1" presStyleIdx="0" presStyleCnt="7">
        <dgm:presLayoutVars>
          <dgm:chMax val="0"/>
          <dgm:bulletEnabled val="1"/>
        </dgm:presLayoutVars>
      </dgm:prSet>
      <dgm:spPr/>
    </dgm:pt>
    <dgm:pt modelId="{643944F4-AA8A-4684-91F3-C22675439C4C}" type="pres">
      <dgm:prSet presAssocID="{91FE2B12-1FE3-4744-AD39-FEF3332FCF4A}" presName="spacer" presStyleCnt="0"/>
      <dgm:spPr/>
    </dgm:pt>
    <dgm:pt modelId="{0DA1DD51-F393-41D1-96E0-21842562064D}" type="pres">
      <dgm:prSet presAssocID="{860F2D55-9F6C-4DF6-B19B-46094EB13E8C}" presName="parentText" presStyleLbl="node1" presStyleIdx="1" presStyleCnt="7">
        <dgm:presLayoutVars>
          <dgm:chMax val="0"/>
          <dgm:bulletEnabled val="1"/>
        </dgm:presLayoutVars>
      </dgm:prSet>
      <dgm:spPr/>
    </dgm:pt>
    <dgm:pt modelId="{BFBE3A17-32D4-430A-8C90-9CAFD71E71E1}" type="pres">
      <dgm:prSet presAssocID="{DAEE8401-77EF-428B-9D86-AF105C65CA02}" presName="spacer" presStyleCnt="0"/>
      <dgm:spPr/>
    </dgm:pt>
    <dgm:pt modelId="{242EAC55-DAE8-44F9-A0B1-D5BC34C0712C}" type="pres">
      <dgm:prSet presAssocID="{93C543DA-3EF6-44BE-81FD-983240FD0428}" presName="parentText" presStyleLbl="node1" presStyleIdx="2" presStyleCnt="7">
        <dgm:presLayoutVars>
          <dgm:chMax val="0"/>
          <dgm:bulletEnabled val="1"/>
        </dgm:presLayoutVars>
      </dgm:prSet>
      <dgm:spPr/>
    </dgm:pt>
    <dgm:pt modelId="{08ACE654-A7B1-4A27-A155-2C768B98B25A}" type="pres">
      <dgm:prSet presAssocID="{52A1663A-0658-4185-B3A0-BD6C802B96B5}" presName="spacer" presStyleCnt="0"/>
      <dgm:spPr/>
    </dgm:pt>
    <dgm:pt modelId="{A2FD5E17-5291-4334-874D-9E687DAE75A5}" type="pres">
      <dgm:prSet presAssocID="{5F4ABED6-1515-4A62-A228-8875C089D586}" presName="parentText" presStyleLbl="node1" presStyleIdx="3" presStyleCnt="7">
        <dgm:presLayoutVars>
          <dgm:chMax val="0"/>
          <dgm:bulletEnabled val="1"/>
        </dgm:presLayoutVars>
      </dgm:prSet>
      <dgm:spPr/>
    </dgm:pt>
    <dgm:pt modelId="{21913BB8-7537-4303-B7CD-4F5514D3D438}" type="pres">
      <dgm:prSet presAssocID="{ABB1DD41-89FB-43F9-8B82-DC609933D0B6}" presName="spacer" presStyleCnt="0"/>
      <dgm:spPr/>
    </dgm:pt>
    <dgm:pt modelId="{81C7376B-2BB7-431C-BB1B-E3FF85353011}" type="pres">
      <dgm:prSet presAssocID="{A61610F7-5A9F-405F-8DC2-7EB34FA08F66}" presName="parentText" presStyleLbl="node1" presStyleIdx="4" presStyleCnt="7">
        <dgm:presLayoutVars>
          <dgm:chMax val="0"/>
          <dgm:bulletEnabled val="1"/>
        </dgm:presLayoutVars>
      </dgm:prSet>
      <dgm:spPr/>
    </dgm:pt>
    <dgm:pt modelId="{166B3204-0198-48AF-AFB4-252782C2FE42}" type="pres">
      <dgm:prSet presAssocID="{6CA988BA-A42B-4CCB-9AD2-CF0C36C925B5}" presName="spacer" presStyleCnt="0"/>
      <dgm:spPr/>
    </dgm:pt>
    <dgm:pt modelId="{9951BBA7-5D5A-495C-9291-4F2C40DE326C}" type="pres">
      <dgm:prSet presAssocID="{851802E1-8D79-4DD4-B637-EBB904524675}" presName="parentText" presStyleLbl="node1" presStyleIdx="5" presStyleCnt="7">
        <dgm:presLayoutVars>
          <dgm:chMax val="0"/>
          <dgm:bulletEnabled val="1"/>
        </dgm:presLayoutVars>
      </dgm:prSet>
      <dgm:spPr/>
    </dgm:pt>
    <dgm:pt modelId="{6213E601-45A2-424E-9B59-954AE10A781B}" type="pres">
      <dgm:prSet presAssocID="{B4CCE55B-54F1-4F03-A477-F94B9527D7EE}" presName="spacer" presStyleCnt="0"/>
      <dgm:spPr/>
    </dgm:pt>
    <dgm:pt modelId="{457AAFE0-1A40-4138-89BA-BD768121D9B5}" type="pres">
      <dgm:prSet presAssocID="{7CC30F02-7D03-4852-908D-6C121F29D771}" presName="parentText" presStyleLbl="node1" presStyleIdx="6" presStyleCnt="7">
        <dgm:presLayoutVars>
          <dgm:chMax val="0"/>
          <dgm:bulletEnabled val="1"/>
        </dgm:presLayoutVars>
      </dgm:prSet>
      <dgm:spPr/>
    </dgm:pt>
  </dgm:ptLst>
  <dgm:cxnLst>
    <dgm:cxn modelId="{AB22C20D-BB36-4AFB-854A-6986DB405BC0}" srcId="{673805D0-E740-4C17-914C-60B14A652377}" destId="{93C543DA-3EF6-44BE-81FD-983240FD0428}" srcOrd="2" destOrd="0" parTransId="{70590804-9988-4AC0-83A4-6EFC1ED8E398}" sibTransId="{52A1663A-0658-4185-B3A0-BD6C802B96B5}"/>
    <dgm:cxn modelId="{04CA2F18-79B4-478D-B805-8080B2C535F2}" type="presOf" srcId="{93C543DA-3EF6-44BE-81FD-983240FD0428}" destId="{242EAC55-DAE8-44F9-A0B1-D5BC34C0712C}" srcOrd="0" destOrd="0" presId="urn:microsoft.com/office/officeart/2005/8/layout/vList2"/>
    <dgm:cxn modelId="{36C92626-33E5-424B-B690-2AFDA5D33481}" type="presOf" srcId="{851802E1-8D79-4DD4-B637-EBB904524675}" destId="{9951BBA7-5D5A-495C-9291-4F2C40DE326C}" srcOrd="0" destOrd="0" presId="urn:microsoft.com/office/officeart/2005/8/layout/vList2"/>
    <dgm:cxn modelId="{C97E2A69-6243-47F9-B4D9-A68E34143E5A}" srcId="{673805D0-E740-4C17-914C-60B14A652377}" destId="{851802E1-8D79-4DD4-B637-EBB904524675}" srcOrd="5" destOrd="0" parTransId="{DD8FEC93-C51B-4A27-B311-0C2DB497032F}" sibTransId="{B4CCE55B-54F1-4F03-A477-F94B9527D7EE}"/>
    <dgm:cxn modelId="{5960874D-5792-447B-9E77-37AFDE3C0063}" srcId="{673805D0-E740-4C17-914C-60B14A652377}" destId="{A61610F7-5A9F-405F-8DC2-7EB34FA08F66}" srcOrd="4" destOrd="0" parTransId="{89943C26-93A1-4270-941A-8E9963A52792}" sibTransId="{6CA988BA-A42B-4CCB-9AD2-CF0C36C925B5}"/>
    <dgm:cxn modelId="{449ADF6E-F1B7-4C15-9C54-469243039C9D}" srcId="{673805D0-E740-4C17-914C-60B14A652377}" destId="{5F4ABED6-1515-4A62-A228-8875C089D586}" srcOrd="3" destOrd="0" parTransId="{BF263054-449F-4273-9244-E5280BEC4730}" sibTransId="{ABB1DD41-89FB-43F9-8B82-DC609933D0B6}"/>
    <dgm:cxn modelId="{B3B55274-5E83-4275-BF9D-6D144B4E993E}" type="presOf" srcId="{62E8B95B-C490-40EE-8C47-8AABEBF01958}" destId="{A8FD6EA6-46B6-431C-9BC9-A3216B23E198}" srcOrd="0" destOrd="0" presId="urn:microsoft.com/office/officeart/2005/8/layout/vList2"/>
    <dgm:cxn modelId="{41339077-83B6-49CB-A996-2600B96DB36F}" type="presOf" srcId="{860F2D55-9F6C-4DF6-B19B-46094EB13E8C}" destId="{0DA1DD51-F393-41D1-96E0-21842562064D}" srcOrd="0" destOrd="0" presId="urn:microsoft.com/office/officeart/2005/8/layout/vList2"/>
    <dgm:cxn modelId="{67CBBAA9-A8C6-478C-863F-8064F2FFDB98}" srcId="{673805D0-E740-4C17-914C-60B14A652377}" destId="{860F2D55-9F6C-4DF6-B19B-46094EB13E8C}" srcOrd="1" destOrd="0" parTransId="{46F68E73-E76C-428A-A324-05749B6FE19C}" sibTransId="{DAEE8401-77EF-428B-9D86-AF105C65CA02}"/>
    <dgm:cxn modelId="{8BC479AF-886C-4062-9640-C8FD6F9717B9}" srcId="{673805D0-E740-4C17-914C-60B14A652377}" destId="{7CC30F02-7D03-4852-908D-6C121F29D771}" srcOrd="6" destOrd="0" parTransId="{90BB3BFC-3750-49B2-B3B4-22120681E1EC}" sibTransId="{FADBEF57-F637-4D5F-91BF-D62FCF51F290}"/>
    <dgm:cxn modelId="{F3B83ABF-5946-420C-9CD4-73E9095A0B0C}" srcId="{673805D0-E740-4C17-914C-60B14A652377}" destId="{62E8B95B-C490-40EE-8C47-8AABEBF01958}" srcOrd="0" destOrd="0" parTransId="{8C8A9B46-2F48-4E00-B75F-A63FF204C62B}" sibTransId="{91FE2B12-1FE3-4744-AD39-FEF3332FCF4A}"/>
    <dgm:cxn modelId="{DEA527D2-B73D-43C2-9481-02ED16BD01B0}" type="presOf" srcId="{5F4ABED6-1515-4A62-A228-8875C089D586}" destId="{A2FD5E17-5291-4334-874D-9E687DAE75A5}" srcOrd="0" destOrd="0" presId="urn:microsoft.com/office/officeart/2005/8/layout/vList2"/>
    <dgm:cxn modelId="{127F26D9-986F-4E2F-AFCC-FDBD6B9B33FB}" type="presOf" srcId="{A61610F7-5A9F-405F-8DC2-7EB34FA08F66}" destId="{81C7376B-2BB7-431C-BB1B-E3FF85353011}" srcOrd="0" destOrd="0" presId="urn:microsoft.com/office/officeart/2005/8/layout/vList2"/>
    <dgm:cxn modelId="{ABFE7FDD-B9F0-4C56-9434-1792BEA6BE82}" type="presOf" srcId="{673805D0-E740-4C17-914C-60B14A652377}" destId="{C7F1BB8D-A58B-487C-9769-25F2EF194975}" srcOrd="0" destOrd="0" presId="urn:microsoft.com/office/officeart/2005/8/layout/vList2"/>
    <dgm:cxn modelId="{5E2D45DF-9B98-41B3-90CA-FBC3E50B29CA}" type="presOf" srcId="{7CC30F02-7D03-4852-908D-6C121F29D771}" destId="{457AAFE0-1A40-4138-89BA-BD768121D9B5}" srcOrd="0" destOrd="0" presId="urn:microsoft.com/office/officeart/2005/8/layout/vList2"/>
    <dgm:cxn modelId="{C0CCEFBA-1E7C-4418-A98C-9A8AAB94B31E}" type="presParOf" srcId="{C7F1BB8D-A58B-487C-9769-25F2EF194975}" destId="{A8FD6EA6-46B6-431C-9BC9-A3216B23E198}" srcOrd="0" destOrd="0" presId="urn:microsoft.com/office/officeart/2005/8/layout/vList2"/>
    <dgm:cxn modelId="{19FF541C-9702-46ED-8FBE-9EF87A385AC2}" type="presParOf" srcId="{C7F1BB8D-A58B-487C-9769-25F2EF194975}" destId="{643944F4-AA8A-4684-91F3-C22675439C4C}" srcOrd="1" destOrd="0" presId="urn:microsoft.com/office/officeart/2005/8/layout/vList2"/>
    <dgm:cxn modelId="{45973AF8-8F2E-46F4-8947-57E2116F6D50}" type="presParOf" srcId="{C7F1BB8D-A58B-487C-9769-25F2EF194975}" destId="{0DA1DD51-F393-41D1-96E0-21842562064D}" srcOrd="2" destOrd="0" presId="urn:microsoft.com/office/officeart/2005/8/layout/vList2"/>
    <dgm:cxn modelId="{604824BC-2F7E-43A1-B0DF-4FBB5DFEFB4D}" type="presParOf" srcId="{C7F1BB8D-A58B-487C-9769-25F2EF194975}" destId="{BFBE3A17-32D4-430A-8C90-9CAFD71E71E1}" srcOrd="3" destOrd="0" presId="urn:microsoft.com/office/officeart/2005/8/layout/vList2"/>
    <dgm:cxn modelId="{B6FCA4F8-0AF3-44DC-8B07-5EDF44C45EED}" type="presParOf" srcId="{C7F1BB8D-A58B-487C-9769-25F2EF194975}" destId="{242EAC55-DAE8-44F9-A0B1-D5BC34C0712C}" srcOrd="4" destOrd="0" presId="urn:microsoft.com/office/officeart/2005/8/layout/vList2"/>
    <dgm:cxn modelId="{42F3BBBD-7E3C-4603-AA11-BF2D0C47D6F5}" type="presParOf" srcId="{C7F1BB8D-A58B-487C-9769-25F2EF194975}" destId="{08ACE654-A7B1-4A27-A155-2C768B98B25A}" srcOrd="5" destOrd="0" presId="urn:microsoft.com/office/officeart/2005/8/layout/vList2"/>
    <dgm:cxn modelId="{DE3239EC-9D4D-4A85-A257-AB27B5342733}" type="presParOf" srcId="{C7F1BB8D-A58B-487C-9769-25F2EF194975}" destId="{A2FD5E17-5291-4334-874D-9E687DAE75A5}" srcOrd="6" destOrd="0" presId="urn:microsoft.com/office/officeart/2005/8/layout/vList2"/>
    <dgm:cxn modelId="{154B3C8D-1189-4A70-B7D5-76608C77072E}" type="presParOf" srcId="{C7F1BB8D-A58B-487C-9769-25F2EF194975}" destId="{21913BB8-7537-4303-B7CD-4F5514D3D438}" srcOrd="7" destOrd="0" presId="urn:microsoft.com/office/officeart/2005/8/layout/vList2"/>
    <dgm:cxn modelId="{ED8EE431-0C55-46D3-B480-392C7EB1A9D5}" type="presParOf" srcId="{C7F1BB8D-A58B-487C-9769-25F2EF194975}" destId="{81C7376B-2BB7-431C-BB1B-E3FF85353011}" srcOrd="8" destOrd="0" presId="urn:microsoft.com/office/officeart/2005/8/layout/vList2"/>
    <dgm:cxn modelId="{370B6B51-BB6F-4C54-8499-B46C5C05E64C}" type="presParOf" srcId="{C7F1BB8D-A58B-487C-9769-25F2EF194975}" destId="{166B3204-0198-48AF-AFB4-252782C2FE42}" srcOrd="9" destOrd="0" presId="urn:microsoft.com/office/officeart/2005/8/layout/vList2"/>
    <dgm:cxn modelId="{E09B0958-3F36-479A-88D7-8D9AC321995B}" type="presParOf" srcId="{C7F1BB8D-A58B-487C-9769-25F2EF194975}" destId="{9951BBA7-5D5A-495C-9291-4F2C40DE326C}" srcOrd="10" destOrd="0" presId="urn:microsoft.com/office/officeart/2005/8/layout/vList2"/>
    <dgm:cxn modelId="{CECE8A91-FAEF-4304-AB07-D897AC5B815A}" type="presParOf" srcId="{C7F1BB8D-A58B-487C-9769-25F2EF194975}" destId="{6213E601-45A2-424E-9B59-954AE10A781B}" srcOrd="11" destOrd="0" presId="urn:microsoft.com/office/officeart/2005/8/layout/vList2"/>
    <dgm:cxn modelId="{573348AB-2439-4A85-B313-44F14A831575}" type="presParOf" srcId="{C7F1BB8D-A58B-487C-9769-25F2EF194975}" destId="{457AAFE0-1A40-4138-89BA-BD768121D9B5}"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73805D0-E740-4C17-914C-60B14A652377}" type="doc">
      <dgm:prSet loTypeId="urn:microsoft.com/office/officeart/2005/8/layout/vList2" loCatId="list" qsTypeId="urn:microsoft.com/office/officeart/2005/8/quickstyle/simple3" qsCatId="simple" csTypeId="urn:microsoft.com/office/officeart/2005/8/colors/accent6_2" csCatId="accent6" phldr="1"/>
      <dgm:spPr/>
      <dgm:t>
        <a:bodyPr/>
        <a:lstStyle/>
        <a:p>
          <a:endParaRPr lang="en-US"/>
        </a:p>
      </dgm:t>
    </dgm:pt>
    <dgm:pt modelId="{62E8B95B-C490-40EE-8C47-8AABEBF01958}">
      <dgm:prSet/>
      <dgm:spPr/>
      <dgm:t>
        <a:bodyPr/>
        <a:lstStyle/>
        <a:p>
          <a:r>
            <a:rPr lang="fr-FR" dirty="0"/>
            <a:t>I – Contexte de la problématique et présentation du jeu de données</a:t>
          </a:r>
          <a:endParaRPr lang="en-US" dirty="0"/>
        </a:p>
      </dgm:t>
    </dgm:pt>
    <dgm:pt modelId="{8C8A9B46-2F48-4E00-B75F-A63FF204C62B}" type="parTrans" cxnId="{F3B83ABF-5946-420C-9CD4-73E9095A0B0C}">
      <dgm:prSet/>
      <dgm:spPr/>
      <dgm:t>
        <a:bodyPr/>
        <a:lstStyle/>
        <a:p>
          <a:endParaRPr lang="en-US"/>
        </a:p>
      </dgm:t>
    </dgm:pt>
    <dgm:pt modelId="{91FE2B12-1FE3-4744-AD39-FEF3332FCF4A}" type="sibTrans" cxnId="{F3B83ABF-5946-420C-9CD4-73E9095A0B0C}">
      <dgm:prSet/>
      <dgm:spPr/>
      <dgm:t>
        <a:bodyPr/>
        <a:lstStyle/>
        <a:p>
          <a:endParaRPr lang="en-US"/>
        </a:p>
      </dgm:t>
    </dgm:pt>
    <dgm:pt modelId="{860F2D55-9F6C-4DF6-B19B-46094EB13E8C}">
      <dgm:prSet/>
      <dgm:spPr/>
      <dgm:t>
        <a:bodyPr/>
        <a:lstStyle/>
        <a:p>
          <a:r>
            <a:rPr lang="fr-FR"/>
            <a:t>II – Sélection des indicateurs </a:t>
          </a:r>
          <a:endParaRPr lang="en-US"/>
        </a:p>
      </dgm:t>
    </dgm:pt>
    <dgm:pt modelId="{46F68E73-E76C-428A-A324-05749B6FE19C}" type="parTrans" cxnId="{67CBBAA9-A8C6-478C-863F-8064F2FFDB98}">
      <dgm:prSet/>
      <dgm:spPr/>
      <dgm:t>
        <a:bodyPr/>
        <a:lstStyle/>
        <a:p>
          <a:endParaRPr lang="en-US"/>
        </a:p>
      </dgm:t>
    </dgm:pt>
    <dgm:pt modelId="{DAEE8401-77EF-428B-9D86-AF105C65CA02}" type="sibTrans" cxnId="{67CBBAA9-A8C6-478C-863F-8064F2FFDB98}">
      <dgm:prSet/>
      <dgm:spPr/>
      <dgm:t>
        <a:bodyPr/>
        <a:lstStyle/>
        <a:p>
          <a:endParaRPr lang="en-US"/>
        </a:p>
      </dgm:t>
    </dgm:pt>
    <dgm:pt modelId="{93C543DA-3EF6-44BE-81FD-983240FD0428}">
      <dgm:prSet/>
      <dgm:spPr/>
      <dgm:t>
        <a:bodyPr/>
        <a:lstStyle/>
        <a:p>
          <a:r>
            <a:rPr lang="fr-FR" dirty="0"/>
            <a:t>III - Réduction des données</a:t>
          </a:r>
          <a:endParaRPr lang="en-US" dirty="0"/>
        </a:p>
      </dgm:t>
    </dgm:pt>
    <dgm:pt modelId="{70590804-9988-4AC0-83A4-6EFC1ED8E398}" type="parTrans" cxnId="{AB22C20D-BB36-4AFB-854A-6986DB405BC0}">
      <dgm:prSet/>
      <dgm:spPr/>
      <dgm:t>
        <a:bodyPr/>
        <a:lstStyle/>
        <a:p>
          <a:endParaRPr lang="en-US"/>
        </a:p>
      </dgm:t>
    </dgm:pt>
    <dgm:pt modelId="{52A1663A-0658-4185-B3A0-BD6C802B96B5}" type="sibTrans" cxnId="{AB22C20D-BB36-4AFB-854A-6986DB405BC0}">
      <dgm:prSet/>
      <dgm:spPr/>
      <dgm:t>
        <a:bodyPr/>
        <a:lstStyle/>
        <a:p>
          <a:endParaRPr lang="en-US"/>
        </a:p>
      </dgm:t>
    </dgm:pt>
    <dgm:pt modelId="{5F4ABED6-1515-4A62-A228-8875C089D586}">
      <dgm:prSet/>
      <dgm:spPr/>
      <dgm:t>
        <a:bodyPr/>
        <a:lstStyle/>
        <a:p>
          <a:r>
            <a:rPr lang="fr-FR"/>
            <a:t>IV – Statistiques des indicateurs</a:t>
          </a:r>
          <a:endParaRPr lang="en-US"/>
        </a:p>
      </dgm:t>
    </dgm:pt>
    <dgm:pt modelId="{BF263054-449F-4273-9244-E5280BEC4730}" type="parTrans" cxnId="{449ADF6E-F1B7-4C15-9C54-469243039C9D}">
      <dgm:prSet/>
      <dgm:spPr/>
      <dgm:t>
        <a:bodyPr/>
        <a:lstStyle/>
        <a:p>
          <a:endParaRPr lang="en-US"/>
        </a:p>
      </dgm:t>
    </dgm:pt>
    <dgm:pt modelId="{ABB1DD41-89FB-43F9-8B82-DC609933D0B6}" type="sibTrans" cxnId="{449ADF6E-F1B7-4C15-9C54-469243039C9D}">
      <dgm:prSet/>
      <dgm:spPr/>
      <dgm:t>
        <a:bodyPr/>
        <a:lstStyle/>
        <a:p>
          <a:endParaRPr lang="en-US"/>
        </a:p>
      </dgm:t>
    </dgm:pt>
    <dgm:pt modelId="{A61610F7-5A9F-405F-8DC2-7EB34FA08F66}">
      <dgm:prSet/>
      <dgm:spPr/>
      <dgm:t>
        <a:bodyPr/>
        <a:lstStyle/>
        <a:p>
          <a:r>
            <a:rPr lang="fr-FR"/>
            <a:t>V – Score : 2 méthodes</a:t>
          </a:r>
          <a:endParaRPr lang="en-US"/>
        </a:p>
      </dgm:t>
    </dgm:pt>
    <dgm:pt modelId="{89943C26-93A1-4270-941A-8E9963A52792}" type="parTrans" cxnId="{5960874D-5792-447B-9E77-37AFDE3C0063}">
      <dgm:prSet/>
      <dgm:spPr/>
      <dgm:t>
        <a:bodyPr/>
        <a:lstStyle/>
        <a:p>
          <a:endParaRPr lang="en-US"/>
        </a:p>
      </dgm:t>
    </dgm:pt>
    <dgm:pt modelId="{6CA988BA-A42B-4CCB-9AD2-CF0C36C925B5}" type="sibTrans" cxnId="{5960874D-5792-447B-9E77-37AFDE3C0063}">
      <dgm:prSet/>
      <dgm:spPr/>
      <dgm:t>
        <a:bodyPr/>
        <a:lstStyle/>
        <a:p>
          <a:endParaRPr lang="en-US"/>
        </a:p>
      </dgm:t>
    </dgm:pt>
    <dgm:pt modelId="{851802E1-8D79-4DD4-B637-EBB904524675}">
      <dgm:prSet/>
      <dgm:spPr/>
      <dgm:t>
        <a:bodyPr/>
        <a:lstStyle/>
        <a:p>
          <a:r>
            <a:rPr lang="fr-FR" dirty="0"/>
            <a:t>VI – Prévisions: potentiels des pays</a:t>
          </a:r>
          <a:endParaRPr lang="en-US" dirty="0"/>
        </a:p>
      </dgm:t>
    </dgm:pt>
    <dgm:pt modelId="{DD8FEC93-C51B-4A27-B311-0C2DB497032F}" type="parTrans" cxnId="{C97E2A69-6243-47F9-B4D9-A68E34143E5A}">
      <dgm:prSet/>
      <dgm:spPr/>
      <dgm:t>
        <a:bodyPr/>
        <a:lstStyle/>
        <a:p>
          <a:endParaRPr lang="en-US"/>
        </a:p>
      </dgm:t>
    </dgm:pt>
    <dgm:pt modelId="{B4CCE55B-54F1-4F03-A477-F94B9527D7EE}" type="sibTrans" cxnId="{C97E2A69-6243-47F9-B4D9-A68E34143E5A}">
      <dgm:prSet/>
      <dgm:spPr/>
      <dgm:t>
        <a:bodyPr/>
        <a:lstStyle/>
        <a:p>
          <a:endParaRPr lang="en-US"/>
        </a:p>
      </dgm:t>
    </dgm:pt>
    <dgm:pt modelId="{7CC30F02-7D03-4852-908D-6C121F29D771}">
      <dgm:prSet/>
      <dgm:spPr>
        <a:solidFill>
          <a:srgbClr val="C00000"/>
        </a:solidFill>
      </dgm:spPr>
      <dgm:t>
        <a:bodyPr/>
        <a:lstStyle/>
        <a:p>
          <a:r>
            <a:rPr lang="fr-FR" dirty="0"/>
            <a:t>VII – Conclusion</a:t>
          </a:r>
          <a:endParaRPr lang="en-US" dirty="0"/>
        </a:p>
      </dgm:t>
    </dgm:pt>
    <dgm:pt modelId="{90BB3BFC-3750-49B2-B3B4-22120681E1EC}" type="parTrans" cxnId="{8BC479AF-886C-4062-9640-C8FD6F9717B9}">
      <dgm:prSet/>
      <dgm:spPr/>
      <dgm:t>
        <a:bodyPr/>
        <a:lstStyle/>
        <a:p>
          <a:endParaRPr lang="fr-FR"/>
        </a:p>
      </dgm:t>
    </dgm:pt>
    <dgm:pt modelId="{FADBEF57-F637-4D5F-91BF-D62FCF51F290}" type="sibTrans" cxnId="{8BC479AF-886C-4062-9640-C8FD6F9717B9}">
      <dgm:prSet/>
      <dgm:spPr/>
      <dgm:t>
        <a:bodyPr/>
        <a:lstStyle/>
        <a:p>
          <a:endParaRPr lang="fr-FR"/>
        </a:p>
      </dgm:t>
    </dgm:pt>
    <dgm:pt modelId="{C7F1BB8D-A58B-487C-9769-25F2EF194975}" type="pres">
      <dgm:prSet presAssocID="{673805D0-E740-4C17-914C-60B14A652377}" presName="linear" presStyleCnt="0">
        <dgm:presLayoutVars>
          <dgm:animLvl val="lvl"/>
          <dgm:resizeHandles val="exact"/>
        </dgm:presLayoutVars>
      </dgm:prSet>
      <dgm:spPr/>
    </dgm:pt>
    <dgm:pt modelId="{A8FD6EA6-46B6-431C-9BC9-A3216B23E198}" type="pres">
      <dgm:prSet presAssocID="{62E8B95B-C490-40EE-8C47-8AABEBF01958}" presName="parentText" presStyleLbl="node1" presStyleIdx="0" presStyleCnt="7">
        <dgm:presLayoutVars>
          <dgm:chMax val="0"/>
          <dgm:bulletEnabled val="1"/>
        </dgm:presLayoutVars>
      </dgm:prSet>
      <dgm:spPr/>
    </dgm:pt>
    <dgm:pt modelId="{643944F4-AA8A-4684-91F3-C22675439C4C}" type="pres">
      <dgm:prSet presAssocID="{91FE2B12-1FE3-4744-AD39-FEF3332FCF4A}" presName="spacer" presStyleCnt="0"/>
      <dgm:spPr/>
    </dgm:pt>
    <dgm:pt modelId="{0DA1DD51-F393-41D1-96E0-21842562064D}" type="pres">
      <dgm:prSet presAssocID="{860F2D55-9F6C-4DF6-B19B-46094EB13E8C}" presName="parentText" presStyleLbl="node1" presStyleIdx="1" presStyleCnt="7">
        <dgm:presLayoutVars>
          <dgm:chMax val="0"/>
          <dgm:bulletEnabled val="1"/>
        </dgm:presLayoutVars>
      </dgm:prSet>
      <dgm:spPr/>
    </dgm:pt>
    <dgm:pt modelId="{BFBE3A17-32D4-430A-8C90-9CAFD71E71E1}" type="pres">
      <dgm:prSet presAssocID="{DAEE8401-77EF-428B-9D86-AF105C65CA02}" presName="spacer" presStyleCnt="0"/>
      <dgm:spPr/>
    </dgm:pt>
    <dgm:pt modelId="{242EAC55-DAE8-44F9-A0B1-D5BC34C0712C}" type="pres">
      <dgm:prSet presAssocID="{93C543DA-3EF6-44BE-81FD-983240FD0428}" presName="parentText" presStyleLbl="node1" presStyleIdx="2" presStyleCnt="7">
        <dgm:presLayoutVars>
          <dgm:chMax val="0"/>
          <dgm:bulletEnabled val="1"/>
        </dgm:presLayoutVars>
      </dgm:prSet>
      <dgm:spPr/>
    </dgm:pt>
    <dgm:pt modelId="{08ACE654-A7B1-4A27-A155-2C768B98B25A}" type="pres">
      <dgm:prSet presAssocID="{52A1663A-0658-4185-B3A0-BD6C802B96B5}" presName="spacer" presStyleCnt="0"/>
      <dgm:spPr/>
    </dgm:pt>
    <dgm:pt modelId="{A2FD5E17-5291-4334-874D-9E687DAE75A5}" type="pres">
      <dgm:prSet presAssocID="{5F4ABED6-1515-4A62-A228-8875C089D586}" presName="parentText" presStyleLbl="node1" presStyleIdx="3" presStyleCnt="7">
        <dgm:presLayoutVars>
          <dgm:chMax val="0"/>
          <dgm:bulletEnabled val="1"/>
        </dgm:presLayoutVars>
      </dgm:prSet>
      <dgm:spPr/>
    </dgm:pt>
    <dgm:pt modelId="{21913BB8-7537-4303-B7CD-4F5514D3D438}" type="pres">
      <dgm:prSet presAssocID="{ABB1DD41-89FB-43F9-8B82-DC609933D0B6}" presName="spacer" presStyleCnt="0"/>
      <dgm:spPr/>
    </dgm:pt>
    <dgm:pt modelId="{81C7376B-2BB7-431C-BB1B-E3FF85353011}" type="pres">
      <dgm:prSet presAssocID="{A61610F7-5A9F-405F-8DC2-7EB34FA08F66}" presName="parentText" presStyleLbl="node1" presStyleIdx="4" presStyleCnt="7">
        <dgm:presLayoutVars>
          <dgm:chMax val="0"/>
          <dgm:bulletEnabled val="1"/>
        </dgm:presLayoutVars>
      </dgm:prSet>
      <dgm:spPr/>
    </dgm:pt>
    <dgm:pt modelId="{166B3204-0198-48AF-AFB4-252782C2FE42}" type="pres">
      <dgm:prSet presAssocID="{6CA988BA-A42B-4CCB-9AD2-CF0C36C925B5}" presName="spacer" presStyleCnt="0"/>
      <dgm:spPr/>
    </dgm:pt>
    <dgm:pt modelId="{9951BBA7-5D5A-495C-9291-4F2C40DE326C}" type="pres">
      <dgm:prSet presAssocID="{851802E1-8D79-4DD4-B637-EBB904524675}" presName="parentText" presStyleLbl="node1" presStyleIdx="5" presStyleCnt="7">
        <dgm:presLayoutVars>
          <dgm:chMax val="0"/>
          <dgm:bulletEnabled val="1"/>
        </dgm:presLayoutVars>
      </dgm:prSet>
      <dgm:spPr/>
    </dgm:pt>
    <dgm:pt modelId="{6213E601-45A2-424E-9B59-954AE10A781B}" type="pres">
      <dgm:prSet presAssocID="{B4CCE55B-54F1-4F03-A477-F94B9527D7EE}" presName="spacer" presStyleCnt="0"/>
      <dgm:spPr/>
    </dgm:pt>
    <dgm:pt modelId="{457AAFE0-1A40-4138-89BA-BD768121D9B5}" type="pres">
      <dgm:prSet presAssocID="{7CC30F02-7D03-4852-908D-6C121F29D771}" presName="parentText" presStyleLbl="node1" presStyleIdx="6" presStyleCnt="7">
        <dgm:presLayoutVars>
          <dgm:chMax val="0"/>
          <dgm:bulletEnabled val="1"/>
        </dgm:presLayoutVars>
      </dgm:prSet>
      <dgm:spPr/>
    </dgm:pt>
  </dgm:ptLst>
  <dgm:cxnLst>
    <dgm:cxn modelId="{AB22C20D-BB36-4AFB-854A-6986DB405BC0}" srcId="{673805D0-E740-4C17-914C-60B14A652377}" destId="{93C543DA-3EF6-44BE-81FD-983240FD0428}" srcOrd="2" destOrd="0" parTransId="{70590804-9988-4AC0-83A4-6EFC1ED8E398}" sibTransId="{52A1663A-0658-4185-B3A0-BD6C802B96B5}"/>
    <dgm:cxn modelId="{04CA2F18-79B4-478D-B805-8080B2C535F2}" type="presOf" srcId="{93C543DA-3EF6-44BE-81FD-983240FD0428}" destId="{242EAC55-DAE8-44F9-A0B1-D5BC34C0712C}" srcOrd="0" destOrd="0" presId="urn:microsoft.com/office/officeart/2005/8/layout/vList2"/>
    <dgm:cxn modelId="{36C92626-33E5-424B-B690-2AFDA5D33481}" type="presOf" srcId="{851802E1-8D79-4DD4-B637-EBB904524675}" destId="{9951BBA7-5D5A-495C-9291-4F2C40DE326C}" srcOrd="0" destOrd="0" presId="urn:microsoft.com/office/officeart/2005/8/layout/vList2"/>
    <dgm:cxn modelId="{C97E2A69-6243-47F9-B4D9-A68E34143E5A}" srcId="{673805D0-E740-4C17-914C-60B14A652377}" destId="{851802E1-8D79-4DD4-B637-EBB904524675}" srcOrd="5" destOrd="0" parTransId="{DD8FEC93-C51B-4A27-B311-0C2DB497032F}" sibTransId="{B4CCE55B-54F1-4F03-A477-F94B9527D7EE}"/>
    <dgm:cxn modelId="{5960874D-5792-447B-9E77-37AFDE3C0063}" srcId="{673805D0-E740-4C17-914C-60B14A652377}" destId="{A61610F7-5A9F-405F-8DC2-7EB34FA08F66}" srcOrd="4" destOrd="0" parTransId="{89943C26-93A1-4270-941A-8E9963A52792}" sibTransId="{6CA988BA-A42B-4CCB-9AD2-CF0C36C925B5}"/>
    <dgm:cxn modelId="{449ADF6E-F1B7-4C15-9C54-469243039C9D}" srcId="{673805D0-E740-4C17-914C-60B14A652377}" destId="{5F4ABED6-1515-4A62-A228-8875C089D586}" srcOrd="3" destOrd="0" parTransId="{BF263054-449F-4273-9244-E5280BEC4730}" sibTransId="{ABB1DD41-89FB-43F9-8B82-DC609933D0B6}"/>
    <dgm:cxn modelId="{B3B55274-5E83-4275-BF9D-6D144B4E993E}" type="presOf" srcId="{62E8B95B-C490-40EE-8C47-8AABEBF01958}" destId="{A8FD6EA6-46B6-431C-9BC9-A3216B23E198}" srcOrd="0" destOrd="0" presId="urn:microsoft.com/office/officeart/2005/8/layout/vList2"/>
    <dgm:cxn modelId="{41339077-83B6-49CB-A996-2600B96DB36F}" type="presOf" srcId="{860F2D55-9F6C-4DF6-B19B-46094EB13E8C}" destId="{0DA1DD51-F393-41D1-96E0-21842562064D}" srcOrd="0" destOrd="0" presId="urn:microsoft.com/office/officeart/2005/8/layout/vList2"/>
    <dgm:cxn modelId="{67CBBAA9-A8C6-478C-863F-8064F2FFDB98}" srcId="{673805D0-E740-4C17-914C-60B14A652377}" destId="{860F2D55-9F6C-4DF6-B19B-46094EB13E8C}" srcOrd="1" destOrd="0" parTransId="{46F68E73-E76C-428A-A324-05749B6FE19C}" sibTransId="{DAEE8401-77EF-428B-9D86-AF105C65CA02}"/>
    <dgm:cxn modelId="{8BC479AF-886C-4062-9640-C8FD6F9717B9}" srcId="{673805D0-E740-4C17-914C-60B14A652377}" destId="{7CC30F02-7D03-4852-908D-6C121F29D771}" srcOrd="6" destOrd="0" parTransId="{90BB3BFC-3750-49B2-B3B4-22120681E1EC}" sibTransId="{FADBEF57-F637-4D5F-91BF-D62FCF51F290}"/>
    <dgm:cxn modelId="{F3B83ABF-5946-420C-9CD4-73E9095A0B0C}" srcId="{673805D0-E740-4C17-914C-60B14A652377}" destId="{62E8B95B-C490-40EE-8C47-8AABEBF01958}" srcOrd="0" destOrd="0" parTransId="{8C8A9B46-2F48-4E00-B75F-A63FF204C62B}" sibTransId="{91FE2B12-1FE3-4744-AD39-FEF3332FCF4A}"/>
    <dgm:cxn modelId="{DEA527D2-B73D-43C2-9481-02ED16BD01B0}" type="presOf" srcId="{5F4ABED6-1515-4A62-A228-8875C089D586}" destId="{A2FD5E17-5291-4334-874D-9E687DAE75A5}" srcOrd="0" destOrd="0" presId="urn:microsoft.com/office/officeart/2005/8/layout/vList2"/>
    <dgm:cxn modelId="{127F26D9-986F-4E2F-AFCC-FDBD6B9B33FB}" type="presOf" srcId="{A61610F7-5A9F-405F-8DC2-7EB34FA08F66}" destId="{81C7376B-2BB7-431C-BB1B-E3FF85353011}" srcOrd="0" destOrd="0" presId="urn:microsoft.com/office/officeart/2005/8/layout/vList2"/>
    <dgm:cxn modelId="{ABFE7FDD-B9F0-4C56-9434-1792BEA6BE82}" type="presOf" srcId="{673805D0-E740-4C17-914C-60B14A652377}" destId="{C7F1BB8D-A58B-487C-9769-25F2EF194975}" srcOrd="0" destOrd="0" presId="urn:microsoft.com/office/officeart/2005/8/layout/vList2"/>
    <dgm:cxn modelId="{5E2D45DF-9B98-41B3-90CA-FBC3E50B29CA}" type="presOf" srcId="{7CC30F02-7D03-4852-908D-6C121F29D771}" destId="{457AAFE0-1A40-4138-89BA-BD768121D9B5}" srcOrd="0" destOrd="0" presId="urn:microsoft.com/office/officeart/2005/8/layout/vList2"/>
    <dgm:cxn modelId="{C0CCEFBA-1E7C-4418-A98C-9A8AAB94B31E}" type="presParOf" srcId="{C7F1BB8D-A58B-487C-9769-25F2EF194975}" destId="{A8FD6EA6-46B6-431C-9BC9-A3216B23E198}" srcOrd="0" destOrd="0" presId="urn:microsoft.com/office/officeart/2005/8/layout/vList2"/>
    <dgm:cxn modelId="{19FF541C-9702-46ED-8FBE-9EF87A385AC2}" type="presParOf" srcId="{C7F1BB8D-A58B-487C-9769-25F2EF194975}" destId="{643944F4-AA8A-4684-91F3-C22675439C4C}" srcOrd="1" destOrd="0" presId="urn:microsoft.com/office/officeart/2005/8/layout/vList2"/>
    <dgm:cxn modelId="{45973AF8-8F2E-46F4-8947-57E2116F6D50}" type="presParOf" srcId="{C7F1BB8D-A58B-487C-9769-25F2EF194975}" destId="{0DA1DD51-F393-41D1-96E0-21842562064D}" srcOrd="2" destOrd="0" presId="urn:microsoft.com/office/officeart/2005/8/layout/vList2"/>
    <dgm:cxn modelId="{604824BC-2F7E-43A1-B0DF-4FBB5DFEFB4D}" type="presParOf" srcId="{C7F1BB8D-A58B-487C-9769-25F2EF194975}" destId="{BFBE3A17-32D4-430A-8C90-9CAFD71E71E1}" srcOrd="3" destOrd="0" presId="urn:microsoft.com/office/officeart/2005/8/layout/vList2"/>
    <dgm:cxn modelId="{B6FCA4F8-0AF3-44DC-8B07-5EDF44C45EED}" type="presParOf" srcId="{C7F1BB8D-A58B-487C-9769-25F2EF194975}" destId="{242EAC55-DAE8-44F9-A0B1-D5BC34C0712C}" srcOrd="4" destOrd="0" presId="urn:microsoft.com/office/officeart/2005/8/layout/vList2"/>
    <dgm:cxn modelId="{42F3BBBD-7E3C-4603-AA11-BF2D0C47D6F5}" type="presParOf" srcId="{C7F1BB8D-A58B-487C-9769-25F2EF194975}" destId="{08ACE654-A7B1-4A27-A155-2C768B98B25A}" srcOrd="5" destOrd="0" presId="urn:microsoft.com/office/officeart/2005/8/layout/vList2"/>
    <dgm:cxn modelId="{DE3239EC-9D4D-4A85-A257-AB27B5342733}" type="presParOf" srcId="{C7F1BB8D-A58B-487C-9769-25F2EF194975}" destId="{A2FD5E17-5291-4334-874D-9E687DAE75A5}" srcOrd="6" destOrd="0" presId="urn:microsoft.com/office/officeart/2005/8/layout/vList2"/>
    <dgm:cxn modelId="{154B3C8D-1189-4A70-B7D5-76608C77072E}" type="presParOf" srcId="{C7F1BB8D-A58B-487C-9769-25F2EF194975}" destId="{21913BB8-7537-4303-B7CD-4F5514D3D438}" srcOrd="7" destOrd="0" presId="urn:microsoft.com/office/officeart/2005/8/layout/vList2"/>
    <dgm:cxn modelId="{ED8EE431-0C55-46D3-B480-392C7EB1A9D5}" type="presParOf" srcId="{C7F1BB8D-A58B-487C-9769-25F2EF194975}" destId="{81C7376B-2BB7-431C-BB1B-E3FF85353011}" srcOrd="8" destOrd="0" presId="urn:microsoft.com/office/officeart/2005/8/layout/vList2"/>
    <dgm:cxn modelId="{370B6B51-BB6F-4C54-8499-B46C5C05E64C}" type="presParOf" srcId="{C7F1BB8D-A58B-487C-9769-25F2EF194975}" destId="{166B3204-0198-48AF-AFB4-252782C2FE42}" srcOrd="9" destOrd="0" presId="urn:microsoft.com/office/officeart/2005/8/layout/vList2"/>
    <dgm:cxn modelId="{E09B0958-3F36-479A-88D7-8D9AC321995B}" type="presParOf" srcId="{C7F1BB8D-A58B-487C-9769-25F2EF194975}" destId="{9951BBA7-5D5A-495C-9291-4F2C40DE326C}" srcOrd="10" destOrd="0" presId="urn:microsoft.com/office/officeart/2005/8/layout/vList2"/>
    <dgm:cxn modelId="{CECE8A91-FAEF-4304-AB07-D897AC5B815A}" type="presParOf" srcId="{C7F1BB8D-A58B-487C-9769-25F2EF194975}" destId="{6213E601-45A2-424E-9B59-954AE10A781B}" srcOrd="11" destOrd="0" presId="urn:microsoft.com/office/officeart/2005/8/layout/vList2"/>
    <dgm:cxn modelId="{573348AB-2439-4A85-B313-44F14A831575}" type="presParOf" srcId="{C7F1BB8D-A58B-487C-9769-25F2EF194975}" destId="{457AAFE0-1A40-4138-89BA-BD768121D9B5}"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FD6EA6-46B6-431C-9BC9-A3216B23E198}">
      <dsp:nvSpPr>
        <dsp:cNvPr id="0" name=""/>
        <dsp:cNvSpPr/>
      </dsp:nvSpPr>
      <dsp:spPr>
        <a:xfrm>
          <a:off x="0" y="83879"/>
          <a:ext cx="9404352" cy="503685"/>
        </a:xfrm>
        <a:prstGeom prst="roundRect">
          <a:avLst/>
        </a:prstGeom>
        <a:gradFill rotWithShape="0">
          <a:gsLst>
            <a:gs pos="0">
              <a:schemeClr val="accent6">
                <a:hueOff val="0"/>
                <a:satOff val="0"/>
                <a:lumOff val="0"/>
                <a:alphaOff val="0"/>
                <a:tint val="64000"/>
                <a:lumMod val="118000"/>
              </a:schemeClr>
            </a:gs>
            <a:gs pos="100000">
              <a:schemeClr val="accent6">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dirty="0"/>
            <a:t>I – Contexte de la problématique et présentation du jeu de données</a:t>
          </a:r>
          <a:endParaRPr lang="en-US" sz="2100" kern="1200" dirty="0"/>
        </a:p>
      </dsp:txBody>
      <dsp:txXfrm>
        <a:off x="24588" y="108467"/>
        <a:ext cx="9355176" cy="454509"/>
      </dsp:txXfrm>
    </dsp:sp>
    <dsp:sp modelId="{0DA1DD51-F393-41D1-96E0-21842562064D}">
      <dsp:nvSpPr>
        <dsp:cNvPr id="0" name=""/>
        <dsp:cNvSpPr/>
      </dsp:nvSpPr>
      <dsp:spPr>
        <a:xfrm>
          <a:off x="0" y="648044"/>
          <a:ext cx="9404352" cy="503685"/>
        </a:xfrm>
        <a:prstGeom prst="roundRect">
          <a:avLst/>
        </a:prstGeom>
        <a:gradFill rotWithShape="0">
          <a:gsLst>
            <a:gs pos="0">
              <a:schemeClr val="accent6">
                <a:hueOff val="0"/>
                <a:satOff val="0"/>
                <a:lumOff val="0"/>
                <a:alphaOff val="0"/>
                <a:tint val="64000"/>
                <a:lumMod val="118000"/>
              </a:schemeClr>
            </a:gs>
            <a:gs pos="100000">
              <a:schemeClr val="accent6">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a:t>II – Sélection des indicateurs </a:t>
          </a:r>
          <a:endParaRPr lang="en-US" sz="2100" kern="1200"/>
        </a:p>
      </dsp:txBody>
      <dsp:txXfrm>
        <a:off x="24588" y="672632"/>
        <a:ext cx="9355176" cy="454509"/>
      </dsp:txXfrm>
    </dsp:sp>
    <dsp:sp modelId="{242EAC55-DAE8-44F9-A0B1-D5BC34C0712C}">
      <dsp:nvSpPr>
        <dsp:cNvPr id="0" name=""/>
        <dsp:cNvSpPr/>
      </dsp:nvSpPr>
      <dsp:spPr>
        <a:xfrm>
          <a:off x="0" y="1212209"/>
          <a:ext cx="9404352" cy="503685"/>
        </a:xfrm>
        <a:prstGeom prst="roundRect">
          <a:avLst/>
        </a:prstGeom>
        <a:gradFill rotWithShape="0">
          <a:gsLst>
            <a:gs pos="0">
              <a:schemeClr val="accent6">
                <a:hueOff val="0"/>
                <a:satOff val="0"/>
                <a:lumOff val="0"/>
                <a:alphaOff val="0"/>
                <a:tint val="64000"/>
                <a:lumMod val="118000"/>
              </a:schemeClr>
            </a:gs>
            <a:gs pos="100000">
              <a:schemeClr val="accent6">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dirty="0"/>
            <a:t>III - Réduction des données</a:t>
          </a:r>
          <a:endParaRPr lang="en-US" sz="2100" kern="1200" dirty="0"/>
        </a:p>
      </dsp:txBody>
      <dsp:txXfrm>
        <a:off x="24588" y="1236797"/>
        <a:ext cx="9355176" cy="454509"/>
      </dsp:txXfrm>
    </dsp:sp>
    <dsp:sp modelId="{A2FD5E17-5291-4334-874D-9E687DAE75A5}">
      <dsp:nvSpPr>
        <dsp:cNvPr id="0" name=""/>
        <dsp:cNvSpPr/>
      </dsp:nvSpPr>
      <dsp:spPr>
        <a:xfrm>
          <a:off x="0" y="1776374"/>
          <a:ext cx="9404352" cy="503685"/>
        </a:xfrm>
        <a:prstGeom prst="roundRect">
          <a:avLst/>
        </a:prstGeom>
        <a:gradFill rotWithShape="0">
          <a:gsLst>
            <a:gs pos="0">
              <a:schemeClr val="accent6">
                <a:hueOff val="0"/>
                <a:satOff val="0"/>
                <a:lumOff val="0"/>
                <a:alphaOff val="0"/>
                <a:tint val="64000"/>
                <a:lumMod val="118000"/>
              </a:schemeClr>
            </a:gs>
            <a:gs pos="100000">
              <a:schemeClr val="accent6">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a:t>IV – Statistiques des indicateurs</a:t>
          </a:r>
          <a:endParaRPr lang="en-US" sz="2100" kern="1200"/>
        </a:p>
      </dsp:txBody>
      <dsp:txXfrm>
        <a:off x="24588" y="1800962"/>
        <a:ext cx="9355176" cy="454509"/>
      </dsp:txXfrm>
    </dsp:sp>
    <dsp:sp modelId="{81C7376B-2BB7-431C-BB1B-E3FF85353011}">
      <dsp:nvSpPr>
        <dsp:cNvPr id="0" name=""/>
        <dsp:cNvSpPr/>
      </dsp:nvSpPr>
      <dsp:spPr>
        <a:xfrm>
          <a:off x="0" y="2340539"/>
          <a:ext cx="9404352" cy="503685"/>
        </a:xfrm>
        <a:prstGeom prst="roundRect">
          <a:avLst/>
        </a:prstGeom>
        <a:gradFill rotWithShape="0">
          <a:gsLst>
            <a:gs pos="0">
              <a:schemeClr val="accent6">
                <a:hueOff val="0"/>
                <a:satOff val="0"/>
                <a:lumOff val="0"/>
                <a:alphaOff val="0"/>
                <a:tint val="64000"/>
                <a:lumMod val="118000"/>
              </a:schemeClr>
            </a:gs>
            <a:gs pos="100000">
              <a:schemeClr val="accent6">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a:t>V – Score : 2 méthodes</a:t>
          </a:r>
          <a:endParaRPr lang="en-US" sz="2100" kern="1200"/>
        </a:p>
      </dsp:txBody>
      <dsp:txXfrm>
        <a:off x="24588" y="2365127"/>
        <a:ext cx="9355176" cy="454509"/>
      </dsp:txXfrm>
    </dsp:sp>
    <dsp:sp modelId="{9951BBA7-5D5A-495C-9291-4F2C40DE326C}">
      <dsp:nvSpPr>
        <dsp:cNvPr id="0" name=""/>
        <dsp:cNvSpPr/>
      </dsp:nvSpPr>
      <dsp:spPr>
        <a:xfrm>
          <a:off x="0" y="2904704"/>
          <a:ext cx="9404352" cy="503685"/>
        </a:xfrm>
        <a:prstGeom prst="roundRect">
          <a:avLst/>
        </a:prstGeom>
        <a:gradFill rotWithShape="0">
          <a:gsLst>
            <a:gs pos="0">
              <a:schemeClr val="accent6">
                <a:hueOff val="0"/>
                <a:satOff val="0"/>
                <a:lumOff val="0"/>
                <a:alphaOff val="0"/>
                <a:tint val="64000"/>
                <a:lumMod val="118000"/>
              </a:schemeClr>
            </a:gs>
            <a:gs pos="100000">
              <a:schemeClr val="accent6">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dirty="0"/>
            <a:t>VI – Prévisions: potentiels des pays</a:t>
          </a:r>
          <a:endParaRPr lang="en-US" sz="2100" kern="1200" dirty="0"/>
        </a:p>
      </dsp:txBody>
      <dsp:txXfrm>
        <a:off x="24588" y="2929292"/>
        <a:ext cx="9355176" cy="454509"/>
      </dsp:txXfrm>
    </dsp:sp>
    <dsp:sp modelId="{457AAFE0-1A40-4138-89BA-BD768121D9B5}">
      <dsp:nvSpPr>
        <dsp:cNvPr id="0" name=""/>
        <dsp:cNvSpPr/>
      </dsp:nvSpPr>
      <dsp:spPr>
        <a:xfrm>
          <a:off x="0" y="3468869"/>
          <a:ext cx="9404352" cy="503685"/>
        </a:xfrm>
        <a:prstGeom prst="roundRect">
          <a:avLst/>
        </a:prstGeom>
        <a:gradFill rotWithShape="0">
          <a:gsLst>
            <a:gs pos="0">
              <a:schemeClr val="accent6">
                <a:hueOff val="0"/>
                <a:satOff val="0"/>
                <a:lumOff val="0"/>
                <a:alphaOff val="0"/>
                <a:tint val="64000"/>
                <a:lumMod val="118000"/>
              </a:schemeClr>
            </a:gs>
            <a:gs pos="100000">
              <a:schemeClr val="accent6">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dirty="0"/>
            <a:t>VII – Conclusion</a:t>
          </a:r>
          <a:endParaRPr lang="en-US" sz="2100" kern="1200" dirty="0"/>
        </a:p>
      </dsp:txBody>
      <dsp:txXfrm>
        <a:off x="24588" y="3493457"/>
        <a:ext cx="9355176" cy="4545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FD6EA6-46B6-431C-9BC9-A3216B23E198}">
      <dsp:nvSpPr>
        <dsp:cNvPr id="0" name=""/>
        <dsp:cNvSpPr/>
      </dsp:nvSpPr>
      <dsp:spPr>
        <a:xfrm>
          <a:off x="0" y="83879"/>
          <a:ext cx="9404352" cy="503685"/>
        </a:xfrm>
        <a:prstGeom prst="roundRect">
          <a:avLst/>
        </a:prstGeom>
        <a:gradFill rotWithShape="0">
          <a:gsLst>
            <a:gs pos="0">
              <a:schemeClr val="accent6">
                <a:hueOff val="0"/>
                <a:satOff val="0"/>
                <a:lumOff val="0"/>
                <a:alphaOff val="0"/>
                <a:tint val="64000"/>
                <a:lumMod val="118000"/>
              </a:schemeClr>
            </a:gs>
            <a:gs pos="100000">
              <a:schemeClr val="accent6">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dirty="0"/>
            <a:t>I – Contexte de la problématique et présentation du jeu de données</a:t>
          </a:r>
          <a:endParaRPr lang="en-US" sz="2100" kern="1200" dirty="0"/>
        </a:p>
      </dsp:txBody>
      <dsp:txXfrm>
        <a:off x="24588" y="108467"/>
        <a:ext cx="9355176" cy="454509"/>
      </dsp:txXfrm>
    </dsp:sp>
    <dsp:sp modelId="{0DA1DD51-F393-41D1-96E0-21842562064D}">
      <dsp:nvSpPr>
        <dsp:cNvPr id="0" name=""/>
        <dsp:cNvSpPr/>
      </dsp:nvSpPr>
      <dsp:spPr>
        <a:xfrm>
          <a:off x="0" y="648044"/>
          <a:ext cx="9404352" cy="503685"/>
        </a:xfrm>
        <a:prstGeom prst="roundRect">
          <a:avLst/>
        </a:prstGeom>
        <a:solidFill>
          <a:srgbClr val="C000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a:t>II – Sélection des indicateurs </a:t>
          </a:r>
          <a:endParaRPr lang="en-US" sz="2100" kern="1200"/>
        </a:p>
      </dsp:txBody>
      <dsp:txXfrm>
        <a:off x="24588" y="672632"/>
        <a:ext cx="9355176" cy="454509"/>
      </dsp:txXfrm>
    </dsp:sp>
    <dsp:sp modelId="{242EAC55-DAE8-44F9-A0B1-D5BC34C0712C}">
      <dsp:nvSpPr>
        <dsp:cNvPr id="0" name=""/>
        <dsp:cNvSpPr/>
      </dsp:nvSpPr>
      <dsp:spPr>
        <a:xfrm>
          <a:off x="0" y="1212209"/>
          <a:ext cx="9404352" cy="503685"/>
        </a:xfrm>
        <a:prstGeom prst="roundRect">
          <a:avLst/>
        </a:prstGeom>
        <a:gradFill rotWithShape="0">
          <a:gsLst>
            <a:gs pos="0">
              <a:schemeClr val="accent6">
                <a:hueOff val="0"/>
                <a:satOff val="0"/>
                <a:lumOff val="0"/>
                <a:alphaOff val="0"/>
                <a:tint val="64000"/>
                <a:lumMod val="118000"/>
              </a:schemeClr>
            </a:gs>
            <a:gs pos="100000">
              <a:schemeClr val="accent6">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dirty="0"/>
            <a:t>III - Réduction des données</a:t>
          </a:r>
          <a:endParaRPr lang="en-US" sz="2100" kern="1200" dirty="0"/>
        </a:p>
      </dsp:txBody>
      <dsp:txXfrm>
        <a:off x="24588" y="1236797"/>
        <a:ext cx="9355176" cy="454509"/>
      </dsp:txXfrm>
    </dsp:sp>
    <dsp:sp modelId="{A2FD5E17-5291-4334-874D-9E687DAE75A5}">
      <dsp:nvSpPr>
        <dsp:cNvPr id="0" name=""/>
        <dsp:cNvSpPr/>
      </dsp:nvSpPr>
      <dsp:spPr>
        <a:xfrm>
          <a:off x="0" y="1776374"/>
          <a:ext cx="9404352" cy="503685"/>
        </a:xfrm>
        <a:prstGeom prst="roundRect">
          <a:avLst/>
        </a:prstGeom>
        <a:gradFill rotWithShape="0">
          <a:gsLst>
            <a:gs pos="0">
              <a:schemeClr val="accent6">
                <a:hueOff val="0"/>
                <a:satOff val="0"/>
                <a:lumOff val="0"/>
                <a:alphaOff val="0"/>
                <a:tint val="64000"/>
                <a:lumMod val="118000"/>
              </a:schemeClr>
            </a:gs>
            <a:gs pos="100000">
              <a:schemeClr val="accent6">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a:t>IV – Statistiques des indicateurs</a:t>
          </a:r>
          <a:endParaRPr lang="en-US" sz="2100" kern="1200"/>
        </a:p>
      </dsp:txBody>
      <dsp:txXfrm>
        <a:off x="24588" y="1800962"/>
        <a:ext cx="9355176" cy="454509"/>
      </dsp:txXfrm>
    </dsp:sp>
    <dsp:sp modelId="{81C7376B-2BB7-431C-BB1B-E3FF85353011}">
      <dsp:nvSpPr>
        <dsp:cNvPr id="0" name=""/>
        <dsp:cNvSpPr/>
      </dsp:nvSpPr>
      <dsp:spPr>
        <a:xfrm>
          <a:off x="0" y="2340539"/>
          <a:ext cx="9404352" cy="503685"/>
        </a:xfrm>
        <a:prstGeom prst="roundRect">
          <a:avLst/>
        </a:prstGeom>
        <a:gradFill rotWithShape="0">
          <a:gsLst>
            <a:gs pos="0">
              <a:schemeClr val="accent6">
                <a:hueOff val="0"/>
                <a:satOff val="0"/>
                <a:lumOff val="0"/>
                <a:alphaOff val="0"/>
                <a:tint val="64000"/>
                <a:lumMod val="118000"/>
              </a:schemeClr>
            </a:gs>
            <a:gs pos="100000">
              <a:schemeClr val="accent6">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a:t>V – Score : 2 méthodes</a:t>
          </a:r>
          <a:endParaRPr lang="en-US" sz="2100" kern="1200"/>
        </a:p>
      </dsp:txBody>
      <dsp:txXfrm>
        <a:off x="24588" y="2365127"/>
        <a:ext cx="9355176" cy="454509"/>
      </dsp:txXfrm>
    </dsp:sp>
    <dsp:sp modelId="{9951BBA7-5D5A-495C-9291-4F2C40DE326C}">
      <dsp:nvSpPr>
        <dsp:cNvPr id="0" name=""/>
        <dsp:cNvSpPr/>
      </dsp:nvSpPr>
      <dsp:spPr>
        <a:xfrm>
          <a:off x="0" y="2904704"/>
          <a:ext cx="9404352" cy="503685"/>
        </a:xfrm>
        <a:prstGeom prst="roundRect">
          <a:avLst/>
        </a:prstGeom>
        <a:gradFill rotWithShape="0">
          <a:gsLst>
            <a:gs pos="0">
              <a:schemeClr val="accent6">
                <a:hueOff val="0"/>
                <a:satOff val="0"/>
                <a:lumOff val="0"/>
                <a:alphaOff val="0"/>
                <a:tint val="64000"/>
                <a:lumMod val="118000"/>
              </a:schemeClr>
            </a:gs>
            <a:gs pos="100000">
              <a:schemeClr val="accent6">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dirty="0"/>
            <a:t>VI – Prévisions: potentiels des pays</a:t>
          </a:r>
          <a:endParaRPr lang="en-US" sz="2100" kern="1200" dirty="0"/>
        </a:p>
      </dsp:txBody>
      <dsp:txXfrm>
        <a:off x="24588" y="2929292"/>
        <a:ext cx="9355176" cy="454509"/>
      </dsp:txXfrm>
    </dsp:sp>
    <dsp:sp modelId="{457AAFE0-1A40-4138-89BA-BD768121D9B5}">
      <dsp:nvSpPr>
        <dsp:cNvPr id="0" name=""/>
        <dsp:cNvSpPr/>
      </dsp:nvSpPr>
      <dsp:spPr>
        <a:xfrm>
          <a:off x="0" y="3468869"/>
          <a:ext cx="9404352" cy="503685"/>
        </a:xfrm>
        <a:prstGeom prst="roundRect">
          <a:avLst/>
        </a:prstGeom>
        <a:gradFill rotWithShape="0">
          <a:gsLst>
            <a:gs pos="0">
              <a:schemeClr val="accent6">
                <a:hueOff val="0"/>
                <a:satOff val="0"/>
                <a:lumOff val="0"/>
                <a:alphaOff val="0"/>
                <a:tint val="64000"/>
                <a:lumMod val="118000"/>
              </a:schemeClr>
            </a:gs>
            <a:gs pos="100000">
              <a:schemeClr val="accent6">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dirty="0"/>
            <a:t>VII – Conclusion</a:t>
          </a:r>
          <a:endParaRPr lang="en-US" sz="2100" kern="1200" dirty="0"/>
        </a:p>
      </dsp:txBody>
      <dsp:txXfrm>
        <a:off x="24588" y="3493457"/>
        <a:ext cx="9355176" cy="4545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FD6EA6-46B6-431C-9BC9-A3216B23E198}">
      <dsp:nvSpPr>
        <dsp:cNvPr id="0" name=""/>
        <dsp:cNvSpPr/>
      </dsp:nvSpPr>
      <dsp:spPr>
        <a:xfrm>
          <a:off x="0" y="83879"/>
          <a:ext cx="9404352" cy="503685"/>
        </a:xfrm>
        <a:prstGeom prst="roundRect">
          <a:avLst/>
        </a:prstGeom>
        <a:gradFill rotWithShape="0">
          <a:gsLst>
            <a:gs pos="0">
              <a:schemeClr val="accent6">
                <a:hueOff val="0"/>
                <a:satOff val="0"/>
                <a:lumOff val="0"/>
                <a:alphaOff val="0"/>
                <a:tint val="64000"/>
                <a:lumMod val="118000"/>
              </a:schemeClr>
            </a:gs>
            <a:gs pos="100000">
              <a:schemeClr val="accent6">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dirty="0"/>
            <a:t>I – Contexte de la problématique et présentation du jeu de données</a:t>
          </a:r>
          <a:endParaRPr lang="en-US" sz="2100" kern="1200" dirty="0"/>
        </a:p>
      </dsp:txBody>
      <dsp:txXfrm>
        <a:off x="24588" y="108467"/>
        <a:ext cx="9355176" cy="454509"/>
      </dsp:txXfrm>
    </dsp:sp>
    <dsp:sp modelId="{0DA1DD51-F393-41D1-96E0-21842562064D}">
      <dsp:nvSpPr>
        <dsp:cNvPr id="0" name=""/>
        <dsp:cNvSpPr/>
      </dsp:nvSpPr>
      <dsp:spPr>
        <a:xfrm>
          <a:off x="0" y="648044"/>
          <a:ext cx="9404352" cy="503685"/>
        </a:xfrm>
        <a:prstGeom prst="roundRect">
          <a:avLst/>
        </a:prstGeom>
        <a:gradFill rotWithShape="0">
          <a:gsLst>
            <a:gs pos="0">
              <a:schemeClr val="accent6">
                <a:hueOff val="0"/>
                <a:satOff val="0"/>
                <a:lumOff val="0"/>
                <a:alphaOff val="0"/>
                <a:tint val="64000"/>
                <a:lumMod val="118000"/>
              </a:schemeClr>
            </a:gs>
            <a:gs pos="100000">
              <a:schemeClr val="accent6">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dirty="0"/>
            <a:t>II – Sélection des indicateurs </a:t>
          </a:r>
          <a:endParaRPr lang="en-US" sz="2100" kern="1200" dirty="0"/>
        </a:p>
      </dsp:txBody>
      <dsp:txXfrm>
        <a:off x="24588" y="672632"/>
        <a:ext cx="9355176" cy="454509"/>
      </dsp:txXfrm>
    </dsp:sp>
    <dsp:sp modelId="{242EAC55-DAE8-44F9-A0B1-D5BC34C0712C}">
      <dsp:nvSpPr>
        <dsp:cNvPr id="0" name=""/>
        <dsp:cNvSpPr/>
      </dsp:nvSpPr>
      <dsp:spPr>
        <a:xfrm>
          <a:off x="0" y="1212209"/>
          <a:ext cx="9404352" cy="503685"/>
        </a:xfrm>
        <a:prstGeom prst="roundRect">
          <a:avLst/>
        </a:prstGeom>
        <a:solidFill>
          <a:srgbClr val="C000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dirty="0"/>
            <a:t>III - Réduction des données</a:t>
          </a:r>
          <a:endParaRPr lang="en-US" sz="2100" kern="1200" dirty="0"/>
        </a:p>
      </dsp:txBody>
      <dsp:txXfrm>
        <a:off x="24588" y="1236797"/>
        <a:ext cx="9355176" cy="454509"/>
      </dsp:txXfrm>
    </dsp:sp>
    <dsp:sp modelId="{A2FD5E17-5291-4334-874D-9E687DAE75A5}">
      <dsp:nvSpPr>
        <dsp:cNvPr id="0" name=""/>
        <dsp:cNvSpPr/>
      </dsp:nvSpPr>
      <dsp:spPr>
        <a:xfrm>
          <a:off x="0" y="1776374"/>
          <a:ext cx="9404352" cy="503685"/>
        </a:xfrm>
        <a:prstGeom prst="roundRect">
          <a:avLst/>
        </a:prstGeom>
        <a:gradFill rotWithShape="0">
          <a:gsLst>
            <a:gs pos="0">
              <a:schemeClr val="accent6">
                <a:hueOff val="0"/>
                <a:satOff val="0"/>
                <a:lumOff val="0"/>
                <a:alphaOff val="0"/>
                <a:tint val="64000"/>
                <a:lumMod val="118000"/>
              </a:schemeClr>
            </a:gs>
            <a:gs pos="100000">
              <a:schemeClr val="accent6">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a:t>IV – Statistiques des indicateurs</a:t>
          </a:r>
          <a:endParaRPr lang="en-US" sz="2100" kern="1200"/>
        </a:p>
      </dsp:txBody>
      <dsp:txXfrm>
        <a:off x="24588" y="1800962"/>
        <a:ext cx="9355176" cy="454509"/>
      </dsp:txXfrm>
    </dsp:sp>
    <dsp:sp modelId="{81C7376B-2BB7-431C-BB1B-E3FF85353011}">
      <dsp:nvSpPr>
        <dsp:cNvPr id="0" name=""/>
        <dsp:cNvSpPr/>
      </dsp:nvSpPr>
      <dsp:spPr>
        <a:xfrm>
          <a:off x="0" y="2340539"/>
          <a:ext cx="9404352" cy="503685"/>
        </a:xfrm>
        <a:prstGeom prst="roundRect">
          <a:avLst/>
        </a:prstGeom>
        <a:gradFill rotWithShape="0">
          <a:gsLst>
            <a:gs pos="0">
              <a:schemeClr val="accent6">
                <a:hueOff val="0"/>
                <a:satOff val="0"/>
                <a:lumOff val="0"/>
                <a:alphaOff val="0"/>
                <a:tint val="64000"/>
                <a:lumMod val="118000"/>
              </a:schemeClr>
            </a:gs>
            <a:gs pos="100000">
              <a:schemeClr val="accent6">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a:t>V – Score : 2 méthodes</a:t>
          </a:r>
          <a:endParaRPr lang="en-US" sz="2100" kern="1200"/>
        </a:p>
      </dsp:txBody>
      <dsp:txXfrm>
        <a:off x="24588" y="2365127"/>
        <a:ext cx="9355176" cy="454509"/>
      </dsp:txXfrm>
    </dsp:sp>
    <dsp:sp modelId="{9951BBA7-5D5A-495C-9291-4F2C40DE326C}">
      <dsp:nvSpPr>
        <dsp:cNvPr id="0" name=""/>
        <dsp:cNvSpPr/>
      </dsp:nvSpPr>
      <dsp:spPr>
        <a:xfrm>
          <a:off x="0" y="2904704"/>
          <a:ext cx="9404352" cy="503685"/>
        </a:xfrm>
        <a:prstGeom prst="roundRect">
          <a:avLst/>
        </a:prstGeom>
        <a:gradFill rotWithShape="0">
          <a:gsLst>
            <a:gs pos="0">
              <a:schemeClr val="accent6">
                <a:hueOff val="0"/>
                <a:satOff val="0"/>
                <a:lumOff val="0"/>
                <a:alphaOff val="0"/>
                <a:tint val="64000"/>
                <a:lumMod val="118000"/>
              </a:schemeClr>
            </a:gs>
            <a:gs pos="100000">
              <a:schemeClr val="accent6">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dirty="0"/>
            <a:t>VI – Prévisions: potentiels des pays</a:t>
          </a:r>
          <a:endParaRPr lang="en-US" sz="2100" kern="1200" dirty="0"/>
        </a:p>
      </dsp:txBody>
      <dsp:txXfrm>
        <a:off x="24588" y="2929292"/>
        <a:ext cx="9355176" cy="454509"/>
      </dsp:txXfrm>
    </dsp:sp>
    <dsp:sp modelId="{457AAFE0-1A40-4138-89BA-BD768121D9B5}">
      <dsp:nvSpPr>
        <dsp:cNvPr id="0" name=""/>
        <dsp:cNvSpPr/>
      </dsp:nvSpPr>
      <dsp:spPr>
        <a:xfrm>
          <a:off x="0" y="3468869"/>
          <a:ext cx="9404352" cy="503685"/>
        </a:xfrm>
        <a:prstGeom prst="roundRect">
          <a:avLst/>
        </a:prstGeom>
        <a:gradFill rotWithShape="0">
          <a:gsLst>
            <a:gs pos="0">
              <a:schemeClr val="accent6">
                <a:hueOff val="0"/>
                <a:satOff val="0"/>
                <a:lumOff val="0"/>
                <a:alphaOff val="0"/>
                <a:tint val="64000"/>
                <a:lumMod val="118000"/>
              </a:schemeClr>
            </a:gs>
            <a:gs pos="100000">
              <a:schemeClr val="accent6">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dirty="0"/>
            <a:t>VII – Conclusion</a:t>
          </a:r>
          <a:endParaRPr lang="en-US" sz="2100" kern="1200" dirty="0"/>
        </a:p>
      </dsp:txBody>
      <dsp:txXfrm>
        <a:off x="24588" y="3493457"/>
        <a:ext cx="9355176" cy="4545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FD6EA6-46B6-431C-9BC9-A3216B23E198}">
      <dsp:nvSpPr>
        <dsp:cNvPr id="0" name=""/>
        <dsp:cNvSpPr/>
      </dsp:nvSpPr>
      <dsp:spPr>
        <a:xfrm>
          <a:off x="0" y="83879"/>
          <a:ext cx="9404352" cy="503685"/>
        </a:xfrm>
        <a:prstGeom prst="roundRect">
          <a:avLst/>
        </a:prstGeom>
        <a:gradFill rotWithShape="0">
          <a:gsLst>
            <a:gs pos="0">
              <a:schemeClr val="accent6">
                <a:hueOff val="0"/>
                <a:satOff val="0"/>
                <a:lumOff val="0"/>
                <a:alphaOff val="0"/>
                <a:tint val="64000"/>
                <a:lumMod val="118000"/>
              </a:schemeClr>
            </a:gs>
            <a:gs pos="100000">
              <a:schemeClr val="accent6">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dirty="0"/>
            <a:t>I – Contexte de la problématique et présentation du jeu de données</a:t>
          </a:r>
          <a:endParaRPr lang="en-US" sz="2100" kern="1200" dirty="0"/>
        </a:p>
      </dsp:txBody>
      <dsp:txXfrm>
        <a:off x="24588" y="108467"/>
        <a:ext cx="9355176" cy="454509"/>
      </dsp:txXfrm>
    </dsp:sp>
    <dsp:sp modelId="{0DA1DD51-F393-41D1-96E0-21842562064D}">
      <dsp:nvSpPr>
        <dsp:cNvPr id="0" name=""/>
        <dsp:cNvSpPr/>
      </dsp:nvSpPr>
      <dsp:spPr>
        <a:xfrm>
          <a:off x="0" y="648044"/>
          <a:ext cx="9404352" cy="503685"/>
        </a:xfrm>
        <a:prstGeom prst="roundRect">
          <a:avLst/>
        </a:prstGeom>
        <a:gradFill rotWithShape="0">
          <a:gsLst>
            <a:gs pos="0">
              <a:schemeClr val="accent6">
                <a:hueOff val="0"/>
                <a:satOff val="0"/>
                <a:lumOff val="0"/>
                <a:alphaOff val="0"/>
                <a:tint val="64000"/>
                <a:lumMod val="118000"/>
              </a:schemeClr>
            </a:gs>
            <a:gs pos="100000">
              <a:schemeClr val="accent6">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dirty="0"/>
            <a:t>II – Sélection des indicateurs </a:t>
          </a:r>
          <a:endParaRPr lang="en-US" sz="2100" kern="1200" dirty="0"/>
        </a:p>
      </dsp:txBody>
      <dsp:txXfrm>
        <a:off x="24588" y="672632"/>
        <a:ext cx="9355176" cy="454509"/>
      </dsp:txXfrm>
    </dsp:sp>
    <dsp:sp modelId="{242EAC55-DAE8-44F9-A0B1-D5BC34C0712C}">
      <dsp:nvSpPr>
        <dsp:cNvPr id="0" name=""/>
        <dsp:cNvSpPr/>
      </dsp:nvSpPr>
      <dsp:spPr>
        <a:xfrm>
          <a:off x="0" y="1212209"/>
          <a:ext cx="9404352" cy="503685"/>
        </a:xfrm>
        <a:prstGeom prst="roundRect">
          <a:avLst/>
        </a:prstGeom>
        <a:gradFill rotWithShape="0">
          <a:gsLst>
            <a:gs pos="0">
              <a:schemeClr val="accent6">
                <a:hueOff val="0"/>
                <a:satOff val="0"/>
                <a:lumOff val="0"/>
                <a:alphaOff val="0"/>
                <a:tint val="64000"/>
                <a:lumMod val="118000"/>
              </a:schemeClr>
            </a:gs>
            <a:gs pos="100000">
              <a:schemeClr val="accent6">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dirty="0"/>
            <a:t>III - Réduction des données</a:t>
          </a:r>
          <a:endParaRPr lang="en-US" sz="2100" kern="1200" dirty="0"/>
        </a:p>
      </dsp:txBody>
      <dsp:txXfrm>
        <a:off x="24588" y="1236797"/>
        <a:ext cx="9355176" cy="454509"/>
      </dsp:txXfrm>
    </dsp:sp>
    <dsp:sp modelId="{A2FD5E17-5291-4334-874D-9E687DAE75A5}">
      <dsp:nvSpPr>
        <dsp:cNvPr id="0" name=""/>
        <dsp:cNvSpPr/>
      </dsp:nvSpPr>
      <dsp:spPr>
        <a:xfrm>
          <a:off x="0" y="1776374"/>
          <a:ext cx="9404352" cy="503685"/>
        </a:xfrm>
        <a:prstGeom prst="roundRect">
          <a:avLst/>
        </a:prstGeom>
        <a:solidFill>
          <a:srgbClr val="C000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dirty="0"/>
            <a:t>IV – Statistiques des indicateurs</a:t>
          </a:r>
          <a:endParaRPr lang="en-US" sz="2100" kern="1200" dirty="0"/>
        </a:p>
      </dsp:txBody>
      <dsp:txXfrm>
        <a:off x="24588" y="1800962"/>
        <a:ext cx="9355176" cy="454509"/>
      </dsp:txXfrm>
    </dsp:sp>
    <dsp:sp modelId="{81C7376B-2BB7-431C-BB1B-E3FF85353011}">
      <dsp:nvSpPr>
        <dsp:cNvPr id="0" name=""/>
        <dsp:cNvSpPr/>
      </dsp:nvSpPr>
      <dsp:spPr>
        <a:xfrm>
          <a:off x="0" y="2340539"/>
          <a:ext cx="9404352" cy="503685"/>
        </a:xfrm>
        <a:prstGeom prst="roundRect">
          <a:avLst/>
        </a:prstGeom>
        <a:gradFill rotWithShape="0">
          <a:gsLst>
            <a:gs pos="0">
              <a:schemeClr val="accent6">
                <a:hueOff val="0"/>
                <a:satOff val="0"/>
                <a:lumOff val="0"/>
                <a:alphaOff val="0"/>
                <a:tint val="64000"/>
                <a:lumMod val="118000"/>
              </a:schemeClr>
            </a:gs>
            <a:gs pos="100000">
              <a:schemeClr val="accent6">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a:t>V – Score : 2 méthodes</a:t>
          </a:r>
          <a:endParaRPr lang="en-US" sz="2100" kern="1200"/>
        </a:p>
      </dsp:txBody>
      <dsp:txXfrm>
        <a:off x="24588" y="2365127"/>
        <a:ext cx="9355176" cy="454509"/>
      </dsp:txXfrm>
    </dsp:sp>
    <dsp:sp modelId="{9951BBA7-5D5A-495C-9291-4F2C40DE326C}">
      <dsp:nvSpPr>
        <dsp:cNvPr id="0" name=""/>
        <dsp:cNvSpPr/>
      </dsp:nvSpPr>
      <dsp:spPr>
        <a:xfrm>
          <a:off x="0" y="2904704"/>
          <a:ext cx="9404352" cy="503685"/>
        </a:xfrm>
        <a:prstGeom prst="roundRect">
          <a:avLst/>
        </a:prstGeom>
        <a:gradFill rotWithShape="0">
          <a:gsLst>
            <a:gs pos="0">
              <a:schemeClr val="accent6">
                <a:hueOff val="0"/>
                <a:satOff val="0"/>
                <a:lumOff val="0"/>
                <a:alphaOff val="0"/>
                <a:tint val="64000"/>
                <a:lumMod val="118000"/>
              </a:schemeClr>
            </a:gs>
            <a:gs pos="100000">
              <a:schemeClr val="accent6">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dirty="0"/>
            <a:t>VI – Prévisions: potentiels des pays</a:t>
          </a:r>
          <a:endParaRPr lang="en-US" sz="2100" kern="1200" dirty="0"/>
        </a:p>
      </dsp:txBody>
      <dsp:txXfrm>
        <a:off x="24588" y="2929292"/>
        <a:ext cx="9355176" cy="454509"/>
      </dsp:txXfrm>
    </dsp:sp>
    <dsp:sp modelId="{457AAFE0-1A40-4138-89BA-BD768121D9B5}">
      <dsp:nvSpPr>
        <dsp:cNvPr id="0" name=""/>
        <dsp:cNvSpPr/>
      </dsp:nvSpPr>
      <dsp:spPr>
        <a:xfrm>
          <a:off x="0" y="3468869"/>
          <a:ext cx="9404352" cy="503685"/>
        </a:xfrm>
        <a:prstGeom prst="roundRect">
          <a:avLst/>
        </a:prstGeom>
        <a:gradFill rotWithShape="0">
          <a:gsLst>
            <a:gs pos="0">
              <a:schemeClr val="accent6">
                <a:hueOff val="0"/>
                <a:satOff val="0"/>
                <a:lumOff val="0"/>
                <a:alphaOff val="0"/>
                <a:tint val="64000"/>
                <a:lumMod val="118000"/>
              </a:schemeClr>
            </a:gs>
            <a:gs pos="100000">
              <a:schemeClr val="accent6">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dirty="0"/>
            <a:t>VII – Conclusion</a:t>
          </a:r>
          <a:endParaRPr lang="en-US" sz="2100" kern="1200" dirty="0"/>
        </a:p>
      </dsp:txBody>
      <dsp:txXfrm>
        <a:off x="24588" y="3493457"/>
        <a:ext cx="9355176" cy="4545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FD6EA6-46B6-431C-9BC9-A3216B23E198}">
      <dsp:nvSpPr>
        <dsp:cNvPr id="0" name=""/>
        <dsp:cNvSpPr/>
      </dsp:nvSpPr>
      <dsp:spPr>
        <a:xfrm>
          <a:off x="0" y="83879"/>
          <a:ext cx="9404352" cy="503685"/>
        </a:xfrm>
        <a:prstGeom prst="roundRect">
          <a:avLst/>
        </a:prstGeom>
        <a:gradFill rotWithShape="0">
          <a:gsLst>
            <a:gs pos="0">
              <a:schemeClr val="accent6">
                <a:hueOff val="0"/>
                <a:satOff val="0"/>
                <a:lumOff val="0"/>
                <a:alphaOff val="0"/>
                <a:tint val="64000"/>
                <a:lumMod val="118000"/>
              </a:schemeClr>
            </a:gs>
            <a:gs pos="100000">
              <a:schemeClr val="accent6">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dirty="0"/>
            <a:t>I – Contexte de la problématique et présentation du jeu de données</a:t>
          </a:r>
          <a:endParaRPr lang="en-US" sz="2100" kern="1200" dirty="0"/>
        </a:p>
      </dsp:txBody>
      <dsp:txXfrm>
        <a:off x="24588" y="108467"/>
        <a:ext cx="9355176" cy="454509"/>
      </dsp:txXfrm>
    </dsp:sp>
    <dsp:sp modelId="{0DA1DD51-F393-41D1-96E0-21842562064D}">
      <dsp:nvSpPr>
        <dsp:cNvPr id="0" name=""/>
        <dsp:cNvSpPr/>
      </dsp:nvSpPr>
      <dsp:spPr>
        <a:xfrm>
          <a:off x="0" y="648044"/>
          <a:ext cx="9404352" cy="503685"/>
        </a:xfrm>
        <a:prstGeom prst="roundRect">
          <a:avLst/>
        </a:prstGeom>
        <a:gradFill rotWithShape="0">
          <a:gsLst>
            <a:gs pos="0">
              <a:schemeClr val="accent6">
                <a:hueOff val="0"/>
                <a:satOff val="0"/>
                <a:lumOff val="0"/>
                <a:alphaOff val="0"/>
                <a:tint val="64000"/>
                <a:lumMod val="118000"/>
              </a:schemeClr>
            </a:gs>
            <a:gs pos="100000">
              <a:schemeClr val="accent6">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a:t>II – Sélection des indicateurs </a:t>
          </a:r>
          <a:endParaRPr lang="en-US" sz="2100" kern="1200"/>
        </a:p>
      </dsp:txBody>
      <dsp:txXfrm>
        <a:off x="24588" y="672632"/>
        <a:ext cx="9355176" cy="454509"/>
      </dsp:txXfrm>
    </dsp:sp>
    <dsp:sp modelId="{242EAC55-DAE8-44F9-A0B1-D5BC34C0712C}">
      <dsp:nvSpPr>
        <dsp:cNvPr id="0" name=""/>
        <dsp:cNvSpPr/>
      </dsp:nvSpPr>
      <dsp:spPr>
        <a:xfrm>
          <a:off x="0" y="1212209"/>
          <a:ext cx="9404352" cy="503685"/>
        </a:xfrm>
        <a:prstGeom prst="roundRect">
          <a:avLst/>
        </a:prstGeom>
        <a:gradFill rotWithShape="0">
          <a:gsLst>
            <a:gs pos="0">
              <a:schemeClr val="accent6">
                <a:hueOff val="0"/>
                <a:satOff val="0"/>
                <a:lumOff val="0"/>
                <a:alphaOff val="0"/>
                <a:tint val="64000"/>
                <a:lumMod val="118000"/>
              </a:schemeClr>
            </a:gs>
            <a:gs pos="100000">
              <a:schemeClr val="accent6">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dirty="0"/>
            <a:t>III - Réduction des données</a:t>
          </a:r>
          <a:endParaRPr lang="en-US" sz="2100" kern="1200" dirty="0"/>
        </a:p>
      </dsp:txBody>
      <dsp:txXfrm>
        <a:off x="24588" y="1236797"/>
        <a:ext cx="9355176" cy="454509"/>
      </dsp:txXfrm>
    </dsp:sp>
    <dsp:sp modelId="{A2FD5E17-5291-4334-874D-9E687DAE75A5}">
      <dsp:nvSpPr>
        <dsp:cNvPr id="0" name=""/>
        <dsp:cNvSpPr/>
      </dsp:nvSpPr>
      <dsp:spPr>
        <a:xfrm>
          <a:off x="0" y="1776374"/>
          <a:ext cx="9404352" cy="503685"/>
        </a:xfrm>
        <a:prstGeom prst="roundRect">
          <a:avLst/>
        </a:prstGeom>
        <a:gradFill rotWithShape="0">
          <a:gsLst>
            <a:gs pos="0">
              <a:schemeClr val="accent6">
                <a:hueOff val="0"/>
                <a:satOff val="0"/>
                <a:lumOff val="0"/>
                <a:alphaOff val="0"/>
                <a:tint val="64000"/>
                <a:lumMod val="118000"/>
              </a:schemeClr>
            </a:gs>
            <a:gs pos="100000">
              <a:schemeClr val="accent6">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a:t>IV – Statistiques des indicateurs</a:t>
          </a:r>
          <a:endParaRPr lang="en-US" sz="2100" kern="1200"/>
        </a:p>
      </dsp:txBody>
      <dsp:txXfrm>
        <a:off x="24588" y="1800962"/>
        <a:ext cx="9355176" cy="454509"/>
      </dsp:txXfrm>
    </dsp:sp>
    <dsp:sp modelId="{81C7376B-2BB7-431C-BB1B-E3FF85353011}">
      <dsp:nvSpPr>
        <dsp:cNvPr id="0" name=""/>
        <dsp:cNvSpPr/>
      </dsp:nvSpPr>
      <dsp:spPr>
        <a:xfrm>
          <a:off x="0" y="2340539"/>
          <a:ext cx="9404352" cy="503685"/>
        </a:xfrm>
        <a:prstGeom prst="roundRect">
          <a:avLst/>
        </a:prstGeom>
        <a:solidFill>
          <a:srgbClr val="C000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a:t>V – Score : 2 méthodes</a:t>
          </a:r>
          <a:endParaRPr lang="en-US" sz="2100" kern="1200"/>
        </a:p>
      </dsp:txBody>
      <dsp:txXfrm>
        <a:off x="24588" y="2365127"/>
        <a:ext cx="9355176" cy="454509"/>
      </dsp:txXfrm>
    </dsp:sp>
    <dsp:sp modelId="{9951BBA7-5D5A-495C-9291-4F2C40DE326C}">
      <dsp:nvSpPr>
        <dsp:cNvPr id="0" name=""/>
        <dsp:cNvSpPr/>
      </dsp:nvSpPr>
      <dsp:spPr>
        <a:xfrm>
          <a:off x="0" y="2904704"/>
          <a:ext cx="9404352" cy="503685"/>
        </a:xfrm>
        <a:prstGeom prst="roundRect">
          <a:avLst/>
        </a:prstGeom>
        <a:gradFill rotWithShape="0">
          <a:gsLst>
            <a:gs pos="0">
              <a:schemeClr val="accent6">
                <a:hueOff val="0"/>
                <a:satOff val="0"/>
                <a:lumOff val="0"/>
                <a:alphaOff val="0"/>
                <a:tint val="64000"/>
                <a:lumMod val="118000"/>
              </a:schemeClr>
            </a:gs>
            <a:gs pos="100000">
              <a:schemeClr val="accent6">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dirty="0"/>
            <a:t>VI – Prévisions: potentiels des pays</a:t>
          </a:r>
          <a:endParaRPr lang="en-US" sz="2100" kern="1200" dirty="0"/>
        </a:p>
      </dsp:txBody>
      <dsp:txXfrm>
        <a:off x="24588" y="2929292"/>
        <a:ext cx="9355176" cy="454509"/>
      </dsp:txXfrm>
    </dsp:sp>
    <dsp:sp modelId="{457AAFE0-1A40-4138-89BA-BD768121D9B5}">
      <dsp:nvSpPr>
        <dsp:cNvPr id="0" name=""/>
        <dsp:cNvSpPr/>
      </dsp:nvSpPr>
      <dsp:spPr>
        <a:xfrm>
          <a:off x="0" y="3468869"/>
          <a:ext cx="9404352" cy="503685"/>
        </a:xfrm>
        <a:prstGeom prst="roundRect">
          <a:avLst/>
        </a:prstGeom>
        <a:gradFill rotWithShape="0">
          <a:gsLst>
            <a:gs pos="0">
              <a:schemeClr val="accent6">
                <a:hueOff val="0"/>
                <a:satOff val="0"/>
                <a:lumOff val="0"/>
                <a:alphaOff val="0"/>
                <a:tint val="64000"/>
                <a:lumMod val="118000"/>
              </a:schemeClr>
            </a:gs>
            <a:gs pos="100000">
              <a:schemeClr val="accent6">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dirty="0"/>
            <a:t>VII – Conclusion</a:t>
          </a:r>
          <a:endParaRPr lang="en-US" sz="2100" kern="1200" dirty="0"/>
        </a:p>
      </dsp:txBody>
      <dsp:txXfrm>
        <a:off x="24588" y="3493457"/>
        <a:ext cx="9355176" cy="45450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FD6EA6-46B6-431C-9BC9-A3216B23E198}">
      <dsp:nvSpPr>
        <dsp:cNvPr id="0" name=""/>
        <dsp:cNvSpPr/>
      </dsp:nvSpPr>
      <dsp:spPr>
        <a:xfrm>
          <a:off x="0" y="83879"/>
          <a:ext cx="9404352" cy="503685"/>
        </a:xfrm>
        <a:prstGeom prst="roundRect">
          <a:avLst/>
        </a:prstGeom>
        <a:gradFill rotWithShape="0">
          <a:gsLst>
            <a:gs pos="0">
              <a:schemeClr val="accent6">
                <a:hueOff val="0"/>
                <a:satOff val="0"/>
                <a:lumOff val="0"/>
                <a:alphaOff val="0"/>
                <a:tint val="64000"/>
                <a:lumMod val="118000"/>
              </a:schemeClr>
            </a:gs>
            <a:gs pos="100000">
              <a:schemeClr val="accent6">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dirty="0"/>
            <a:t>I – Contexte de la problématique et présentation du jeu de données</a:t>
          </a:r>
          <a:endParaRPr lang="en-US" sz="2100" kern="1200" dirty="0"/>
        </a:p>
      </dsp:txBody>
      <dsp:txXfrm>
        <a:off x="24588" y="108467"/>
        <a:ext cx="9355176" cy="454509"/>
      </dsp:txXfrm>
    </dsp:sp>
    <dsp:sp modelId="{0DA1DD51-F393-41D1-96E0-21842562064D}">
      <dsp:nvSpPr>
        <dsp:cNvPr id="0" name=""/>
        <dsp:cNvSpPr/>
      </dsp:nvSpPr>
      <dsp:spPr>
        <a:xfrm>
          <a:off x="0" y="648044"/>
          <a:ext cx="9404352" cy="503685"/>
        </a:xfrm>
        <a:prstGeom prst="roundRect">
          <a:avLst/>
        </a:prstGeom>
        <a:gradFill rotWithShape="0">
          <a:gsLst>
            <a:gs pos="0">
              <a:schemeClr val="accent6">
                <a:hueOff val="0"/>
                <a:satOff val="0"/>
                <a:lumOff val="0"/>
                <a:alphaOff val="0"/>
                <a:tint val="64000"/>
                <a:lumMod val="118000"/>
              </a:schemeClr>
            </a:gs>
            <a:gs pos="100000">
              <a:schemeClr val="accent6">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a:t>II – Sélection des indicateurs </a:t>
          </a:r>
          <a:endParaRPr lang="en-US" sz="2100" kern="1200"/>
        </a:p>
      </dsp:txBody>
      <dsp:txXfrm>
        <a:off x="24588" y="672632"/>
        <a:ext cx="9355176" cy="454509"/>
      </dsp:txXfrm>
    </dsp:sp>
    <dsp:sp modelId="{242EAC55-DAE8-44F9-A0B1-D5BC34C0712C}">
      <dsp:nvSpPr>
        <dsp:cNvPr id="0" name=""/>
        <dsp:cNvSpPr/>
      </dsp:nvSpPr>
      <dsp:spPr>
        <a:xfrm>
          <a:off x="0" y="1212209"/>
          <a:ext cx="9404352" cy="503685"/>
        </a:xfrm>
        <a:prstGeom prst="roundRect">
          <a:avLst/>
        </a:prstGeom>
        <a:gradFill rotWithShape="0">
          <a:gsLst>
            <a:gs pos="0">
              <a:schemeClr val="accent6">
                <a:hueOff val="0"/>
                <a:satOff val="0"/>
                <a:lumOff val="0"/>
                <a:alphaOff val="0"/>
                <a:tint val="64000"/>
                <a:lumMod val="118000"/>
              </a:schemeClr>
            </a:gs>
            <a:gs pos="100000">
              <a:schemeClr val="accent6">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dirty="0"/>
            <a:t>III - Réduction des données</a:t>
          </a:r>
          <a:endParaRPr lang="en-US" sz="2100" kern="1200" dirty="0"/>
        </a:p>
      </dsp:txBody>
      <dsp:txXfrm>
        <a:off x="24588" y="1236797"/>
        <a:ext cx="9355176" cy="454509"/>
      </dsp:txXfrm>
    </dsp:sp>
    <dsp:sp modelId="{A2FD5E17-5291-4334-874D-9E687DAE75A5}">
      <dsp:nvSpPr>
        <dsp:cNvPr id="0" name=""/>
        <dsp:cNvSpPr/>
      </dsp:nvSpPr>
      <dsp:spPr>
        <a:xfrm>
          <a:off x="0" y="1776374"/>
          <a:ext cx="9404352" cy="503685"/>
        </a:xfrm>
        <a:prstGeom prst="roundRect">
          <a:avLst/>
        </a:prstGeom>
        <a:gradFill rotWithShape="0">
          <a:gsLst>
            <a:gs pos="0">
              <a:schemeClr val="accent6">
                <a:hueOff val="0"/>
                <a:satOff val="0"/>
                <a:lumOff val="0"/>
                <a:alphaOff val="0"/>
                <a:tint val="64000"/>
                <a:lumMod val="118000"/>
              </a:schemeClr>
            </a:gs>
            <a:gs pos="100000">
              <a:schemeClr val="accent6">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a:t>IV – Statistiques des indicateurs</a:t>
          </a:r>
          <a:endParaRPr lang="en-US" sz="2100" kern="1200"/>
        </a:p>
      </dsp:txBody>
      <dsp:txXfrm>
        <a:off x="24588" y="1800962"/>
        <a:ext cx="9355176" cy="454509"/>
      </dsp:txXfrm>
    </dsp:sp>
    <dsp:sp modelId="{81C7376B-2BB7-431C-BB1B-E3FF85353011}">
      <dsp:nvSpPr>
        <dsp:cNvPr id="0" name=""/>
        <dsp:cNvSpPr/>
      </dsp:nvSpPr>
      <dsp:spPr>
        <a:xfrm>
          <a:off x="0" y="2340539"/>
          <a:ext cx="9404352" cy="503685"/>
        </a:xfrm>
        <a:prstGeom prst="roundRect">
          <a:avLst/>
        </a:prstGeom>
        <a:gradFill rotWithShape="0">
          <a:gsLst>
            <a:gs pos="0">
              <a:schemeClr val="accent6">
                <a:hueOff val="0"/>
                <a:satOff val="0"/>
                <a:lumOff val="0"/>
                <a:alphaOff val="0"/>
                <a:tint val="64000"/>
                <a:lumMod val="118000"/>
              </a:schemeClr>
            </a:gs>
            <a:gs pos="100000">
              <a:schemeClr val="accent6">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a:t>V – Score : 2 méthodes</a:t>
          </a:r>
          <a:endParaRPr lang="en-US" sz="2100" kern="1200"/>
        </a:p>
      </dsp:txBody>
      <dsp:txXfrm>
        <a:off x="24588" y="2365127"/>
        <a:ext cx="9355176" cy="454509"/>
      </dsp:txXfrm>
    </dsp:sp>
    <dsp:sp modelId="{9951BBA7-5D5A-495C-9291-4F2C40DE326C}">
      <dsp:nvSpPr>
        <dsp:cNvPr id="0" name=""/>
        <dsp:cNvSpPr/>
      </dsp:nvSpPr>
      <dsp:spPr>
        <a:xfrm>
          <a:off x="0" y="2904704"/>
          <a:ext cx="9404352" cy="503685"/>
        </a:xfrm>
        <a:prstGeom prst="roundRect">
          <a:avLst/>
        </a:prstGeom>
        <a:solidFill>
          <a:srgbClr val="C000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dirty="0"/>
            <a:t>VI – Prévisions: potentiels des pays</a:t>
          </a:r>
          <a:endParaRPr lang="en-US" sz="2100" kern="1200" dirty="0"/>
        </a:p>
      </dsp:txBody>
      <dsp:txXfrm>
        <a:off x="24588" y="2929292"/>
        <a:ext cx="9355176" cy="454509"/>
      </dsp:txXfrm>
    </dsp:sp>
    <dsp:sp modelId="{457AAFE0-1A40-4138-89BA-BD768121D9B5}">
      <dsp:nvSpPr>
        <dsp:cNvPr id="0" name=""/>
        <dsp:cNvSpPr/>
      </dsp:nvSpPr>
      <dsp:spPr>
        <a:xfrm>
          <a:off x="0" y="3468869"/>
          <a:ext cx="9404352" cy="503685"/>
        </a:xfrm>
        <a:prstGeom prst="roundRect">
          <a:avLst/>
        </a:prstGeom>
        <a:gradFill rotWithShape="0">
          <a:gsLst>
            <a:gs pos="0">
              <a:schemeClr val="accent6">
                <a:hueOff val="0"/>
                <a:satOff val="0"/>
                <a:lumOff val="0"/>
                <a:alphaOff val="0"/>
                <a:tint val="64000"/>
                <a:lumMod val="118000"/>
              </a:schemeClr>
            </a:gs>
            <a:gs pos="100000">
              <a:schemeClr val="accent6">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dirty="0"/>
            <a:t>VII – Conclusion</a:t>
          </a:r>
          <a:endParaRPr lang="en-US" sz="2100" kern="1200" dirty="0"/>
        </a:p>
      </dsp:txBody>
      <dsp:txXfrm>
        <a:off x="24588" y="3493457"/>
        <a:ext cx="9355176" cy="45450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FD6EA6-46B6-431C-9BC9-A3216B23E198}">
      <dsp:nvSpPr>
        <dsp:cNvPr id="0" name=""/>
        <dsp:cNvSpPr/>
      </dsp:nvSpPr>
      <dsp:spPr>
        <a:xfrm>
          <a:off x="0" y="83879"/>
          <a:ext cx="9404352" cy="503685"/>
        </a:xfrm>
        <a:prstGeom prst="roundRect">
          <a:avLst/>
        </a:prstGeom>
        <a:gradFill rotWithShape="0">
          <a:gsLst>
            <a:gs pos="0">
              <a:schemeClr val="accent6">
                <a:hueOff val="0"/>
                <a:satOff val="0"/>
                <a:lumOff val="0"/>
                <a:alphaOff val="0"/>
                <a:tint val="64000"/>
                <a:lumMod val="118000"/>
              </a:schemeClr>
            </a:gs>
            <a:gs pos="100000">
              <a:schemeClr val="accent6">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dirty="0"/>
            <a:t>I – Contexte de la problématique et présentation du jeu de données</a:t>
          </a:r>
          <a:endParaRPr lang="en-US" sz="2100" kern="1200" dirty="0"/>
        </a:p>
      </dsp:txBody>
      <dsp:txXfrm>
        <a:off x="24588" y="108467"/>
        <a:ext cx="9355176" cy="454509"/>
      </dsp:txXfrm>
    </dsp:sp>
    <dsp:sp modelId="{0DA1DD51-F393-41D1-96E0-21842562064D}">
      <dsp:nvSpPr>
        <dsp:cNvPr id="0" name=""/>
        <dsp:cNvSpPr/>
      </dsp:nvSpPr>
      <dsp:spPr>
        <a:xfrm>
          <a:off x="0" y="648044"/>
          <a:ext cx="9404352" cy="503685"/>
        </a:xfrm>
        <a:prstGeom prst="roundRect">
          <a:avLst/>
        </a:prstGeom>
        <a:gradFill rotWithShape="0">
          <a:gsLst>
            <a:gs pos="0">
              <a:schemeClr val="accent6">
                <a:hueOff val="0"/>
                <a:satOff val="0"/>
                <a:lumOff val="0"/>
                <a:alphaOff val="0"/>
                <a:tint val="64000"/>
                <a:lumMod val="118000"/>
              </a:schemeClr>
            </a:gs>
            <a:gs pos="100000">
              <a:schemeClr val="accent6">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a:t>II – Sélection des indicateurs </a:t>
          </a:r>
          <a:endParaRPr lang="en-US" sz="2100" kern="1200"/>
        </a:p>
      </dsp:txBody>
      <dsp:txXfrm>
        <a:off x="24588" y="672632"/>
        <a:ext cx="9355176" cy="454509"/>
      </dsp:txXfrm>
    </dsp:sp>
    <dsp:sp modelId="{242EAC55-DAE8-44F9-A0B1-D5BC34C0712C}">
      <dsp:nvSpPr>
        <dsp:cNvPr id="0" name=""/>
        <dsp:cNvSpPr/>
      </dsp:nvSpPr>
      <dsp:spPr>
        <a:xfrm>
          <a:off x="0" y="1212209"/>
          <a:ext cx="9404352" cy="503685"/>
        </a:xfrm>
        <a:prstGeom prst="roundRect">
          <a:avLst/>
        </a:prstGeom>
        <a:gradFill rotWithShape="0">
          <a:gsLst>
            <a:gs pos="0">
              <a:schemeClr val="accent6">
                <a:hueOff val="0"/>
                <a:satOff val="0"/>
                <a:lumOff val="0"/>
                <a:alphaOff val="0"/>
                <a:tint val="64000"/>
                <a:lumMod val="118000"/>
              </a:schemeClr>
            </a:gs>
            <a:gs pos="100000">
              <a:schemeClr val="accent6">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dirty="0"/>
            <a:t>III - Réduction des données</a:t>
          </a:r>
          <a:endParaRPr lang="en-US" sz="2100" kern="1200" dirty="0"/>
        </a:p>
      </dsp:txBody>
      <dsp:txXfrm>
        <a:off x="24588" y="1236797"/>
        <a:ext cx="9355176" cy="454509"/>
      </dsp:txXfrm>
    </dsp:sp>
    <dsp:sp modelId="{A2FD5E17-5291-4334-874D-9E687DAE75A5}">
      <dsp:nvSpPr>
        <dsp:cNvPr id="0" name=""/>
        <dsp:cNvSpPr/>
      </dsp:nvSpPr>
      <dsp:spPr>
        <a:xfrm>
          <a:off x="0" y="1776374"/>
          <a:ext cx="9404352" cy="503685"/>
        </a:xfrm>
        <a:prstGeom prst="roundRect">
          <a:avLst/>
        </a:prstGeom>
        <a:gradFill rotWithShape="0">
          <a:gsLst>
            <a:gs pos="0">
              <a:schemeClr val="accent6">
                <a:hueOff val="0"/>
                <a:satOff val="0"/>
                <a:lumOff val="0"/>
                <a:alphaOff val="0"/>
                <a:tint val="64000"/>
                <a:lumMod val="118000"/>
              </a:schemeClr>
            </a:gs>
            <a:gs pos="100000">
              <a:schemeClr val="accent6">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a:t>IV – Statistiques des indicateurs</a:t>
          </a:r>
          <a:endParaRPr lang="en-US" sz="2100" kern="1200"/>
        </a:p>
      </dsp:txBody>
      <dsp:txXfrm>
        <a:off x="24588" y="1800962"/>
        <a:ext cx="9355176" cy="454509"/>
      </dsp:txXfrm>
    </dsp:sp>
    <dsp:sp modelId="{81C7376B-2BB7-431C-BB1B-E3FF85353011}">
      <dsp:nvSpPr>
        <dsp:cNvPr id="0" name=""/>
        <dsp:cNvSpPr/>
      </dsp:nvSpPr>
      <dsp:spPr>
        <a:xfrm>
          <a:off x="0" y="2340539"/>
          <a:ext cx="9404352" cy="503685"/>
        </a:xfrm>
        <a:prstGeom prst="roundRect">
          <a:avLst/>
        </a:prstGeom>
        <a:gradFill rotWithShape="0">
          <a:gsLst>
            <a:gs pos="0">
              <a:schemeClr val="accent6">
                <a:hueOff val="0"/>
                <a:satOff val="0"/>
                <a:lumOff val="0"/>
                <a:alphaOff val="0"/>
                <a:tint val="64000"/>
                <a:lumMod val="118000"/>
              </a:schemeClr>
            </a:gs>
            <a:gs pos="100000">
              <a:schemeClr val="accent6">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a:t>V – Score : 2 méthodes</a:t>
          </a:r>
          <a:endParaRPr lang="en-US" sz="2100" kern="1200"/>
        </a:p>
      </dsp:txBody>
      <dsp:txXfrm>
        <a:off x="24588" y="2365127"/>
        <a:ext cx="9355176" cy="454509"/>
      </dsp:txXfrm>
    </dsp:sp>
    <dsp:sp modelId="{9951BBA7-5D5A-495C-9291-4F2C40DE326C}">
      <dsp:nvSpPr>
        <dsp:cNvPr id="0" name=""/>
        <dsp:cNvSpPr/>
      </dsp:nvSpPr>
      <dsp:spPr>
        <a:xfrm>
          <a:off x="0" y="2904704"/>
          <a:ext cx="9404352" cy="503685"/>
        </a:xfrm>
        <a:prstGeom prst="roundRect">
          <a:avLst/>
        </a:prstGeom>
        <a:gradFill rotWithShape="0">
          <a:gsLst>
            <a:gs pos="0">
              <a:schemeClr val="accent6">
                <a:hueOff val="0"/>
                <a:satOff val="0"/>
                <a:lumOff val="0"/>
                <a:alphaOff val="0"/>
                <a:tint val="64000"/>
                <a:lumMod val="118000"/>
              </a:schemeClr>
            </a:gs>
            <a:gs pos="100000">
              <a:schemeClr val="accent6">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dirty="0"/>
            <a:t>VI – Prévisions: potentiels des pays</a:t>
          </a:r>
          <a:endParaRPr lang="en-US" sz="2100" kern="1200" dirty="0"/>
        </a:p>
      </dsp:txBody>
      <dsp:txXfrm>
        <a:off x="24588" y="2929292"/>
        <a:ext cx="9355176" cy="454509"/>
      </dsp:txXfrm>
    </dsp:sp>
    <dsp:sp modelId="{457AAFE0-1A40-4138-89BA-BD768121D9B5}">
      <dsp:nvSpPr>
        <dsp:cNvPr id="0" name=""/>
        <dsp:cNvSpPr/>
      </dsp:nvSpPr>
      <dsp:spPr>
        <a:xfrm>
          <a:off x="0" y="3468869"/>
          <a:ext cx="9404352" cy="503685"/>
        </a:xfrm>
        <a:prstGeom prst="roundRect">
          <a:avLst/>
        </a:prstGeom>
        <a:solidFill>
          <a:srgbClr val="C000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dirty="0"/>
            <a:t>VII – Conclusion</a:t>
          </a:r>
          <a:endParaRPr lang="en-US" sz="2100" kern="1200" dirty="0"/>
        </a:p>
      </dsp:txBody>
      <dsp:txXfrm>
        <a:off x="24588" y="3493457"/>
        <a:ext cx="9355176" cy="45450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A79B156-4991-43FB-B7FC-4A0628AFA0EE}" type="datetimeFigureOut">
              <a:rPr lang="fr-FR" smtClean="0"/>
              <a:t>11/05/2023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A79D6BC-F4EA-444F-81DB-DAA0C4992726}" type="slidenum">
              <a:rPr lang="fr-FR" smtClean="0"/>
              <a:t>‹N°›</a:t>
            </a:fld>
            <a:endParaRPr lang="fr-FR"/>
          </a:p>
        </p:txBody>
      </p:sp>
    </p:spTree>
    <p:extLst>
      <p:ext uri="{BB962C8B-B14F-4D97-AF65-F5344CB8AC3E}">
        <p14:creationId xmlns:p14="http://schemas.microsoft.com/office/powerpoint/2010/main" val="3738049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A79B156-4991-43FB-B7FC-4A0628AFA0EE}" type="datetimeFigureOut">
              <a:rPr lang="fr-FR" smtClean="0"/>
              <a:t>11/05/2023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A79D6BC-F4EA-444F-81DB-DAA0C4992726}" type="slidenum">
              <a:rPr lang="fr-FR" smtClean="0"/>
              <a:t>‹N°›</a:t>
            </a:fld>
            <a:endParaRPr lang="fr-FR"/>
          </a:p>
        </p:txBody>
      </p:sp>
    </p:spTree>
    <p:extLst>
      <p:ext uri="{BB962C8B-B14F-4D97-AF65-F5344CB8AC3E}">
        <p14:creationId xmlns:p14="http://schemas.microsoft.com/office/powerpoint/2010/main" val="2778407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A79B156-4991-43FB-B7FC-4A0628AFA0EE}" type="datetimeFigureOut">
              <a:rPr lang="fr-FR" smtClean="0"/>
              <a:t>11/05/2023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A79D6BC-F4EA-444F-81DB-DAA0C4992726}" type="slidenum">
              <a:rPr lang="fr-FR" smtClean="0"/>
              <a:t>‹N°›</a:t>
            </a:fld>
            <a:endParaRPr lang="fr-FR"/>
          </a:p>
        </p:txBody>
      </p:sp>
    </p:spTree>
    <p:extLst>
      <p:ext uri="{BB962C8B-B14F-4D97-AF65-F5344CB8AC3E}">
        <p14:creationId xmlns:p14="http://schemas.microsoft.com/office/powerpoint/2010/main" val="1519398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A79B156-4991-43FB-B7FC-4A0628AFA0EE}" type="datetimeFigureOut">
              <a:rPr lang="fr-FR" smtClean="0"/>
              <a:t>11/05/2023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A79D6BC-F4EA-444F-81DB-DAA0C4992726}" type="slidenum">
              <a:rPr lang="fr-FR" smtClean="0"/>
              <a:t>‹N°›</a:t>
            </a:fld>
            <a:endParaRPr lang="fr-FR"/>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97615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A79B156-4991-43FB-B7FC-4A0628AFA0EE}" type="datetimeFigureOut">
              <a:rPr lang="fr-FR" smtClean="0"/>
              <a:t>11/05/2023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A79D6BC-F4EA-444F-81DB-DAA0C4992726}" type="slidenum">
              <a:rPr lang="fr-FR" smtClean="0"/>
              <a:t>‹N°›</a:t>
            </a:fld>
            <a:endParaRPr lang="fr-FR"/>
          </a:p>
        </p:txBody>
      </p:sp>
    </p:spTree>
    <p:extLst>
      <p:ext uri="{BB962C8B-B14F-4D97-AF65-F5344CB8AC3E}">
        <p14:creationId xmlns:p14="http://schemas.microsoft.com/office/powerpoint/2010/main" val="1663195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A79B156-4991-43FB-B7FC-4A0628AFA0EE}" type="datetimeFigureOut">
              <a:rPr lang="fr-FR" smtClean="0"/>
              <a:t>11/05/2023</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A79D6BC-F4EA-444F-81DB-DAA0C4992726}" type="slidenum">
              <a:rPr lang="fr-FR" smtClean="0"/>
              <a:t>‹N°›</a:t>
            </a:fld>
            <a:endParaRPr lang="fr-FR"/>
          </a:p>
        </p:txBody>
      </p:sp>
    </p:spTree>
    <p:extLst>
      <p:ext uri="{BB962C8B-B14F-4D97-AF65-F5344CB8AC3E}">
        <p14:creationId xmlns:p14="http://schemas.microsoft.com/office/powerpoint/2010/main" val="2146701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A79B156-4991-43FB-B7FC-4A0628AFA0EE}" type="datetimeFigureOut">
              <a:rPr lang="fr-FR" smtClean="0"/>
              <a:t>11/05/2023</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A79D6BC-F4EA-444F-81DB-DAA0C4992726}" type="slidenum">
              <a:rPr lang="fr-FR" smtClean="0"/>
              <a:t>‹N°›</a:t>
            </a:fld>
            <a:endParaRPr lang="fr-FR"/>
          </a:p>
        </p:txBody>
      </p:sp>
    </p:spTree>
    <p:extLst>
      <p:ext uri="{BB962C8B-B14F-4D97-AF65-F5344CB8AC3E}">
        <p14:creationId xmlns:p14="http://schemas.microsoft.com/office/powerpoint/2010/main" val="25885004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A79B156-4991-43FB-B7FC-4A0628AFA0EE}" type="datetimeFigureOut">
              <a:rPr lang="fr-FR" smtClean="0"/>
              <a:t>11/05/2023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A79D6BC-F4EA-444F-81DB-DAA0C4992726}" type="slidenum">
              <a:rPr lang="fr-FR" smtClean="0"/>
              <a:t>‹N°›</a:t>
            </a:fld>
            <a:endParaRPr lang="fr-FR"/>
          </a:p>
        </p:txBody>
      </p:sp>
    </p:spTree>
    <p:extLst>
      <p:ext uri="{BB962C8B-B14F-4D97-AF65-F5344CB8AC3E}">
        <p14:creationId xmlns:p14="http://schemas.microsoft.com/office/powerpoint/2010/main" val="23903831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A79B156-4991-43FB-B7FC-4A0628AFA0EE}" type="datetimeFigureOut">
              <a:rPr lang="fr-FR" smtClean="0"/>
              <a:t>11/05/2023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A79D6BC-F4EA-444F-81DB-DAA0C4992726}" type="slidenum">
              <a:rPr lang="fr-FR" smtClean="0"/>
              <a:t>‹N°›</a:t>
            </a:fld>
            <a:endParaRPr lang="fr-FR"/>
          </a:p>
        </p:txBody>
      </p:sp>
    </p:spTree>
    <p:extLst>
      <p:ext uri="{BB962C8B-B14F-4D97-AF65-F5344CB8AC3E}">
        <p14:creationId xmlns:p14="http://schemas.microsoft.com/office/powerpoint/2010/main" val="1034809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A79B156-4991-43FB-B7FC-4A0628AFA0EE}" type="datetimeFigureOut">
              <a:rPr lang="fr-FR" smtClean="0"/>
              <a:t>11/05/2023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A79D6BC-F4EA-444F-81DB-DAA0C4992726}" type="slidenum">
              <a:rPr lang="fr-FR" smtClean="0"/>
              <a:t>‹N°›</a:t>
            </a:fld>
            <a:endParaRPr lang="fr-FR"/>
          </a:p>
        </p:txBody>
      </p:sp>
    </p:spTree>
    <p:extLst>
      <p:ext uri="{BB962C8B-B14F-4D97-AF65-F5344CB8AC3E}">
        <p14:creationId xmlns:p14="http://schemas.microsoft.com/office/powerpoint/2010/main" val="2791701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A79B156-4991-43FB-B7FC-4A0628AFA0EE}" type="datetimeFigureOut">
              <a:rPr lang="fr-FR" smtClean="0"/>
              <a:t>11/05/2023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A79D6BC-F4EA-444F-81DB-DAA0C4992726}" type="slidenum">
              <a:rPr lang="fr-FR" smtClean="0"/>
              <a:t>‹N°›</a:t>
            </a:fld>
            <a:endParaRPr lang="fr-FR"/>
          </a:p>
        </p:txBody>
      </p:sp>
    </p:spTree>
    <p:extLst>
      <p:ext uri="{BB962C8B-B14F-4D97-AF65-F5344CB8AC3E}">
        <p14:creationId xmlns:p14="http://schemas.microsoft.com/office/powerpoint/2010/main" val="1345293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A79B156-4991-43FB-B7FC-4A0628AFA0EE}" type="datetimeFigureOut">
              <a:rPr lang="fr-FR" smtClean="0"/>
              <a:t>11/05/2023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A79D6BC-F4EA-444F-81DB-DAA0C4992726}" type="slidenum">
              <a:rPr lang="fr-FR" smtClean="0"/>
              <a:t>‹N°›</a:t>
            </a:fld>
            <a:endParaRPr lang="fr-FR"/>
          </a:p>
        </p:txBody>
      </p:sp>
    </p:spTree>
    <p:extLst>
      <p:ext uri="{BB962C8B-B14F-4D97-AF65-F5344CB8AC3E}">
        <p14:creationId xmlns:p14="http://schemas.microsoft.com/office/powerpoint/2010/main" val="4114644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A79B156-4991-43FB-B7FC-4A0628AFA0EE}" type="datetimeFigureOut">
              <a:rPr lang="fr-FR" smtClean="0"/>
              <a:t>11/05/2023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1A79D6BC-F4EA-444F-81DB-DAA0C4992726}" type="slidenum">
              <a:rPr lang="fr-FR" smtClean="0"/>
              <a:t>‹N°›</a:t>
            </a:fld>
            <a:endParaRPr lang="fr-FR"/>
          </a:p>
        </p:txBody>
      </p:sp>
    </p:spTree>
    <p:extLst>
      <p:ext uri="{BB962C8B-B14F-4D97-AF65-F5344CB8AC3E}">
        <p14:creationId xmlns:p14="http://schemas.microsoft.com/office/powerpoint/2010/main" val="1699814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BA79B156-4991-43FB-B7FC-4A0628AFA0EE}" type="datetimeFigureOut">
              <a:rPr lang="fr-FR" smtClean="0"/>
              <a:t>11/05/2023</a:t>
            </a:fld>
            <a:endParaRPr lang="fr-FR"/>
          </a:p>
        </p:txBody>
      </p:sp>
      <p:sp>
        <p:nvSpPr>
          <p:cNvPr id="5" name="Footer Placeholder 3"/>
          <p:cNvSpPr>
            <a:spLocks noGrp="1"/>
          </p:cNvSpPr>
          <p:nvPr>
            <p:ph type="ftr" sz="quarter" idx="11"/>
          </p:nvPr>
        </p:nvSpPr>
        <p:spPr/>
        <p:txBody>
          <a:bodyPr/>
          <a:lstStyle/>
          <a:p>
            <a:endParaRPr lang="fr-FR"/>
          </a:p>
        </p:txBody>
      </p:sp>
      <p:sp>
        <p:nvSpPr>
          <p:cNvPr id="6" name="Slide Number Placeholder 4"/>
          <p:cNvSpPr>
            <a:spLocks noGrp="1"/>
          </p:cNvSpPr>
          <p:nvPr>
            <p:ph type="sldNum" sz="quarter" idx="12"/>
          </p:nvPr>
        </p:nvSpPr>
        <p:spPr/>
        <p:txBody>
          <a:bodyPr/>
          <a:lstStyle/>
          <a:p>
            <a:fld id="{1A79D6BC-F4EA-444F-81DB-DAA0C4992726}" type="slidenum">
              <a:rPr lang="fr-FR" smtClean="0"/>
              <a:t>‹N°›</a:t>
            </a:fld>
            <a:endParaRPr lang="fr-FR"/>
          </a:p>
        </p:txBody>
      </p:sp>
    </p:spTree>
    <p:extLst>
      <p:ext uri="{BB962C8B-B14F-4D97-AF65-F5344CB8AC3E}">
        <p14:creationId xmlns:p14="http://schemas.microsoft.com/office/powerpoint/2010/main" val="1889969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A79B156-4991-43FB-B7FC-4A0628AFA0EE}" type="datetimeFigureOut">
              <a:rPr lang="fr-FR" smtClean="0"/>
              <a:t>11/05/2023</a:t>
            </a:fld>
            <a:endParaRPr lang="fr-FR"/>
          </a:p>
        </p:txBody>
      </p:sp>
      <p:sp>
        <p:nvSpPr>
          <p:cNvPr id="5" name="Footer Placeholder 2"/>
          <p:cNvSpPr>
            <a:spLocks noGrp="1"/>
          </p:cNvSpPr>
          <p:nvPr>
            <p:ph type="ftr" sz="quarter" idx="11"/>
          </p:nvPr>
        </p:nvSpPr>
        <p:spPr/>
        <p:txBody>
          <a:bodyPr/>
          <a:lstStyle/>
          <a:p>
            <a:endParaRPr lang="fr-FR"/>
          </a:p>
        </p:txBody>
      </p:sp>
      <p:sp>
        <p:nvSpPr>
          <p:cNvPr id="6" name="Slide Number Placeholder 3"/>
          <p:cNvSpPr>
            <a:spLocks noGrp="1"/>
          </p:cNvSpPr>
          <p:nvPr>
            <p:ph type="sldNum" sz="quarter" idx="12"/>
          </p:nvPr>
        </p:nvSpPr>
        <p:spPr/>
        <p:txBody>
          <a:bodyPr/>
          <a:lstStyle/>
          <a:p>
            <a:fld id="{1A79D6BC-F4EA-444F-81DB-DAA0C4992726}" type="slidenum">
              <a:rPr lang="fr-FR" smtClean="0"/>
              <a:t>‹N°›</a:t>
            </a:fld>
            <a:endParaRPr lang="fr-FR"/>
          </a:p>
        </p:txBody>
      </p:sp>
    </p:spTree>
    <p:extLst>
      <p:ext uri="{BB962C8B-B14F-4D97-AF65-F5344CB8AC3E}">
        <p14:creationId xmlns:p14="http://schemas.microsoft.com/office/powerpoint/2010/main" val="3727626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BA79B156-4991-43FB-B7FC-4A0628AFA0EE}" type="datetimeFigureOut">
              <a:rPr lang="fr-FR" smtClean="0"/>
              <a:t>11/05/2023</a:t>
            </a:fld>
            <a:endParaRPr lang="fr-FR"/>
          </a:p>
        </p:txBody>
      </p:sp>
      <p:sp>
        <p:nvSpPr>
          <p:cNvPr id="5" name="Footer Placeholder 5"/>
          <p:cNvSpPr>
            <a:spLocks noGrp="1"/>
          </p:cNvSpPr>
          <p:nvPr>
            <p:ph type="ftr" sz="quarter" idx="11"/>
          </p:nvPr>
        </p:nvSpPr>
        <p:spPr/>
        <p:txBody>
          <a:bodyPr/>
          <a:lstStyle/>
          <a:p>
            <a:endParaRPr lang="fr-FR"/>
          </a:p>
        </p:txBody>
      </p:sp>
      <p:sp>
        <p:nvSpPr>
          <p:cNvPr id="6" name="Slide Number Placeholder 6"/>
          <p:cNvSpPr>
            <a:spLocks noGrp="1"/>
          </p:cNvSpPr>
          <p:nvPr>
            <p:ph type="sldNum" sz="quarter" idx="12"/>
          </p:nvPr>
        </p:nvSpPr>
        <p:spPr/>
        <p:txBody>
          <a:bodyPr/>
          <a:lstStyle/>
          <a:p>
            <a:fld id="{1A79D6BC-F4EA-444F-81DB-DAA0C4992726}" type="slidenum">
              <a:rPr lang="fr-FR" smtClean="0"/>
              <a:t>‹N°›</a:t>
            </a:fld>
            <a:endParaRPr lang="fr-FR"/>
          </a:p>
        </p:txBody>
      </p:sp>
    </p:spTree>
    <p:extLst>
      <p:ext uri="{BB962C8B-B14F-4D97-AF65-F5344CB8AC3E}">
        <p14:creationId xmlns:p14="http://schemas.microsoft.com/office/powerpoint/2010/main" val="355620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A79B156-4991-43FB-B7FC-4A0628AFA0EE}" type="datetimeFigureOut">
              <a:rPr lang="fr-FR" smtClean="0"/>
              <a:t>11/05/2023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A79D6BC-F4EA-444F-81DB-DAA0C4992726}" type="slidenum">
              <a:rPr lang="fr-FR" smtClean="0"/>
              <a:t>‹N°›</a:t>
            </a:fld>
            <a:endParaRPr lang="fr-FR"/>
          </a:p>
        </p:txBody>
      </p:sp>
    </p:spTree>
    <p:extLst>
      <p:ext uri="{BB962C8B-B14F-4D97-AF65-F5344CB8AC3E}">
        <p14:creationId xmlns:p14="http://schemas.microsoft.com/office/powerpoint/2010/main" val="47896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A79B156-4991-43FB-B7FC-4A0628AFA0EE}" type="datetimeFigureOut">
              <a:rPr lang="fr-FR" smtClean="0"/>
              <a:t>11/05/2023</a:t>
            </a:fld>
            <a:endParaRPr lang="fr-F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fr-FR"/>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A79D6BC-F4EA-444F-81DB-DAA0C4992726}" type="slidenum">
              <a:rPr lang="fr-FR" smtClean="0"/>
              <a:t>‹N°›</a:t>
            </a:fld>
            <a:endParaRPr lang="fr-FR"/>
          </a:p>
        </p:txBody>
      </p:sp>
    </p:spTree>
    <p:extLst>
      <p:ext uri="{BB962C8B-B14F-4D97-AF65-F5344CB8AC3E}">
        <p14:creationId xmlns:p14="http://schemas.microsoft.com/office/powerpoint/2010/main" val="383508904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E769F8-E062-9531-46EC-183DAC95DDCE}"/>
              </a:ext>
            </a:extLst>
          </p:cNvPr>
          <p:cNvSpPr>
            <a:spLocks noGrp="1"/>
          </p:cNvSpPr>
          <p:nvPr>
            <p:ph type="ctrTitle"/>
          </p:nvPr>
        </p:nvSpPr>
        <p:spPr>
          <a:xfrm>
            <a:off x="6590751" y="1717307"/>
            <a:ext cx="4805692" cy="1700349"/>
          </a:xfrm>
        </p:spPr>
        <p:txBody>
          <a:bodyPr anchor="t">
            <a:normAutofit fontScale="90000"/>
          </a:bodyPr>
          <a:lstStyle/>
          <a:p>
            <a:pPr algn="l"/>
            <a:r>
              <a:rPr lang="fr-FR" sz="4000" dirty="0">
                <a:solidFill>
                  <a:schemeClr val="tx2"/>
                </a:solidFill>
              </a:rPr>
              <a:t>Projet n°2: Analyser des données de systèmes éducatifs</a:t>
            </a:r>
          </a:p>
        </p:txBody>
      </p:sp>
      <p:sp>
        <p:nvSpPr>
          <p:cNvPr id="3" name="Sous-titre 2">
            <a:extLst>
              <a:ext uri="{FF2B5EF4-FFF2-40B4-BE49-F238E27FC236}">
                <a16:creationId xmlns:a16="http://schemas.microsoft.com/office/drawing/2014/main" id="{507F437E-21C0-C9F5-BDBB-037755E94B86}"/>
              </a:ext>
            </a:extLst>
          </p:cNvPr>
          <p:cNvSpPr>
            <a:spLocks noGrp="1"/>
          </p:cNvSpPr>
          <p:nvPr>
            <p:ph type="subTitle" idx="1"/>
          </p:nvPr>
        </p:nvSpPr>
        <p:spPr>
          <a:xfrm>
            <a:off x="6590966" y="3428999"/>
            <a:ext cx="4805691" cy="838831"/>
          </a:xfrm>
        </p:spPr>
        <p:txBody>
          <a:bodyPr anchor="b">
            <a:normAutofit/>
          </a:bodyPr>
          <a:lstStyle/>
          <a:p>
            <a:pPr algn="l"/>
            <a:r>
              <a:rPr lang="fr-FR" sz="2000" dirty="0">
                <a:solidFill>
                  <a:schemeClr val="tx2"/>
                </a:solidFill>
              </a:rPr>
              <a:t>Soutenance du  </a:t>
            </a:r>
            <a:r>
              <a:rPr lang="fr-FR" dirty="0">
                <a:solidFill>
                  <a:schemeClr val="tx2"/>
                </a:solidFill>
              </a:rPr>
              <a:t>11</a:t>
            </a:r>
            <a:r>
              <a:rPr lang="fr-FR" sz="2000" dirty="0">
                <a:solidFill>
                  <a:schemeClr val="tx2"/>
                </a:solidFill>
              </a:rPr>
              <a:t>/05/2023</a:t>
            </a:r>
          </a:p>
        </p:txBody>
      </p:sp>
      <p:pic>
        <p:nvPicPr>
          <p:cNvPr id="5" name="Image 4">
            <a:extLst>
              <a:ext uri="{FF2B5EF4-FFF2-40B4-BE49-F238E27FC236}">
                <a16:creationId xmlns:a16="http://schemas.microsoft.com/office/drawing/2014/main" id="{F04C2AE8-0E31-488A-3540-690C4196FD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612" y="655113"/>
            <a:ext cx="2324072" cy="2324072"/>
          </a:xfrm>
          <a:custGeom>
            <a:avLst/>
            <a:gdLst/>
            <a:ahLst/>
            <a:cxnLst/>
            <a:rect l="l" t="t" r="r" b="b"/>
            <a:pathLst>
              <a:path w="4141760" h="4377846">
                <a:moveTo>
                  <a:pt x="0" y="0"/>
                </a:moveTo>
                <a:lnTo>
                  <a:pt x="4141760" y="0"/>
                </a:lnTo>
                <a:lnTo>
                  <a:pt x="4141760" y="4377846"/>
                </a:lnTo>
                <a:lnTo>
                  <a:pt x="0" y="4377846"/>
                </a:lnTo>
                <a:close/>
              </a:path>
            </a:pathLst>
          </a:custGeom>
        </p:spPr>
      </p:pic>
      <p:pic>
        <p:nvPicPr>
          <p:cNvPr id="7" name="Image 6" descr="Une image contenant logo&#10;&#10;Description générée automatiquement">
            <a:extLst>
              <a:ext uri="{FF2B5EF4-FFF2-40B4-BE49-F238E27FC236}">
                <a16:creationId xmlns:a16="http://schemas.microsoft.com/office/drawing/2014/main" id="{34F78CB7-9F7F-FDE8-B099-9BAF617FAB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8819" y="3291347"/>
            <a:ext cx="2160543" cy="1409050"/>
          </a:xfrm>
          <a:prstGeom prst="rect">
            <a:avLst/>
          </a:prstGeom>
        </p:spPr>
      </p:pic>
      <p:sp>
        <p:nvSpPr>
          <p:cNvPr id="8" name="Titre 1">
            <a:extLst>
              <a:ext uri="{FF2B5EF4-FFF2-40B4-BE49-F238E27FC236}">
                <a16:creationId xmlns:a16="http://schemas.microsoft.com/office/drawing/2014/main" id="{B36B08A5-FA9C-B3F3-C732-EBBB7851F3A5}"/>
              </a:ext>
            </a:extLst>
          </p:cNvPr>
          <p:cNvSpPr txBox="1">
            <a:spLocks/>
          </p:cNvSpPr>
          <p:nvPr/>
        </p:nvSpPr>
        <p:spPr>
          <a:xfrm>
            <a:off x="566612" y="3878816"/>
            <a:ext cx="1045878" cy="467042"/>
          </a:xfrm>
          <a:prstGeom prst="rect">
            <a:avLst/>
          </a:prstGeom>
        </p:spPr>
        <p:txBody>
          <a:bodyPr vert="horz" lIns="91440" tIns="45720" rIns="91440" bIns="45720" rtlCol="0" anchor="t">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FR" sz="1800" dirty="0">
                <a:solidFill>
                  <a:schemeClr val="tx2"/>
                </a:solidFill>
              </a:rPr>
              <a:t>Source de données :</a:t>
            </a:r>
          </a:p>
        </p:txBody>
      </p:sp>
      <p:sp>
        <p:nvSpPr>
          <p:cNvPr id="9" name="Titre 1">
            <a:extLst>
              <a:ext uri="{FF2B5EF4-FFF2-40B4-BE49-F238E27FC236}">
                <a16:creationId xmlns:a16="http://schemas.microsoft.com/office/drawing/2014/main" id="{A4BEE14C-B29A-6AC1-80CB-54C73DF1BBED}"/>
              </a:ext>
            </a:extLst>
          </p:cNvPr>
          <p:cNvSpPr txBox="1">
            <a:spLocks/>
          </p:cNvSpPr>
          <p:nvPr/>
        </p:nvSpPr>
        <p:spPr>
          <a:xfrm>
            <a:off x="502869" y="4895798"/>
            <a:ext cx="5014452" cy="349691"/>
          </a:xfrm>
          <a:prstGeom prst="rect">
            <a:avLst/>
          </a:prstGeom>
        </p:spPr>
        <p:txBody>
          <a:bodyPr vert="horz" lIns="91440" tIns="45720" rIns="91440" bIns="45720" rtlCol="0" anchor="t">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FR" sz="1200" dirty="0"/>
              <a:t>https://datacatalog.worldbank.org/search/dataset/education-statistics</a:t>
            </a:r>
          </a:p>
        </p:txBody>
      </p:sp>
    </p:spTree>
    <p:extLst>
      <p:ext uri="{BB962C8B-B14F-4D97-AF65-F5344CB8AC3E}">
        <p14:creationId xmlns:p14="http://schemas.microsoft.com/office/powerpoint/2010/main" val="3581289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BFCE3B-57BB-1FF7-6033-FEDE4FD6BCD1}"/>
              </a:ext>
            </a:extLst>
          </p:cNvPr>
          <p:cNvSpPr>
            <a:spLocks noGrp="1"/>
          </p:cNvSpPr>
          <p:nvPr>
            <p:ph type="title"/>
          </p:nvPr>
        </p:nvSpPr>
        <p:spPr>
          <a:xfrm>
            <a:off x="646111" y="423221"/>
            <a:ext cx="9404723" cy="1400530"/>
          </a:xfrm>
        </p:spPr>
        <p:txBody>
          <a:bodyPr>
            <a:normAutofit/>
          </a:bodyPr>
          <a:lstStyle/>
          <a:p>
            <a:r>
              <a:rPr lang="fr-FR"/>
              <a:t>Programme</a:t>
            </a:r>
          </a:p>
        </p:txBody>
      </p:sp>
      <p:graphicFrame>
        <p:nvGraphicFramePr>
          <p:cNvPr id="17" name="Espace réservé du contenu 2">
            <a:extLst>
              <a:ext uri="{FF2B5EF4-FFF2-40B4-BE49-F238E27FC236}">
                <a16:creationId xmlns:a16="http://schemas.microsoft.com/office/drawing/2014/main" id="{29DCDEB8-73AC-A87E-C085-00E8DBAC63B5}"/>
              </a:ext>
            </a:extLst>
          </p:cNvPr>
          <p:cNvGraphicFramePr>
            <a:graphicFrameLocks noGrp="1"/>
          </p:cNvGraphicFramePr>
          <p:nvPr>
            <p:ph idx="1"/>
            <p:extLst>
              <p:ext uri="{D42A27DB-BD31-4B8C-83A1-F6EECF244321}">
                <p14:modId xmlns:p14="http://schemas.microsoft.com/office/powerpoint/2010/main" val="1271528284"/>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7205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5AB3F6-6F3B-1ACA-47CF-0403225E8877}"/>
              </a:ext>
            </a:extLst>
          </p:cNvPr>
          <p:cNvSpPr>
            <a:spLocks noGrp="1"/>
          </p:cNvSpPr>
          <p:nvPr>
            <p:ph type="title"/>
          </p:nvPr>
        </p:nvSpPr>
        <p:spPr>
          <a:xfrm>
            <a:off x="226142" y="79310"/>
            <a:ext cx="9571871" cy="569620"/>
          </a:xfrm>
        </p:spPr>
        <p:txBody>
          <a:bodyPr/>
          <a:lstStyle/>
          <a:p>
            <a:r>
              <a:rPr lang="fr-FR" sz="3600" dirty="0"/>
              <a:t>Statistiques des indicateurs</a:t>
            </a:r>
          </a:p>
        </p:txBody>
      </p:sp>
      <p:pic>
        <p:nvPicPr>
          <p:cNvPr id="5" name="Espace réservé du contenu 4" descr="Une image contenant graphique&#10;&#10;Description générée automatiquement">
            <a:extLst>
              <a:ext uri="{FF2B5EF4-FFF2-40B4-BE49-F238E27FC236}">
                <a16:creationId xmlns:a16="http://schemas.microsoft.com/office/drawing/2014/main" id="{E5824B27-CABA-A96A-305C-B4D25F4F8A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566" y="1010264"/>
            <a:ext cx="5499439" cy="4837471"/>
          </a:xfrm>
        </p:spPr>
      </p:pic>
      <p:pic>
        <p:nvPicPr>
          <p:cNvPr id="7" name="Image 6" descr="Une image contenant diagramme&#10;&#10;Description générée automatiquement">
            <a:extLst>
              <a:ext uri="{FF2B5EF4-FFF2-40B4-BE49-F238E27FC236}">
                <a16:creationId xmlns:a16="http://schemas.microsoft.com/office/drawing/2014/main" id="{16D5B090-F4A1-0831-CC75-72B17165A5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0529" y="1010264"/>
            <a:ext cx="6111279" cy="3216462"/>
          </a:xfrm>
          <a:prstGeom prst="rect">
            <a:avLst/>
          </a:prstGeom>
        </p:spPr>
      </p:pic>
      <p:pic>
        <p:nvPicPr>
          <p:cNvPr id="9" name="Image 8" descr="Une image contenant texte, table&#10;&#10;Description générée automatiquement">
            <a:extLst>
              <a:ext uri="{FF2B5EF4-FFF2-40B4-BE49-F238E27FC236}">
                <a16:creationId xmlns:a16="http://schemas.microsoft.com/office/drawing/2014/main" id="{A676F7EC-2832-203E-C24D-3C8711691A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2369" y="4389817"/>
            <a:ext cx="5499439" cy="1234235"/>
          </a:xfrm>
          <a:prstGeom prst="rect">
            <a:avLst/>
          </a:prstGeom>
        </p:spPr>
      </p:pic>
      <p:sp>
        <p:nvSpPr>
          <p:cNvPr id="10" name="ZoneTexte 9">
            <a:extLst>
              <a:ext uri="{FF2B5EF4-FFF2-40B4-BE49-F238E27FC236}">
                <a16:creationId xmlns:a16="http://schemas.microsoft.com/office/drawing/2014/main" id="{7A4D44EB-2572-F0F8-C6BE-C4A81A367A6D}"/>
              </a:ext>
            </a:extLst>
          </p:cNvPr>
          <p:cNvSpPr txBox="1"/>
          <p:nvPr/>
        </p:nvSpPr>
        <p:spPr>
          <a:xfrm>
            <a:off x="5899355" y="5761703"/>
            <a:ext cx="6042453" cy="584775"/>
          </a:xfrm>
          <a:prstGeom prst="rect">
            <a:avLst/>
          </a:prstGeom>
          <a:noFill/>
        </p:spPr>
        <p:txBody>
          <a:bodyPr wrap="square" rtlCol="0">
            <a:spAutoFit/>
          </a:bodyPr>
          <a:lstStyle/>
          <a:p>
            <a:r>
              <a:rPr lang="fr-FR" sz="1600" b="1" dirty="0"/>
              <a:t>Différence d’échelle entre les indicateurs: étape de normalisation nécessaire </a:t>
            </a:r>
          </a:p>
        </p:txBody>
      </p:sp>
    </p:spTree>
    <p:extLst>
      <p:ext uri="{BB962C8B-B14F-4D97-AF65-F5344CB8AC3E}">
        <p14:creationId xmlns:p14="http://schemas.microsoft.com/office/powerpoint/2010/main" val="4066784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BFCE3B-57BB-1FF7-6033-FEDE4FD6BCD1}"/>
              </a:ext>
            </a:extLst>
          </p:cNvPr>
          <p:cNvSpPr>
            <a:spLocks noGrp="1"/>
          </p:cNvSpPr>
          <p:nvPr>
            <p:ph type="title"/>
          </p:nvPr>
        </p:nvSpPr>
        <p:spPr>
          <a:xfrm>
            <a:off x="646111" y="423221"/>
            <a:ext cx="9404723" cy="1400530"/>
          </a:xfrm>
        </p:spPr>
        <p:txBody>
          <a:bodyPr>
            <a:normAutofit/>
          </a:bodyPr>
          <a:lstStyle/>
          <a:p>
            <a:r>
              <a:rPr lang="fr-FR"/>
              <a:t>Programme</a:t>
            </a:r>
          </a:p>
        </p:txBody>
      </p:sp>
      <p:graphicFrame>
        <p:nvGraphicFramePr>
          <p:cNvPr id="17" name="Espace réservé du contenu 2">
            <a:extLst>
              <a:ext uri="{FF2B5EF4-FFF2-40B4-BE49-F238E27FC236}">
                <a16:creationId xmlns:a16="http://schemas.microsoft.com/office/drawing/2014/main" id="{29DCDEB8-73AC-A87E-C085-00E8DBAC63B5}"/>
              </a:ext>
            </a:extLst>
          </p:cNvPr>
          <p:cNvGraphicFramePr>
            <a:graphicFrameLocks noGrp="1"/>
          </p:cNvGraphicFramePr>
          <p:nvPr>
            <p:ph idx="1"/>
            <p:extLst>
              <p:ext uri="{D42A27DB-BD31-4B8C-83A1-F6EECF244321}">
                <p14:modId xmlns:p14="http://schemas.microsoft.com/office/powerpoint/2010/main" val="3833542052"/>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4798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293285-97DC-E4F3-B805-6BB1C929BCA6}"/>
              </a:ext>
            </a:extLst>
          </p:cNvPr>
          <p:cNvSpPr>
            <a:spLocks noGrp="1"/>
          </p:cNvSpPr>
          <p:nvPr>
            <p:ph type="title"/>
          </p:nvPr>
        </p:nvSpPr>
        <p:spPr/>
        <p:txBody>
          <a:bodyPr/>
          <a:lstStyle/>
          <a:p>
            <a:r>
              <a:rPr lang="fr-FR" sz="3600" dirty="0"/>
              <a:t>Score (2 méthodes)</a:t>
            </a:r>
          </a:p>
        </p:txBody>
      </p:sp>
      <p:sp>
        <p:nvSpPr>
          <p:cNvPr id="3" name="Espace réservé du contenu 2">
            <a:extLst>
              <a:ext uri="{FF2B5EF4-FFF2-40B4-BE49-F238E27FC236}">
                <a16:creationId xmlns:a16="http://schemas.microsoft.com/office/drawing/2014/main" id="{ED7B983F-3FEF-CBD6-CA6F-0440F08E073A}"/>
              </a:ext>
            </a:extLst>
          </p:cNvPr>
          <p:cNvSpPr>
            <a:spLocks noGrp="1"/>
          </p:cNvSpPr>
          <p:nvPr>
            <p:ph idx="1"/>
          </p:nvPr>
        </p:nvSpPr>
        <p:spPr>
          <a:xfrm>
            <a:off x="481781" y="1349779"/>
            <a:ext cx="9282937" cy="503469"/>
          </a:xfrm>
        </p:spPr>
        <p:txBody>
          <a:bodyPr/>
          <a:lstStyle/>
          <a:p>
            <a:r>
              <a:rPr lang="fr-FR" dirty="0"/>
              <a:t>Normalisation du ‘Min-Max’, avec des poids de pondérations similaires</a:t>
            </a:r>
          </a:p>
        </p:txBody>
      </p:sp>
      <p:pic>
        <p:nvPicPr>
          <p:cNvPr id="5" name="Image 4" descr="Une image contenant graphique&#10;&#10;Description générée automatiquement">
            <a:extLst>
              <a:ext uri="{FF2B5EF4-FFF2-40B4-BE49-F238E27FC236}">
                <a16:creationId xmlns:a16="http://schemas.microsoft.com/office/drawing/2014/main" id="{7A195E03-F53D-FE28-8E20-1CCEC3FC44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1298" y="2129119"/>
            <a:ext cx="6530906" cy="4153260"/>
          </a:xfrm>
          <a:prstGeom prst="rect">
            <a:avLst/>
          </a:prstGeom>
        </p:spPr>
      </p:pic>
      <p:sp>
        <p:nvSpPr>
          <p:cNvPr id="6" name="ZoneTexte 5">
            <a:extLst>
              <a:ext uri="{FF2B5EF4-FFF2-40B4-BE49-F238E27FC236}">
                <a16:creationId xmlns:a16="http://schemas.microsoft.com/office/drawing/2014/main" id="{F081CDC4-BF8D-BC63-FCB1-3F6F8C48C19D}"/>
              </a:ext>
            </a:extLst>
          </p:cNvPr>
          <p:cNvSpPr txBox="1"/>
          <p:nvPr/>
        </p:nvSpPr>
        <p:spPr>
          <a:xfrm>
            <a:off x="449466" y="2032820"/>
            <a:ext cx="4162487" cy="3970318"/>
          </a:xfrm>
          <a:prstGeom prst="rect">
            <a:avLst/>
          </a:prstGeom>
          <a:noFill/>
        </p:spPr>
        <p:txBody>
          <a:bodyPr wrap="square" rtlCol="0">
            <a:spAutoFit/>
          </a:bodyPr>
          <a:lstStyle/>
          <a:p>
            <a:pPr marL="285750" indent="-285750">
              <a:buFont typeface="Arial" panose="020B0604020202020204" pitchFamily="34" charset="0"/>
              <a:buChar char="•"/>
            </a:pPr>
            <a:r>
              <a:rPr lang="fr-FR" dirty="0">
                <a:latin typeface="+mj-lt"/>
              </a:rPr>
              <a:t>T</a:t>
            </a:r>
            <a:r>
              <a:rPr lang="fr-FR" b="0" i="0" dirty="0">
                <a:effectLst/>
                <a:latin typeface="+mj-lt"/>
              </a:rPr>
              <a:t>ransformation chaque valeur selon la normalisation 'Min’ - 'Max' ((x-x(min))/(x(max)-x(min)) de façon à avoir des valeurs entre 0 et 1(mise à l'échelle des données). On calcule ensuite la somme pondérée des indicateurs sélectionnés pour avoir le score du pays.</a:t>
            </a:r>
            <a:endParaRPr lang="fr-FR" dirty="0">
              <a:latin typeface="+mj-lt"/>
            </a:endParaRPr>
          </a:p>
          <a:p>
            <a:endParaRPr lang="fr-FR" dirty="0"/>
          </a:p>
          <a:p>
            <a:pPr marL="285750" indent="-285750">
              <a:buFont typeface="Arial" panose="020B0604020202020204" pitchFamily="34" charset="0"/>
              <a:buChar char="•"/>
            </a:pPr>
            <a:r>
              <a:rPr lang="fr-FR" dirty="0"/>
              <a:t>En passant de 197 pays potentiels (10 indicateurs renseignés), au top 10 les plus attractifs.</a:t>
            </a:r>
          </a:p>
        </p:txBody>
      </p:sp>
    </p:spTree>
    <p:extLst>
      <p:ext uri="{BB962C8B-B14F-4D97-AF65-F5344CB8AC3E}">
        <p14:creationId xmlns:p14="http://schemas.microsoft.com/office/powerpoint/2010/main" val="3016971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7C0E57-E4E3-5416-3935-E440C49E6E33}"/>
              </a:ext>
            </a:extLst>
          </p:cNvPr>
          <p:cNvSpPr>
            <a:spLocks noGrp="1"/>
          </p:cNvSpPr>
          <p:nvPr>
            <p:ph type="title"/>
          </p:nvPr>
        </p:nvSpPr>
        <p:spPr>
          <a:xfrm>
            <a:off x="646111" y="452718"/>
            <a:ext cx="9404723" cy="697656"/>
          </a:xfrm>
        </p:spPr>
        <p:txBody>
          <a:bodyPr/>
          <a:lstStyle/>
          <a:p>
            <a:r>
              <a:rPr lang="fr-FR" sz="3600" dirty="0"/>
              <a:t>Score (2 méthodes)</a:t>
            </a:r>
          </a:p>
        </p:txBody>
      </p:sp>
      <p:sp>
        <p:nvSpPr>
          <p:cNvPr id="3" name="Espace réservé du contenu 2">
            <a:extLst>
              <a:ext uri="{FF2B5EF4-FFF2-40B4-BE49-F238E27FC236}">
                <a16:creationId xmlns:a16="http://schemas.microsoft.com/office/drawing/2014/main" id="{4314444C-A526-744E-B36B-5ABA0587F899}"/>
              </a:ext>
            </a:extLst>
          </p:cNvPr>
          <p:cNvSpPr>
            <a:spLocks noGrp="1"/>
          </p:cNvSpPr>
          <p:nvPr>
            <p:ph idx="1"/>
          </p:nvPr>
        </p:nvSpPr>
        <p:spPr>
          <a:xfrm>
            <a:off x="533041" y="1286002"/>
            <a:ext cx="8946541" cy="414979"/>
          </a:xfrm>
        </p:spPr>
        <p:txBody>
          <a:bodyPr/>
          <a:lstStyle/>
          <a:p>
            <a:r>
              <a:rPr lang="fr-FR" i="0" dirty="0">
                <a:effectLst/>
              </a:rPr>
              <a:t>Calcul du score avec la </a:t>
            </a:r>
            <a:r>
              <a:rPr lang="fr-FR" i="0" dirty="0" err="1">
                <a:effectLst/>
              </a:rPr>
              <a:t>methode</a:t>
            </a:r>
            <a:r>
              <a:rPr lang="fr-FR" i="0" dirty="0">
                <a:effectLst/>
              </a:rPr>
              <a:t> du 'Standard </a:t>
            </a:r>
            <a:r>
              <a:rPr lang="fr-FR" i="0" dirty="0" err="1">
                <a:effectLst/>
              </a:rPr>
              <a:t>Scaler</a:t>
            </a:r>
            <a:r>
              <a:rPr lang="fr-FR" i="0" dirty="0">
                <a:effectLst/>
              </a:rPr>
              <a:t>'</a:t>
            </a:r>
          </a:p>
          <a:p>
            <a:endParaRPr lang="fr-FR" dirty="0"/>
          </a:p>
        </p:txBody>
      </p:sp>
      <p:pic>
        <p:nvPicPr>
          <p:cNvPr id="5" name="Image 4" descr="Une image contenant graphique&#10;&#10;Description générée automatiquement">
            <a:extLst>
              <a:ext uri="{FF2B5EF4-FFF2-40B4-BE49-F238E27FC236}">
                <a16:creationId xmlns:a16="http://schemas.microsoft.com/office/drawing/2014/main" id="{21C7E5DE-D6EF-DE5F-7B1E-AF30DA55F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239" y="2517058"/>
            <a:ext cx="7246437" cy="4188542"/>
          </a:xfrm>
          <a:prstGeom prst="rect">
            <a:avLst/>
          </a:prstGeom>
        </p:spPr>
      </p:pic>
      <p:sp>
        <p:nvSpPr>
          <p:cNvPr id="6" name="ZoneTexte 5">
            <a:extLst>
              <a:ext uri="{FF2B5EF4-FFF2-40B4-BE49-F238E27FC236}">
                <a16:creationId xmlns:a16="http://schemas.microsoft.com/office/drawing/2014/main" id="{8F4DFAA2-DEAA-1A28-434B-AD42316C5674}"/>
              </a:ext>
            </a:extLst>
          </p:cNvPr>
          <p:cNvSpPr txBox="1"/>
          <p:nvPr/>
        </p:nvSpPr>
        <p:spPr>
          <a:xfrm>
            <a:off x="405221" y="1836609"/>
            <a:ext cx="3861978" cy="1477328"/>
          </a:xfrm>
          <a:prstGeom prst="rect">
            <a:avLst/>
          </a:prstGeom>
          <a:noFill/>
        </p:spPr>
        <p:txBody>
          <a:bodyPr wrap="square" rtlCol="0">
            <a:spAutoFit/>
          </a:bodyPr>
          <a:lstStyle/>
          <a:p>
            <a:r>
              <a:rPr lang="fr-FR" dirty="0"/>
              <a:t>Standardisation : Mise à l’échelle des données afin d’obtenir une moyenne des variables de 0 et leurs variances de 1 (données centrées e réduites)</a:t>
            </a:r>
          </a:p>
        </p:txBody>
      </p:sp>
      <p:pic>
        <p:nvPicPr>
          <p:cNvPr id="8" name="Image 7">
            <a:extLst>
              <a:ext uri="{FF2B5EF4-FFF2-40B4-BE49-F238E27FC236}">
                <a16:creationId xmlns:a16="http://schemas.microsoft.com/office/drawing/2014/main" id="{C2000D3E-6BCF-B0BB-846B-3CE6F5EC2B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95" y="3313937"/>
            <a:ext cx="4395018" cy="1868130"/>
          </a:xfrm>
          <a:prstGeom prst="rect">
            <a:avLst/>
          </a:prstGeom>
        </p:spPr>
      </p:pic>
      <p:pic>
        <p:nvPicPr>
          <p:cNvPr id="10" name="Image 9" descr="Une image contenant Site web&#10;&#10;Description générée automatiquement">
            <a:extLst>
              <a:ext uri="{FF2B5EF4-FFF2-40B4-BE49-F238E27FC236}">
                <a16:creationId xmlns:a16="http://schemas.microsoft.com/office/drawing/2014/main" id="{9D7027DE-8EF9-676F-0360-CE86594990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45" y="5940422"/>
            <a:ext cx="2270957" cy="480102"/>
          </a:xfrm>
          <a:prstGeom prst="rect">
            <a:avLst/>
          </a:prstGeom>
        </p:spPr>
      </p:pic>
      <p:pic>
        <p:nvPicPr>
          <p:cNvPr id="12" name="Image 11" descr="Une image contenant texte&#10;&#10;Description générée automatiquement">
            <a:extLst>
              <a:ext uri="{FF2B5EF4-FFF2-40B4-BE49-F238E27FC236}">
                <a16:creationId xmlns:a16="http://schemas.microsoft.com/office/drawing/2014/main" id="{0CE64B5E-B23A-AE37-FE31-33484D11CC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48296" y="5940422"/>
            <a:ext cx="2263336" cy="464860"/>
          </a:xfrm>
          <a:prstGeom prst="rect">
            <a:avLst/>
          </a:prstGeom>
        </p:spPr>
      </p:pic>
      <p:sp>
        <p:nvSpPr>
          <p:cNvPr id="13" name="Flèche : bas 12">
            <a:extLst>
              <a:ext uri="{FF2B5EF4-FFF2-40B4-BE49-F238E27FC236}">
                <a16:creationId xmlns:a16="http://schemas.microsoft.com/office/drawing/2014/main" id="{BDEEEC3E-FC29-0BD0-AE45-8B0DE6F3C748}"/>
              </a:ext>
            </a:extLst>
          </p:cNvPr>
          <p:cNvSpPr/>
          <p:nvPr/>
        </p:nvSpPr>
        <p:spPr>
          <a:xfrm>
            <a:off x="2172571" y="5256678"/>
            <a:ext cx="351450" cy="6091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51122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1CA6CF-4A2D-7E88-E461-393EB7328E59}"/>
              </a:ext>
            </a:extLst>
          </p:cNvPr>
          <p:cNvSpPr>
            <a:spLocks noGrp="1"/>
          </p:cNvSpPr>
          <p:nvPr>
            <p:ph type="title"/>
          </p:nvPr>
        </p:nvSpPr>
        <p:spPr>
          <a:xfrm>
            <a:off x="553514" y="216714"/>
            <a:ext cx="9404723" cy="808923"/>
          </a:xfrm>
        </p:spPr>
        <p:txBody>
          <a:bodyPr/>
          <a:lstStyle/>
          <a:p>
            <a:r>
              <a:rPr lang="fr-FR" sz="3600" dirty="0"/>
              <a:t>Score (2 méthodes)</a:t>
            </a:r>
          </a:p>
        </p:txBody>
      </p:sp>
      <p:pic>
        <p:nvPicPr>
          <p:cNvPr id="5" name="Espace réservé du contenu 4" descr="Une image contenant carte&#10;&#10;Description générée automatiquement">
            <a:extLst>
              <a:ext uri="{FF2B5EF4-FFF2-40B4-BE49-F238E27FC236}">
                <a16:creationId xmlns:a16="http://schemas.microsoft.com/office/drawing/2014/main" id="{6598680C-E66F-7FDC-779D-3DA63F96D4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19558" y="1284790"/>
            <a:ext cx="6760851" cy="5195104"/>
          </a:xfrm>
        </p:spPr>
      </p:pic>
      <p:sp>
        <p:nvSpPr>
          <p:cNvPr id="6" name="ZoneTexte 5">
            <a:extLst>
              <a:ext uri="{FF2B5EF4-FFF2-40B4-BE49-F238E27FC236}">
                <a16:creationId xmlns:a16="http://schemas.microsoft.com/office/drawing/2014/main" id="{5BC9233E-F3E7-3664-16FC-695BF908AF9C}"/>
              </a:ext>
            </a:extLst>
          </p:cNvPr>
          <p:cNvSpPr txBox="1"/>
          <p:nvPr/>
        </p:nvSpPr>
        <p:spPr>
          <a:xfrm>
            <a:off x="1" y="1516284"/>
            <a:ext cx="5119558" cy="3139321"/>
          </a:xfrm>
          <a:prstGeom prst="rect">
            <a:avLst/>
          </a:prstGeom>
          <a:noFill/>
        </p:spPr>
        <p:txBody>
          <a:bodyPr wrap="square" rtlCol="0">
            <a:spAutoFit/>
          </a:bodyPr>
          <a:lstStyle/>
          <a:p>
            <a:r>
              <a:rPr lang="fr-FR" b="1" dirty="0"/>
              <a:t>   Choix de la méthode</a:t>
            </a:r>
            <a:r>
              <a:rPr lang="fr-FR" dirty="0"/>
              <a:t>:  </a:t>
            </a:r>
          </a:p>
          <a:p>
            <a:endParaRPr lang="fr-FR" dirty="0"/>
          </a:p>
          <a:p>
            <a:pPr marL="742950" lvl="1" indent="-285750">
              <a:buFont typeface="Arial" panose="020B0604020202020204" pitchFamily="34" charset="0"/>
              <a:buChar char="•"/>
            </a:pPr>
            <a:r>
              <a:rPr lang="fr-FR" dirty="0"/>
              <a:t>La standardisation semble la plus</a:t>
            </a:r>
          </a:p>
          <a:p>
            <a:pPr lvl="1" algn="just"/>
            <a:r>
              <a:rPr lang="fr-FR" dirty="0"/>
              <a:t>    adapté au dataset, dû à la  présence       d’</a:t>
            </a:r>
            <a:r>
              <a:rPr lang="fr-FR" dirty="0" err="1"/>
              <a:t>outliers</a:t>
            </a:r>
            <a:r>
              <a:rPr lang="fr-FR" dirty="0"/>
              <a:t>, et au grandes valeurs des indicateurs. </a:t>
            </a:r>
          </a:p>
          <a:p>
            <a:endParaRPr lang="fr-FR" dirty="0"/>
          </a:p>
          <a:p>
            <a:pPr marL="742950" lvl="1" indent="-285750">
              <a:buFont typeface="Arial" panose="020B0604020202020204" pitchFamily="34" charset="0"/>
              <a:buChar char="•"/>
            </a:pPr>
            <a:r>
              <a:rPr lang="fr-FR" dirty="0"/>
              <a:t>La normalisation va compresser les grandes valeurs dans une petite étendue.</a:t>
            </a:r>
          </a:p>
          <a:p>
            <a:endParaRPr lang="fr-FR" dirty="0"/>
          </a:p>
        </p:txBody>
      </p:sp>
    </p:spTree>
    <p:extLst>
      <p:ext uri="{BB962C8B-B14F-4D97-AF65-F5344CB8AC3E}">
        <p14:creationId xmlns:p14="http://schemas.microsoft.com/office/powerpoint/2010/main" val="1661626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BFCE3B-57BB-1FF7-6033-FEDE4FD6BCD1}"/>
              </a:ext>
            </a:extLst>
          </p:cNvPr>
          <p:cNvSpPr>
            <a:spLocks noGrp="1"/>
          </p:cNvSpPr>
          <p:nvPr>
            <p:ph type="title"/>
          </p:nvPr>
        </p:nvSpPr>
        <p:spPr>
          <a:xfrm>
            <a:off x="646111" y="423221"/>
            <a:ext cx="9404723" cy="1400530"/>
          </a:xfrm>
        </p:spPr>
        <p:txBody>
          <a:bodyPr>
            <a:normAutofit/>
          </a:bodyPr>
          <a:lstStyle/>
          <a:p>
            <a:r>
              <a:rPr lang="fr-FR"/>
              <a:t>Programme</a:t>
            </a:r>
          </a:p>
        </p:txBody>
      </p:sp>
      <p:graphicFrame>
        <p:nvGraphicFramePr>
          <p:cNvPr id="17" name="Espace réservé du contenu 2">
            <a:extLst>
              <a:ext uri="{FF2B5EF4-FFF2-40B4-BE49-F238E27FC236}">
                <a16:creationId xmlns:a16="http://schemas.microsoft.com/office/drawing/2014/main" id="{29DCDEB8-73AC-A87E-C085-00E8DBAC63B5}"/>
              </a:ext>
            </a:extLst>
          </p:cNvPr>
          <p:cNvGraphicFramePr>
            <a:graphicFrameLocks noGrp="1"/>
          </p:cNvGraphicFramePr>
          <p:nvPr>
            <p:ph idx="1"/>
            <p:extLst>
              <p:ext uri="{D42A27DB-BD31-4B8C-83A1-F6EECF244321}">
                <p14:modId xmlns:p14="http://schemas.microsoft.com/office/powerpoint/2010/main" val="251492881"/>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4324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BA670A-7963-5A8E-01E6-1C3089E1F051}"/>
              </a:ext>
            </a:extLst>
          </p:cNvPr>
          <p:cNvSpPr>
            <a:spLocks noGrp="1"/>
          </p:cNvSpPr>
          <p:nvPr>
            <p:ph type="title"/>
          </p:nvPr>
        </p:nvSpPr>
        <p:spPr>
          <a:xfrm>
            <a:off x="449466" y="0"/>
            <a:ext cx="9404723" cy="707488"/>
          </a:xfrm>
        </p:spPr>
        <p:txBody>
          <a:bodyPr/>
          <a:lstStyle/>
          <a:p>
            <a:r>
              <a:rPr lang="fr-FR" dirty="0"/>
              <a:t>Prévisions: potentiels des pays</a:t>
            </a:r>
          </a:p>
        </p:txBody>
      </p:sp>
      <p:pic>
        <p:nvPicPr>
          <p:cNvPr id="5" name="Espace réservé du contenu 4" descr="Une image contenant graphique&#10;&#10;Description générée automatiquement">
            <a:extLst>
              <a:ext uri="{FF2B5EF4-FFF2-40B4-BE49-F238E27FC236}">
                <a16:creationId xmlns:a16="http://schemas.microsoft.com/office/drawing/2014/main" id="{75DD71DF-4603-B257-22BD-183E17822D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352" y="906328"/>
            <a:ext cx="4533521" cy="2839762"/>
          </a:xfrm>
        </p:spPr>
      </p:pic>
      <p:pic>
        <p:nvPicPr>
          <p:cNvPr id="7" name="Image 6" descr="Une image contenant graphique&#10;&#10;Description générée automatiquement">
            <a:extLst>
              <a:ext uri="{FF2B5EF4-FFF2-40B4-BE49-F238E27FC236}">
                <a16:creationId xmlns:a16="http://schemas.microsoft.com/office/drawing/2014/main" id="{90AA835C-C491-DEA4-EAE4-3445143BC1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21" y="4070738"/>
            <a:ext cx="4548852" cy="2713954"/>
          </a:xfrm>
          <a:prstGeom prst="rect">
            <a:avLst/>
          </a:prstGeom>
        </p:spPr>
      </p:pic>
      <p:pic>
        <p:nvPicPr>
          <p:cNvPr id="9" name="Image 8" descr="Une image contenant graphique&#10;&#10;Description générée automatiquement">
            <a:extLst>
              <a:ext uri="{FF2B5EF4-FFF2-40B4-BE49-F238E27FC236}">
                <a16:creationId xmlns:a16="http://schemas.microsoft.com/office/drawing/2014/main" id="{ABE101CD-BDC9-379E-D5FB-3073821A64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7199" y="906328"/>
            <a:ext cx="4799197" cy="2839762"/>
          </a:xfrm>
          <a:prstGeom prst="rect">
            <a:avLst/>
          </a:prstGeom>
        </p:spPr>
      </p:pic>
      <p:pic>
        <p:nvPicPr>
          <p:cNvPr id="11" name="Image 10" descr="Une image contenant graphique&#10;&#10;Description générée automatiquement">
            <a:extLst>
              <a:ext uri="{FF2B5EF4-FFF2-40B4-BE49-F238E27FC236}">
                <a16:creationId xmlns:a16="http://schemas.microsoft.com/office/drawing/2014/main" id="{325C04F4-B6AF-B9EC-7F71-33AB417D35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1916" y="4070737"/>
            <a:ext cx="4799197" cy="2713953"/>
          </a:xfrm>
          <a:prstGeom prst="rect">
            <a:avLst/>
          </a:prstGeom>
        </p:spPr>
      </p:pic>
    </p:spTree>
    <p:extLst>
      <p:ext uri="{BB962C8B-B14F-4D97-AF65-F5344CB8AC3E}">
        <p14:creationId xmlns:p14="http://schemas.microsoft.com/office/powerpoint/2010/main" val="1625095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BFCE3B-57BB-1FF7-6033-FEDE4FD6BCD1}"/>
              </a:ext>
            </a:extLst>
          </p:cNvPr>
          <p:cNvSpPr>
            <a:spLocks noGrp="1"/>
          </p:cNvSpPr>
          <p:nvPr>
            <p:ph type="title"/>
          </p:nvPr>
        </p:nvSpPr>
        <p:spPr>
          <a:xfrm>
            <a:off x="646111" y="423221"/>
            <a:ext cx="9404723" cy="1400530"/>
          </a:xfrm>
        </p:spPr>
        <p:txBody>
          <a:bodyPr>
            <a:normAutofit/>
          </a:bodyPr>
          <a:lstStyle/>
          <a:p>
            <a:r>
              <a:rPr lang="fr-FR"/>
              <a:t>Programme</a:t>
            </a:r>
          </a:p>
        </p:txBody>
      </p:sp>
      <p:graphicFrame>
        <p:nvGraphicFramePr>
          <p:cNvPr id="17" name="Espace réservé du contenu 2">
            <a:extLst>
              <a:ext uri="{FF2B5EF4-FFF2-40B4-BE49-F238E27FC236}">
                <a16:creationId xmlns:a16="http://schemas.microsoft.com/office/drawing/2014/main" id="{29DCDEB8-73AC-A87E-C085-00E8DBAC63B5}"/>
              </a:ext>
            </a:extLst>
          </p:cNvPr>
          <p:cNvGraphicFramePr>
            <a:graphicFrameLocks noGrp="1"/>
          </p:cNvGraphicFramePr>
          <p:nvPr>
            <p:ph idx="1"/>
            <p:extLst>
              <p:ext uri="{D42A27DB-BD31-4B8C-83A1-F6EECF244321}">
                <p14:modId xmlns:p14="http://schemas.microsoft.com/office/powerpoint/2010/main" val="21119425"/>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1577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BBD252-0DAE-5BF4-ABC5-89B7AE5F579F}"/>
              </a:ext>
            </a:extLst>
          </p:cNvPr>
          <p:cNvSpPr>
            <a:spLocks noGrp="1"/>
          </p:cNvSpPr>
          <p:nvPr>
            <p:ph type="title"/>
          </p:nvPr>
        </p:nvSpPr>
        <p:spPr>
          <a:xfrm>
            <a:off x="646111" y="452718"/>
            <a:ext cx="9404723" cy="805811"/>
          </a:xfrm>
        </p:spPr>
        <p:txBody>
          <a:bodyPr/>
          <a:lstStyle/>
          <a:p>
            <a:r>
              <a:rPr lang="fr-FR" dirty="0"/>
              <a:t>Conclusion</a:t>
            </a:r>
          </a:p>
        </p:txBody>
      </p:sp>
      <p:sp>
        <p:nvSpPr>
          <p:cNvPr id="3" name="Espace réservé du contenu 2">
            <a:extLst>
              <a:ext uri="{FF2B5EF4-FFF2-40B4-BE49-F238E27FC236}">
                <a16:creationId xmlns:a16="http://schemas.microsoft.com/office/drawing/2014/main" id="{D4625F0E-7A8E-0244-9F83-027383B58301}"/>
              </a:ext>
            </a:extLst>
          </p:cNvPr>
          <p:cNvSpPr>
            <a:spLocks noGrp="1"/>
          </p:cNvSpPr>
          <p:nvPr>
            <p:ph idx="1"/>
          </p:nvPr>
        </p:nvSpPr>
        <p:spPr>
          <a:xfrm>
            <a:off x="739519" y="1541641"/>
            <a:ext cx="10498752" cy="4721508"/>
          </a:xfrm>
        </p:spPr>
        <p:txBody>
          <a:bodyPr/>
          <a:lstStyle/>
          <a:p>
            <a:pPr marL="0" indent="0">
              <a:buNone/>
            </a:pPr>
            <a:endParaRPr lang="fr-FR" dirty="0"/>
          </a:p>
          <a:p>
            <a:pPr marL="0" indent="0">
              <a:buNone/>
            </a:pPr>
            <a:r>
              <a:rPr lang="fr-FR" dirty="0"/>
              <a:t>  </a:t>
            </a:r>
          </a:p>
        </p:txBody>
      </p:sp>
      <p:sp>
        <p:nvSpPr>
          <p:cNvPr id="4" name="Ellipse 3">
            <a:extLst>
              <a:ext uri="{FF2B5EF4-FFF2-40B4-BE49-F238E27FC236}">
                <a16:creationId xmlns:a16="http://schemas.microsoft.com/office/drawing/2014/main" id="{878DA1BD-7E7D-31F4-95E5-48104A76162D}"/>
              </a:ext>
            </a:extLst>
          </p:cNvPr>
          <p:cNvSpPr/>
          <p:nvPr/>
        </p:nvSpPr>
        <p:spPr>
          <a:xfrm>
            <a:off x="953729" y="3271249"/>
            <a:ext cx="2399071" cy="2045110"/>
          </a:xfrm>
          <a:prstGeom prst="ellipse">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2400" b="1" dirty="0">
                <a:solidFill>
                  <a:schemeClr val="bg1"/>
                </a:solidFill>
              </a:rPr>
              <a:t>Pays a fort potentiels</a:t>
            </a:r>
          </a:p>
        </p:txBody>
      </p:sp>
      <p:sp>
        <p:nvSpPr>
          <p:cNvPr id="5" name="Ellipse 4">
            <a:extLst>
              <a:ext uri="{FF2B5EF4-FFF2-40B4-BE49-F238E27FC236}">
                <a16:creationId xmlns:a16="http://schemas.microsoft.com/office/drawing/2014/main" id="{78947356-3470-DDAF-B83C-06685CD5174F}"/>
              </a:ext>
            </a:extLst>
          </p:cNvPr>
          <p:cNvSpPr/>
          <p:nvPr/>
        </p:nvSpPr>
        <p:spPr>
          <a:xfrm>
            <a:off x="3670248" y="3101210"/>
            <a:ext cx="737419" cy="592828"/>
          </a:xfrm>
          <a:prstGeom prst="ellipse">
            <a:avLst/>
          </a:prstGeom>
          <a:solidFill>
            <a:schemeClr val="accent1">
              <a:lumMod val="75000"/>
            </a:schemeClr>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chemeClr val="bg1"/>
                </a:solidFill>
              </a:rPr>
              <a:t>1</a:t>
            </a:r>
          </a:p>
        </p:txBody>
      </p:sp>
      <p:sp>
        <p:nvSpPr>
          <p:cNvPr id="6" name="Ellipse 5">
            <a:extLst>
              <a:ext uri="{FF2B5EF4-FFF2-40B4-BE49-F238E27FC236}">
                <a16:creationId xmlns:a16="http://schemas.microsoft.com/office/drawing/2014/main" id="{00422183-0378-537D-8C15-FB0E9A115C81}"/>
              </a:ext>
            </a:extLst>
          </p:cNvPr>
          <p:cNvSpPr/>
          <p:nvPr/>
        </p:nvSpPr>
        <p:spPr>
          <a:xfrm>
            <a:off x="3656214" y="4089351"/>
            <a:ext cx="734604" cy="592828"/>
          </a:xfrm>
          <a:prstGeom prst="ellipse">
            <a:avLst/>
          </a:prstGeom>
          <a:solidFill>
            <a:schemeClr val="accent1">
              <a:lumMod val="60000"/>
              <a:lumOff val="40000"/>
            </a:schemeClr>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chemeClr val="bg1"/>
                </a:solidFill>
              </a:rPr>
              <a:t>2</a:t>
            </a:r>
          </a:p>
        </p:txBody>
      </p:sp>
      <p:sp>
        <p:nvSpPr>
          <p:cNvPr id="7" name="Ellipse 6">
            <a:extLst>
              <a:ext uri="{FF2B5EF4-FFF2-40B4-BE49-F238E27FC236}">
                <a16:creationId xmlns:a16="http://schemas.microsoft.com/office/drawing/2014/main" id="{912B0719-12B5-1B6E-80EE-2B299089E71C}"/>
              </a:ext>
            </a:extLst>
          </p:cNvPr>
          <p:cNvSpPr/>
          <p:nvPr/>
        </p:nvSpPr>
        <p:spPr>
          <a:xfrm>
            <a:off x="3674493" y="4965291"/>
            <a:ext cx="734604" cy="668594"/>
          </a:xfrm>
          <a:prstGeom prst="ellipse">
            <a:avLst/>
          </a:prstGeom>
          <a:solidFill>
            <a:schemeClr val="accent1">
              <a:lumMod val="40000"/>
              <a:lumOff val="60000"/>
            </a:schemeClr>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chemeClr val="bg1"/>
                </a:solidFill>
              </a:rPr>
              <a:t>3</a:t>
            </a:r>
          </a:p>
        </p:txBody>
      </p:sp>
      <p:sp>
        <p:nvSpPr>
          <p:cNvPr id="8" name="ZoneTexte 7">
            <a:extLst>
              <a:ext uri="{FF2B5EF4-FFF2-40B4-BE49-F238E27FC236}">
                <a16:creationId xmlns:a16="http://schemas.microsoft.com/office/drawing/2014/main" id="{3A6821AB-5508-0E60-E2A4-BCA50287B39E}"/>
              </a:ext>
            </a:extLst>
          </p:cNvPr>
          <p:cNvSpPr txBox="1"/>
          <p:nvPr/>
        </p:nvSpPr>
        <p:spPr>
          <a:xfrm>
            <a:off x="4694232" y="3194531"/>
            <a:ext cx="987427" cy="523220"/>
          </a:xfrm>
          <a:prstGeom prst="rect">
            <a:avLst/>
          </a:prstGeom>
          <a:noFill/>
        </p:spPr>
        <p:txBody>
          <a:bodyPr wrap="square" rtlCol="0">
            <a:spAutoFit/>
          </a:bodyPr>
          <a:lstStyle/>
          <a:p>
            <a:r>
              <a:rPr lang="fr-FR" sz="2800" b="1" dirty="0"/>
              <a:t>Inde</a:t>
            </a:r>
          </a:p>
        </p:txBody>
      </p:sp>
      <p:sp>
        <p:nvSpPr>
          <p:cNvPr id="9" name="ZoneTexte 8">
            <a:extLst>
              <a:ext uri="{FF2B5EF4-FFF2-40B4-BE49-F238E27FC236}">
                <a16:creationId xmlns:a16="http://schemas.microsoft.com/office/drawing/2014/main" id="{05E03567-0DC2-2611-BC97-8E857D4D3522}"/>
              </a:ext>
            </a:extLst>
          </p:cNvPr>
          <p:cNvSpPr txBox="1"/>
          <p:nvPr/>
        </p:nvSpPr>
        <p:spPr>
          <a:xfrm>
            <a:off x="4694232" y="4089351"/>
            <a:ext cx="1401768" cy="523220"/>
          </a:xfrm>
          <a:prstGeom prst="rect">
            <a:avLst/>
          </a:prstGeom>
          <a:noFill/>
        </p:spPr>
        <p:txBody>
          <a:bodyPr wrap="square" rtlCol="0">
            <a:spAutoFit/>
          </a:bodyPr>
          <a:lstStyle/>
          <a:p>
            <a:r>
              <a:rPr lang="fr-FR" sz="2800" b="1" dirty="0"/>
              <a:t>Chine</a:t>
            </a:r>
          </a:p>
        </p:txBody>
      </p:sp>
      <p:sp>
        <p:nvSpPr>
          <p:cNvPr id="10" name="ZoneTexte 9">
            <a:extLst>
              <a:ext uri="{FF2B5EF4-FFF2-40B4-BE49-F238E27FC236}">
                <a16:creationId xmlns:a16="http://schemas.microsoft.com/office/drawing/2014/main" id="{E1A016F5-145A-944D-842E-834562FD8B38}"/>
              </a:ext>
            </a:extLst>
          </p:cNvPr>
          <p:cNvSpPr txBox="1"/>
          <p:nvPr/>
        </p:nvSpPr>
        <p:spPr>
          <a:xfrm>
            <a:off x="4694232" y="5005775"/>
            <a:ext cx="2217845" cy="523220"/>
          </a:xfrm>
          <a:prstGeom prst="rect">
            <a:avLst/>
          </a:prstGeom>
          <a:noFill/>
        </p:spPr>
        <p:txBody>
          <a:bodyPr wrap="square" rtlCol="0">
            <a:spAutoFit/>
          </a:bodyPr>
          <a:lstStyle/>
          <a:p>
            <a:r>
              <a:rPr lang="fr-FR" sz="2800" b="1" dirty="0"/>
              <a:t>Etats-Unis</a:t>
            </a:r>
          </a:p>
        </p:txBody>
      </p:sp>
      <p:cxnSp>
        <p:nvCxnSpPr>
          <p:cNvPr id="12" name="Connecteur droit 11">
            <a:extLst>
              <a:ext uri="{FF2B5EF4-FFF2-40B4-BE49-F238E27FC236}">
                <a16:creationId xmlns:a16="http://schemas.microsoft.com/office/drawing/2014/main" id="{94F6F9DE-9693-21C5-566B-2526FD7F5C06}"/>
              </a:ext>
            </a:extLst>
          </p:cNvPr>
          <p:cNvCxnSpPr/>
          <p:nvPr/>
        </p:nvCxnSpPr>
        <p:spPr>
          <a:xfrm flipV="1">
            <a:off x="2949677" y="3429000"/>
            <a:ext cx="580104" cy="189501"/>
          </a:xfrm>
          <a:prstGeom prst="line">
            <a:avLst/>
          </a:prstGeom>
        </p:spPr>
        <p:style>
          <a:lnRef idx="3">
            <a:schemeClr val="dk1"/>
          </a:lnRef>
          <a:fillRef idx="0">
            <a:schemeClr val="dk1"/>
          </a:fillRef>
          <a:effectRef idx="2">
            <a:schemeClr val="dk1"/>
          </a:effectRef>
          <a:fontRef idx="minor">
            <a:schemeClr val="tx1"/>
          </a:fontRef>
        </p:style>
      </p:cxnSp>
      <p:cxnSp>
        <p:nvCxnSpPr>
          <p:cNvPr id="13" name="Connecteur droit 12">
            <a:extLst>
              <a:ext uri="{FF2B5EF4-FFF2-40B4-BE49-F238E27FC236}">
                <a16:creationId xmlns:a16="http://schemas.microsoft.com/office/drawing/2014/main" id="{ACE990B7-D049-27A3-5216-55D61306B8C6}"/>
              </a:ext>
            </a:extLst>
          </p:cNvPr>
          <p:cNvCxnSpPr>
            <a:cxnSpLocks/>
          </p:cNvCxnSpPr>
          <p:nvPr/>
        </p:nvCxnSpPr>
        <p:spPr>
          <a:xfrm>
            <a:off x="3067665" y="4350961"/>
            <a:ext cx="462116" cy="0"/>
          </a:xfrm>
          <a:prstGeom prst="line">
            <a:avLst/>
          </a:prstGeom>
        </p:spPr>
        <p:style>
          <a:lnRef idx="3">
            <a:schemeClr val="dk1"/>
          </a:lnRef>
          <a:fillRef idx="0">
            <a:schemeClr val="dk1"/>
          </a:fillRef>
          <a:effectRef idx="2">
            <a:schemeClr val="dk1"/>
          </a:effectRef>
          <a:fontRef idx="minor">
            <a:schemeClr val="tx1"/>
          </a:fontRef>
        </p:style>
      </p:cxnSp>
      <p:cxnSp>
        <p:nvCxnSpPr>
          <p:cNvPr id="15" name="Connecteur droit 14">
            <a:extLst>
              <a:ext uri="{FF2B5EF4-FFF2-40B4-BE49-F238E27FC236}">
                <a16:creationId xmlns:a16="http://schemas.microsoft.com/office/drawing/2014/main" id="{BBCEE2E9-BC3B-86F8-BE82-555987A845F1}"/>
              </a:ext>
            </a:extLst>
          </p:cNvPr>
          <p:cNvCxnSpPr>
            <a:cxnSpLocks/>
          </p:cNvCxnSpPr>
          <p:nvPr/>
        </p:nvCxnSpPr>
        <p:spPr>
          <a:xfrm>
            <a:off x="2782529" y="4886632"/>
            <a:ext cx="784481" cy="215616"/>
          </a:xfrm>
          <a:prstGeom prst="line">
            <a:avLst/>
          </a:prstGeom>
        </p:spPr>
        <p:style>
          <a:lnRef idx="3">
            <a:schemeClr val="dk1"/>
          </a:lnRef>
          <a:fillRef idx="0">
            <a:schemeClr val="dk1"/>
          </a:fillRef>
          <a:effectRef idx="2">
            <a:schemeClr val="dk1"/>
          </a:effectRef>
          <a:fontRef idx="minor">
            <a:schemeClr val="tx1"/>
          </a:fontRef>
        </p:style>
      </p:cxnSp>
      <p:pic>
        <p:nvPicPr>
          <p:cNvPr id="14" name="Image 13" descr="Une image contenant table&#10;&#10;Description générée automatiquement">
            <a:extLst>
              <a:ext uri="{FF2B5EF4-FFF2-40B4-BE49-F238E27FC236}">
                <a16:creationId xmlns:a16="http://schemas.microsoft.com/office/drawing/2014/main" id="{1F3AED63-300F-ED5A-79ED-AE5E7F3FEC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3772" y="2831766"/>
            <a:ext cx="3118709" cy="3576769"/>
          </a:xfrm>
          <a:prstGeom prst="rect">
            <a:avLst/>
          </a:prstGeom>
        </p:spPr>
      </p:pic>
    </p:spTree>
    <p:extLst>
      <p:ext uri="{BB962C8B-B14F-4D97-AF65-F5344CB8AC3E}">
        <p14:creationId xmlns:p14="http://schemas.microsoft.com/office/powerpoint/2010/main" val="2889142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BFCE3B-57BB-1FF7-6033-FEDE4FD6BCD1}"/>
              </a:ext>
            </a:extLst>
          </p:cNvPr>
          <p:cNvSpPr>
            <a:spLocks noGrp="1"/>
          </p:cNvSpPr>
          <p:nvPr>
            <p:ph type="title"/>
          </p:nvPr>
        </p:nvSpPr>
        <p:spPr>
          <a:xfrm>
            <a:off x="646111" y="423221"/>
            <a:ext cx="9404723" cy="1400530"/>
          </a:xfrm>
        </p:spPr>
        <p:txBody>
          <a:bodyPr>
            <a:normAutofit/>
          </a:bodyPr>
          <a:lstStyle/>
          <a:p>
            <a:r>
              <a:rPr lang="fr-FR"/>
              <a:t>Programme</a:t>
            </a:r>
          </a:p>
        </p:txBody>
      </p:sp>
      <p:graphicFrame>
        <p:nvGraphicFramePr>
          <p:cNvPr id="17" name="Espace réservé du contenu 2">
            <a:extLst>
              <a:ext uri="{FF2B5EF4-FFF2-40B4-BE49-F238E27FC236}">
                <a16:creationId xmlns:a16="http://schemas.microsoft.com/office/drawing/2014/main" id="{29DCDEB8-73AC-A87E-C085-00E8DBAC63B5}"/>
              </a:ext>
            </a:extLst>
          </p:cNvPr>
          <p:cNvGraphicFramePr>
            <a:graphicFrameLocks noGrp="1"/>
          </p:cNvGraphicFramePr>
          <p:nvPr>
            <p:ph idx="1"/>
            <p:extLst>
              <p:ext uri="{D42A27DB-BD31-4B8C-83A1-F6EECF244321}">
                <p14:modId xmlns:p14="http://schemas.microsoft.com/office/powerpoint/2010/main" val="4186038093"/>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42308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683319-7F12-5D29-0C5E-4491A1E1EEDC}"/>
              </a:ext>
            </a:extLst>
          </p:cNvPr>
          <p:cNvSpPr>
            <a:spLocks noGrp="1"/>
          </p:cNvSpPr>
          <p:nvPr>
            <p:ph type="title"/>
          </p:nvPr>
        </p:nvSpPr>
        <p:spPr>
          <a:xfrm>
            <a:off x="645130" y="521543"/>
            <a:ext cx="9404723" cy="943463"/>
          </a:xfrm>
        </p:spPr>
        <p:txBody>
          <a:bodyPr/>
          <a:lstStyle/>
          <a:p>
            <a:r>
              <a:rPr lang="fr-FR" sz="3200" dirty="0"/>
              <a:t>Contexte de la problématique</a:t>
            </a:r>
            <a:br>
              <a:rPr lang="fr-FR" dirty="0"/>
            </a:br>
            <a:endParaRPr lang="fr-FR" dirty="0"/>
          </a:p>
        </p:txBody>
      </p:sp>
      <p:sp>
        <p:nvSpPr>
          <p:cNvPr id="3" name="Espace réservé du contenu 2">
            <a:extLst>
              <a:ext uri="{FF2B5EF4-FFF2-40B4-BE49-F238E27FC236}">
                <a16:creationId xmlns:a16="http://schemas.microsoft.com/office/drawing/2014/main" id="{D8593950-55A0-3B91-6A81-DA1455228C11}"/>
              </a:ext>
            </a:extLst>
          </p:cNvPr>
          <p:cNvSpPr>
            <a:spLocks noGrp="1"/>
          </p:cNvSpPr>
          <p:nvPr>
            <p:ph idx="1"/>
          </p:nvPr>
        </p:nvSpPr>
        <p:spPr/>
        <p:txBody>
          <a:bodyPr/>
          <a:lstStyle/>
          <a:p>
            <a:r>
              <a:rPr lang="fr-FR" dirty="0"/>
              <a:t>Academy: Start-Up de la EdTech</a:t>
            </a:r>
          </a:p>
          <a:p>
            <a:r>
              <a:rPr lang="fr-FR" dirty="0"/>
              <a:t>Cibles visées: contenus de formation de niveau lycée et université.</a:t>
            </a:r>
          </a:p>
          <a:p>
            <a:r>
              <a:rPr lang="fr-FR" dirty="0"/>
              <a:t>Objectif: étendre son marché à l’international</a:t>
            </a:r>
          </a:p>
          <a:p>
            <a:endParaRPr lang="fr-FR" dirty="0"/>
          </a:p>
          <a:p>
            <a:r>
              <a:rPr lang="fr-FR" dirty="0"/>
              <a:t>But du projet:</a:t>
            </a:r>
          </a:p>
          <a:p>
            <a:r>
              <a:rPr lang="fr-FR" dirty="0"/>
              <a:t>Vérifier la scalabilité du projet en effectuant une analyse exploratoire afin de repérer ceux qui répondent à la problématique(indicateurs ciblés, pays recommandés).</a:t>
            </a:r>
          </a:p>
          <a:p>
            <a:endParaRPr lang="fr-FR" dirty="0"/>
          </a:p>
          <a:p>
            <a:endParaRPr lang="fr-FR" dirty="0"/>
          </a:p>
          <a:p>
            <a:pPr marL="0" indent="0">
              <a:buNone/>
            </a:pPr>
            <a:endParaRPr lang="fr-FR" dirty="0"/>
          </a:p>
        </p:txBody>
      </p:sp>
    </p:spTree>
    <p:extLst>
      <p:ext uri="{BB962C8B-B14F-4D97-AF65-F5344CB8AC3E}">
        <p14:creationId xmlns:p14="http://schemas.microsoft.com/office/powerpoint/2010/main" val="2387558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E5B07E-F14E-0232-7BC6-00E8FE510FFB}"/>
              </a:ext>
            </a:extLst>
          </p:cNvPr>
          <p:cNvSpPr>
            <a:spLocks noGrp="1"/>
          </p:cNvSpPr>
          <p:nvPr>
            <p:ph type="title"/>
          </p:nvPr>
        </p:nvSpPr>
        <p:spPr>
          <a:xfrm>
            <a:off x="360976" y="231625"/>
            <a:ext cx="9404723" cy="987575"/>
          </a:xfrm>
        </p:spPr>
        <p:txBody>
          <a:bodyPr/>
          <a:lstStyle/>
          <a:p>
            <a:r>
              <a:rPr lang="fr-FR" sz="3600" dirty="0"/>
              <a:t>Présentation des données</a:t>
            </a:r>
          </a:p>
        </p:txBody>
      </p:sp>
      <p:sp>
        <p:nvSpPr>
          <p:cNvPr id="3" name="Espace réservé du contenu 2">
            <a:extLst>
              <a:ext uri="{FF2B5EF4-FFF2-40B4-BE49-F238E27FC236}">
                <a16:creationId xmlns:a16="http://schemas.microsoft.com/office/drawing/2014/main" id="{5746E838-5626-C39E-30F7-EE97BE0F16D7}"/>
              </a:ext>
            </a:extLst>
          </p:cNvPr>
          <p:cNvSpPr>
            <a:spLocks noGrp="1"/>
          </p:cNvSpPr>
          <p:nvPr>
            <p:ph idx="1"/>
          </p:nvPr>
        </p:nvSpPr>
        <p:spPr>
          <a:xfrm>
            <a:off x="440553" y="6272982"/>
            <a:ext cx="10799616" cy="585018"/>
          </a:xfrm>
        </p:spPr>
        <p:txBody>
          <a:bodyPr>
            <a:normAutofit/>
          </a:bodyPr>
          <a:lstStyle/>
          <a:p>
            <a:endParaRPr lang="fr-FR" sz="1800" dirty="0"/>
          </a:p>
        </p:txBody>
      </p:sp>
      <p:sp>
        <p:nvSpPr>
          <p:cNvPr id="4" name="Rectangle : coins arrondis 3">
            <a:extLst>
              <a:ext uri="{FF2B5EF4-FFF2-40B4-BE49-F238E27FC236}">
                <a16:creationId xmlns:a16="http://schemas.microsoft.com/office/drawing/2014/main" id="{516D469D-E1C3-20F0-6D68-1A30120E2733}"/>
              </a:ext>
            </a:extLst>
          </p:cNvPr>
          <p:cNvSpPr/>
          <p:nvPr/>
        </p:nvSpPr>
        <p:spPr>
          <a:xfrm>
            <a:off x="341311" y="1214741"/>
            <a:ext cx="3598606" cy="846798"/>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bg1"/>
                </a:solidFill>
              </a:rPr>
              <a:t>EdStatCountry.csv</a:t>
            </a:r>
          </a:p>
        </p:txBody>
      </p:sp>
      <p:sp>
        <p:nvSpPr>
          <p:cNvPr id="5" name="Rectangle : coins arrondis 4">
            <a:extLst>
              <a:ext uri="{FF2B5EF4-FFF2-40B4-BE49-F238E27FC236}">
                <a16:creationId xmlns:a16="http://schemas.microsoft.com/office/drawing/2014/main" id="{7AD353DC-8FB2-E024-7EBC-4114186C9A6E}"/>
              </a:ext>
            </a:extLst>
          </p:cNvPr>
          <p:cNvSpPr/>
          <p:nvPr/>
        </p:nvSpPr>
        <p:spPr>
          <a:xfrm>
            <a:off x="360976" y="2320402"/>
            <a:ext cx="3598606" cy="84679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i="0" dirty="0">
                <a:solidFill>
                  <a:schemeClr val="bg1"/>
                </a:solidFill>
                <a:effectLst/>
                <a:latin typeface="Helvetica Neue"/>
              </a:rPr>
              <a:t>EdStatSeries.csv</a:t>
            </a:r>
            <a:endParaRPr lang="fr-FR" sz="2000" b="1" dirty="0">
              <a:solidFill>
                <a:schemeClr val="bg1"/>
              </a:solidFill>
            </a:endParaRPr>
          </a:p>
        </p:txBody>
      </p:sp>
      <p:sp>
        <p:nvSpPr>
          <p:cNvPr id="6" name="Rectangle : coins arrondis 5">
            <a:extLst>
              <a:ext uri="{FF2B5EF4-FFF2-40B4-BE49-F238E27FC236}">
                <a16:creationId xmlns:a16="http://schemas.microsoft.com/office/drawing/2014/main" id="{53CF8122-8572-B230-442D-2E352207C7ED}"/>
              </a:ext>
            </a:extLst>
          </p:cNvPr>
          <p:cNvSpPr/>
          <p:nvPr/>
        </p:nvSpPr>
        <p:spPr>
          <a:xfrm>
            <a:off x="321647" y="3390884"/>
            <a:ext cx="3637935" cy="84679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bg1"/>
                </a:solidFill>
              </a:rPr>
              <a:t>EdStatsdata.csv</a:t>
            </a:r>
          </a:p>
        </p:txBody>
      </p:sp>
      <p:sp>
        <p:nvSpPr>
          <p:cNvPr id="7" name="Rectangle : coins arrondis 6">
            <a:extLst>
              <a:ext uri="{FF2B5EF4-FFF2-40B4-BE49-F238E27FC236}">
                <a16:creationId xmlns:a16="http://schemas.microsoft.com/office/drawing/2014/main" id="{7E7DCF91-2073-9FC3-6817-F0B1EFC8DF8A}"/>
              </a:ext>
            </a:extLst>
          </p:cNvPr>
          <p:cNvSpPr/>
          <p:nvPr/>
        </p:nvSpPr>
        <p:spPr>
          <a:xfrm>
            <a:off x="321646" y="4478942"/>
            <a:ext cx="3618270" cy="83330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bg1"/>
                </a:solidFill>
              </a:rPr>
              <a:t>EdStatsCountry-Series.csv</a:t>
            </a:r>
          </a:p>
        </p:txBody>
      </p:sp>
      <p:sp>
        <p:nvSpPr>
          <p:cNvPr id="8" name="Rectangle : coins arrondis 7">
            <a:extLst>
              <a:ext uri="{FF2B5EF4-FFF2-40B4-BE49-F238E27FC236}">
                <a16:creationId xmlns:a16="http://schemas.microsoft.com/office/drawing/2014/main" id="{0CFA5E71-0A2C-1ABA-59A6-04979A096A80}"/>
              </a:ext>
            </a:extLst>
          </p:cNvPr>
          <p:cNvSpPr/>
          <p:nvPr/>
        </p:nvSpPr>
        <p:spPr>
          <a:xfrm>
            <a:off x="321646" y="5514639"/>
            <a:ext cx="3618271" cy="83330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bg1"/>
                </a:solidFill>
              </a:rPr>
              <a:t>EdStatsFootNote.csv</a:t>
            </a:r>
          </a:p>
        </p:txBody>
      </p:sp>
      <p:sp>
        <p:nvSpPr>
          <p:cNvPr id="9" name="Rectangle 8">
            <a:extLst>
              <a:ext uri="{FF2B5EF4-FFF2-40B4-BE49-F238E27FC236}">
                <a16:creationId xmlns:a16="http://schemas.microsoft.com/office/drawing/2014/main" id="{B7AD1F5E-57A7-DD1C-1074-9EDA317E8BC8}"/>
              </a:ext>
            </a:extLst>
          </p:cNvPr>
          <p:cNvSpPr/>
          <p:nvPr/>
        </p:nvSpPr>
        <p:spPr>
          <a:xfrm>
            <a:off x="3959582" y="1269278"/>
            <a:ext cx="8042788" cy="73772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0" i="0" dirty="0">
                <a:solidFill>
                  <a:srgbClr val="000000"/>
                </a:solidFill>
                <a:effectLst/>
                <a:latin typeface="Helvetica Neue"/>
              </a:rPr>
              <a:t> </a:t>
            </a:r>
            <a:r>
              <a:rPr lang="fr-FR" sz="1400" b="0" i="0" dirty="0">
                <a:solidFill>
                  <a:srgbClr val="000000"/>
                </a:solidFill>
                <a:effectLst/>
                <a:latin typeface="Helvetica Neue"/>
              </a:rPr>
              <a:t>informations géographiques sur les pays, des données économiques globales et des dates de référence des dernières études. Le jeu de données contient 241 lignes et 32 variables. Nombre de valeurs manquantes totales : 2354 NaN pour 7712 observations (30.52 %). Pas de doublons.</a:t>
            </a:r>
            <a:endParaRPr lang="fr-FR" sz="1400" dirty="0"/>
          </a:p>
        </p:txBody>
      </p:sp>
      <p:sp>
        <p:nvSpPr>
          <p:cNvPr id="10" name="Rectangle 9">
            <a:extLst>
              <a:ext uri="{FF2B5EF4-FFF2-40B4-BE49-F238E27FC236}">
                <a16:creationId xmlns:a16="http://schemas.microsoft.com/office/drawing/2014/main" id="{849C155D-642A-2B4B-A5F3-EAD63B1DBDFB}"/>
              </a:ext>
            </a:extLst>
          </p:cNvPr>
          <p:cNvSpPr/>
          <p:nvPr/>
        </p:nvSpPr>
        <p:spPr>
          <a:xfrm>
            <a:off x="3959581" y="2408904"/>
            <a:ext cx="8042789" cy="685948"/>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0" i="0" dirty="0">
                <a:solidFill>
                  <a:srgbClr val="000000"/>
                </a:solidFill>
                <a:effectLst/>
                <a:latin typeface="Helvetica Neue"/>
              </a:rPr>
              <a:t>   - </a:t>
            </a:r>
            <a:r>
              <a:rPr lang="fr-FR" sz="1400" dirty="0">
                <a:solidFill>
                  <a:srgbClr val="000000"/>
                </a:solidFill>
                <a:latin typeface="Helvetica Neue"/>
              </a:rPr>
              <a:t>I</a:t>
            </a:r>
            <a:r>
              <a:rPr lang="fr-FR" sz="1400" b="0" i="0" dirty="0">
                <a:solidFill>
                  <a:srgbClr val="000000"/>
                </a:solidFill>
                <a:effectLst/>
                <a:latin typeface="Helvetica Neue"/>
              </a:rPr>
              <a:t>nformations sur les indicateurs socio-</a:t>
            </a:r>
            <a:r>
              <a:rPr lang="fr-FR" sz="1400" b="0" i="0" dirty="0" err="1">
                <a:solidFill>
                  <a:srgbClr val="000000"/>
                </a:solidFill>
                <a:effectLst/>
                <a:latin typeface="Helvetica Neue"/>
              </a:rPr>
              <a:t>éduco</a:t>
            </a:r>
            <a:r>
              <a:rPr lang="fr-FR" sz="1400" b="0" i="0" dirty="0">
                <a:solidFill>
                  <a:srgbClr val="000000"/>
                </a:solidFill>
                <a:effectLst/>
                <a:latin typeface="Helvetica Neue"/>
              </a:rPr>
              <a:t>-économique classés en 37 thèmes. </a:t>
            </a:r>
          </a:p>
          <a:p>
            <a:r>
              <a:rPr lang="fr-FR" sz="1400" dirty="0">
                <a:solidFill>
                  <a:srgbClr val="000000"/>
                </a:solidFill>
                <a:latin typeface="Helvetica Neue"/>
              </a:rPr>
              <a:t>    -  3661 lignes et 21 variables dont 5 avec des données complètes (pas de doublons).</a:t>
            </a:r>
            <a:endParaRPr lang="fr-FR" sz="1400" b="0" i="0" dirty="0">
              <a:solidFill>
                <a:srgbClr val="000000"/>
              </a:solidFill>
              <a:effectLst/>
              <a:latin typeface="Helvetica Neue"/>
            </a:endParaRPr>
          </a:p>
          <a:p>
            <a:endParaRPr lang="fr-FR" sz="1400" dirty="0"/>
          </a:p>
        </p:txBody>
      </p:sp>
      <p:sp>
        <p:nvSpPr>
          <p:cNvPr id="11" name="Rectangle 10">
            <a:extLst>
              <a:ext uri="{FF2B5EF4-FFF2-40B4-BE49-F238E27FC236}">
                <a16:creationId xmlns:a16="http://schemas.microsoft.com/office/drawing/2014/main" id="{5359DD46-1DE2-34BD-A6AE-E93256EA32C5}"/>
              </a:ext>
            </a:extLst>
          </p:cNvPr>
          <p:cNvSpPr/>
          <p:nvPr/>
        </p:nvSpPr>
        <p:spPr>
          <a:xfrm>
            <a:off x="3959581" y="3532844"/>
            <a:ext cx="8042789" cy="613591"/>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0" i="0" dirty="0">
                <a:solidFill>
                  <a:srgbClr val="000000"/>
                </a:solidFill>
                <a:effectLst/>
                <a:latin typeface="Helvetica Neue"/>
              </a:rPr>
              <a:t> - </a:t>
            </a:r>
            <a:r>
              <a:rPr lang="fr-FR" sz="1400" b="0" i="0" dirty="0">
                <a:solidFill>
                  <a:srgbClr val="000000"/>
                </a:solidFill>
                <a:effectLst/>
                <a:latin typeface="Helvetica Neue"/>
              </a:rPr>
              <a:t>Evolution (par année) des indicateurs par pays, et leurs projections</a:t>
            </a:r>
          </a:p>
          <a:p>
            <a:r>
              <a:rPr lang="fr-FR" sz="1400" b="0" i="0" dirty="0">
                <a:solidFill>
                  <a:srgbClr val="000000"/>
                </a:solidFill>
                <a:effectLst/>
                <a:latin typeface="Helvetica Neue"/>
              </a:rPr>
              <a:t>  -  886 930 lignes et 70 variables (86,09 % de données manquantes, pas de doublons)</a:t>
            </a:r>
            <a:endParaRPr lang="fr-FR" sz="1400" dirty="0"/>
          </a:p>
        </p:txBody>
      </p:sp>
      <p:sp>
        <p:nvSpPr>
          <p:cNvPr id="12" name="Rectangle 11">
            <a:extLst>
              <a:ext uri="{FF2B5EF4-FFF2-40B4-BE49-F238E27FC236}">
                <a16:creationId xmlns:a16="http://schemas.microsoft.com/office/drawing/2014/main" id="{69A738AD-DA33-15FC-F22C-404F5B52F71C}"/>
              </a:ext>
            </a:extLst>
          </p:cNvPr>
          <p:cNvSpPr/>
          <p:nvPr/>
        </p:nvSpPr>
        <p:spPr>
          <a:xfrm>
            <a:off x="3959581" y="4571222"/>
            <a:ext cx="8042789" cy="613591"/>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0" i="0" dirty="0">
                <a:solidFill>
                  <a:srgbClr val="000000"/>
                </a:solidFill>
                <a:effectLst/>
                <a:latin typeface="Helvetica Neue"/>
              </a:rPr>
              <a:t>  - </a:t>
            </a:r>
            <a:r>
              <a:rPr lang="fr-FR" sz="1400" b="0" i="0" dirty="0">
                <a:solidFill>
                  <a:srgbClr val="000000"/>
                </a:solidFill>
                <a:effectLst/>
                <a:latin typeface="Helvetica Neue"/>
              </a:rPr>
              <a:t>Informations sur la source des indicateurs des pays</a:t>
            </a:r>
          </a:p>
          <a:p>
            <a:r>
              <a:rPr lang="fr-FR" sz="1400" dirty="0">
                <a:solidFill>
                  <a:srgbClr val="000000"/>
                </a:solidFill>
                <a:latin typeface="Helvetica Neue"/>
              </a:rPr>
              <a:t>   -  613 lignes, et 4 variables (3 avec des données complètes, pas de doublons)</a:t>
            </a:r>
            <a:endParaRPr lang="fr-FR" sz="1400" dirty="0"/>
          </a:p>
        </p:txBody>
      </p:sp>
      <p:sp>
        <p:nvSpPr>
          <p:cNvPr id="13" name="Rectangle 12">
            <a:extLst>
              <a:ext uri="{FF2B5EF4-FFF2-40B4-BE49-F238E27FC236}">
                <a16:creationId xmlns:a16="http://schemas.microsoft.com/office/drawing/2014/main" id="{1D12756E-6BFB-9D20-027B-340DDF6D96CA}"/>
              </a:ext>
            </a:extLst>
          </p:cNvPr>
          <p:cNvSpPr/>
          <p:nvPr/>
        </p:nvSpPr>
        <p:spPr>
          <a:xfrm>
            <a:off x="3959581" y="5609600"/>
            <a:ext cx="8042789" cy="663382"/>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0" i="0" dirty="0">
                <a:solidFill>
                  <a:srgbClr val="000000"/>
                </a:solidFill>
                <a:effectLst/>
                <a:latin typeface="Helvetica Neue"/>
              </a:rPr>
              <a:t>   -  Informations sur la description() des indicateurs des pays</a:t>
            </a:r>
          </a:p>
          <a:p>
            <a:r>
              <a:rPr lang="fr-FR" sz="1400" dirty="0">
                <a:solidFill>
                  <a:srgbClr val="000000"/>
                </a:solidFill>
                <a:latin typeface="Helvetica Neue"/>
              </a:rPr>
              <a:t>   -  643 638 lignes et 5 variables (4 avec des données complètes, 20 % de données manquantes, pas de doublons)</a:t>
            </a:r>
            <a:endParaRPr lang="fr-FR" sz="1400" b="0" i="0" dirty="0">
              <a:solidFill>
                <a:srgbClr val="000000"/>
              </a:solidFill>
              <a:effectLst/>
              <a:latin typeface="Helvetica Neue"/>
            </a:endParaRPr>
          </a:p>
        </p:txBody>
      </p:sp>
    </p:spTree>
    <p:extLst>
      <p:ext uri="{BB962C8B-B14F-4D97-AF65-F5344CB8AC3E}">
        <p14:creationId xmlns:p14="http://schemas.microsoft.com/office/powerpoint/2010/main" val="2797782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BFCE3B-57BB-1FF7-6033-FEDE4FD6BCD1}"/>
              </a:ext>
            </a:extLst>
          </p:cNvPr>
          <p:cNvSpPr>
            <a:spLocks noGrp="1"/>
          </p:cNvSpPr>
          <p:nvPr>
            <p:ph type="title"/>
          </p:nvPr>
        </p:nvSpPr>
        <p:spPr>
          <a:xfrm>
            <a:off x="646111" y="423221"/>
            <a:ext cx="9404723" cy="1400530"/>
          </a:xfrm>
        </p:spPr>
        <p:txBody>
          <a:bodyPr>
            <a:normAutofit/>
          </a:bodyPr>
          <a:lstStyle/>
          <a:p>
            <a:r>
              <a:rPr lang="fr-FR" dirty="0"/>
              <a:t>Programme</a:t>
            </a:r>
          </a:p>
        </p:txBody>
      </p:sp>
      <p:graphicFrame>
        <p:nvGraphicFramePr>
          <p:cNvPr id="17" name="Espace réservé du contenu 2">
            <a:extLst>
              <a:ext uri="{FF2B5EF4-FFF2-40B4-BE49-F238E27FC236}">
                <a16:creationId xmlns:a16="http://schemas.microsoft.com/office/drawing/2014/main" id="{29DCDEB8-73AC-A87E-C085-00E8DBAC63B5}"/>
              </a:ext>
            </a:extLst>
          </p:cNvPr>
          <p:cNvGraphicFramePr>
            <a:graphicFrameLocks noGrp="1"/>
          </p:cNvGraphicFramePr>
          <p:nvPr>
            <p:ph idx="1"/>
            <p:extLst>
              <p:ext uri="{D42A27DB-BD31-4B8C-83A1-F6EECF244321}">
                <p14:modId xmlns:p14="http://schemas.microsoft.com/office/powerpoint/2010/main" val="997889207"/>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9808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0E5BFE-A0A1-CDD0-FB50-DB1B24CC67C9}"/>
              </a:ext>
            </a:extLst>
          </p:cNvPr>
          <p:cNvSpPr>
            <a:spLocks noGrp="1"/>
          </p:cNvSpPr>
          <p:nvPr>
            <p:ph type="title"/>
          </p:nvPr>
        </p:nvSpPr>
        <p:spPr>
          <a:xfrm>
            <a:off x="399229" y="30253"/>
            <a:ext cx="9404723" cy="746813"/>
          </a:xfrm>
        </p:spPr>
        <p:txBody>
          <a:bodyPr/>
          <a:lstStyle/>
          <a:p>
            <a:r>
              <a:rPr lang="fr-FR" sz="3600" dirty="0"/>
              <a:t>Sélection des indicateurs</a:t>
            </a:r>
          </a:p>
        </p:txBody>
      </p:sp>
      <p:pic>
        <p:nvPicPr>
          <p:cNvPr id="5" name="Espace réservé du contenu 4" descr="Une image contenant table&#10;&#10;Description générée automatiquement">
            <a:extLst>
              <a:ext uri="{FF2B5EF4-FFF2-40B4-BE49-F238E27FC236}">
                <a16:creationId xmlns:a16="http://schemas.microsoft.com/office/drawing/2014/main" id="{66F4BA30-64D8-7CB1-BC21-05B1CBA159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9229" y="1136932"/>
            <a:ext cx="8027016" cy="3350147"/>
          </a:xfrm>
        </p:spPr>
      </p:pic>
      <p:cxnSp>
        <p:nvCxnSpPr>
          <p:cNvPr id="7" name="Connecteur droit avec flèche 6">
            <a:extLst>
              <a:ext uri="{FF2B5EF4-FFF2-40B4-BE49-F238E27FC236}">
                <a16:creationId xmlns:a16="http://schemas.microsoft.com/office/drawing/2014/main" id="{C6810189-1469-5462-BAF7-D88F7281B38B}"/>
              </a:ext>
            </a:extLst>
          </p:cNvPr>
          <p:cNvCxnSpPr/>
          <p:nvPr/>
        </p:nvCxnSpPr>
        <p:spPr>
          <a:xfrm>
            <a:off x="864900" y="1019209"/>
            <a:ext cx="7236542" cy="0"/>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9" name="Connecteur droit avec flèche 8">
            <a:extLst>
              <a:ext uri="{FF2B5EF4-FFF2-40B4-BE49-F238E27FC236}">
                <a16:creationId xmlns:a16="http://schemas.microsoft.com/office/drawing/2014/main" id="{7220EB38-0D73-3786-16EF-0C70A679CB31}"/>
              </a:ext>
            </a:extLst>
          </p:cNvPr>
          <p:cNvCxnSpPr>
            <a:cxnSpLocks/>
          </p:cNvCxnSpPr>
          <p:nvPr/>
        </p:nvCxnSpPr>
        <p:spPr>
          <a:xfrm>
            <a:off x="1258866" y="4599157"/>
            <a:ext cx="2772021" cy="0"/>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sp>
        <p:nvSpPr>
          <p:cNvPr id="11" name="ZoneTexte 10">
            <a:extLst>
              <a:ext uri="{FF2B5EF4-FFF2-40B4-BE49-F238E27FC236}">
                <a16:creationId xmlns:a16="http://schemas.microsoft.com/office/drawing/2014/main" id="{CD9935F7-A2D6-359F-503A-87A814FB7D52}"/>
              </a:ext>
            </a:extLst>
          </p:cNvPr>
          <p:cNvSpPr txBox="1"/>
          <p:nvPr/>
        </p:nvSpPr>
        <p:spPr>
          <a:xfrm>
            <a:off x="1766243" y="4640623"/>
            <a:ext cx="1653172" cy="275295"/>
          </a:xfrm>
          <a:prstGeom prst="rect">
            <a:avLst/>
          </a:prstGeom>
          <a:noFill/>
        </p:spPr>
        <p:txBody>
          <a:bodyPr wrap="square" rtlCol="0">
            <a:spAutoFit/>
          </a:bodyPr>
          <a:lstStyle/>
          <a:p>
            <a:r>
              <a:rPr lang="fr-FR" sz="1200" dirty="0"/>
              <a:t>- Données(années)</a:t>
            </a:r>
          </a:p>
        </p:txBody>
      </p:sp>
      <p:sp>
        <p:nvSpPr>
          <p:cNvPr id="12" name="ZoneTexte 11">
            <a:extLst>
              <a:ext uri="{FF2B5EF4-FFF2-40B4-BE49-F238E27FC236}">
                <a16:creationId xmlns:a16="http://schemas.microsoft.com/office/drawing/2014/main" id="{621BF764-0D5F-B019-B12C-E3E122A765F3}"/>
              </a:ext>
            </a:extLst>
          </p:cNvPr>
          <p:cNvSpPr txBox="1"/>
          <p:nvPr/>
        </p:nvSpPr>
        <p:spPr>
          <a:xfrm>
            <a:off x="3690659" y="732378"/>
            <a:ext cx="1141895" cy="276999"/>
          </a:xfrm>
          <a:prstGeom prst="rect">
            <a:avLst/>
          </a:prstGeom>
          <a:noFill/>
        </p:spPr>
        <p:txBody>
          <a:bodyPr wrap="square" rtlCol="0">
            <a:spAutoFit/>
          </a:bodyPr>
          <a:lstStyle/>
          <a:p>
            <a:r>
              <a:rPr lang="fr-FR" sz="1200" dirty="0"/>
              <a:t>70 Variables</a:t>
            </a:r>
          </a:p>
        </p:txBody>
      </p:sp>
      <p:cxnSp>
        <p:nvCxnSpPr>
          <p:cNvPr id="14" name="Connecteur droit avec flèche 13">
            <a:extLst>
              <a:ext uri="{FF2B5EF4-FFF2-40B4-BE49-F238E27FC236}">
                <a16:creationId xmlns:a16="http://schemas.microsoft.com/office/drawing/2014/main" id="{34738B6F-A959-FAF8-C06F-581A217DA53B}"/>
              </a:ext>
            </a:extLst>
          </p:cNvPr>
          <p:cNvCxnSpPr>
            <a:cxnSpLocks/>
          </p:cNvCxnSpPr>
          <p:nvPr/>
        </p:nvCxnSpPr>
        <p:spPr>
          <a:xfrm>
            <a:off x="5683044" y="4599157"/>
            <a:ext cx="1769807" cy="0"/>
          </a:xfrm>
          <a:prstGeom prst="straightConnector1">
            <a:avLst/>
          </a:prstGeom>
          <a:ln w="38100">
            <a:headEnd type="triangle"/>
            <a:tailEnd type="triangle"/>
          </a:ln>
        </p:spPr>
        <p:style>
          <a:lnRef idx="1">
            <a:schemeClr val="accent2"/>
          </a:lnRef>
          <a:fillRef idx="0">
            <a:schemeClr val="accent2"/>
          </a:fillRef>
          <a:effectRef idx="0">
            <a:schemeClr val="accent2"/>
          </a:effectRef>
          <a:fontRef idx="minor">
            <a:schemeClr val="tx1"/>
          </a:fontRef>
        </p:style>
      </p:cxnSp>
      <p:sp>
        <p:nvSpPr>
          <p:cNvPr id="16" name="ZoneTexte 15">
            <a:extLst>
              <a:ext uri="{FF2B5EF4-FFF2-40B4-BE49-F238E27FC236}">
                <a16:creationId xmlns:a16="http://schemas.microsoft.com/office/drawing/2014/main" id="{5094C0BD-34BA-F99C-66AC-BDB72D93977C}"/>
              </a:ext>
            </a:extLst>
          </p:cNvPr>
          <p:cNvSpPr txBox="1"/>
          <p:nvPr/>
        </p:nvSpPr>
        <p:spPr>
          <a:xfrm>
            <a:off x="6066503" y="4634831"/>
            <a:ext cx="1194620" cy="275294"/>
          </a:xfrm>
          <a:prstGeom prst="rect">
            <a:avLst/>
          </a:prstGeom>
          <a:noFill/>
        </p:spPr>
        <p:txBody>
          <a:bodyPr wrap="square" rtlCol="0">
            <a:spAutoFit/>
          </a:bodyPr>
          <a:lstStyle/>
          <a:p>
            <a:r>
              <a:rPr lang="fr-FR" sz="1200" dirty="0"/>
              <a:t>Prédictions</a:t>
            </a:r>
          </a:p>
        </p:txBody>
      </p:sp>
      <p:cxnSp>
        <p:nvCxnSpPr>
          <p:cNvPr id="20" name="Connecteur droit avec flèche 19">
            <a:extLst>
              <a:ext uri="{FF2B5EF4-FFF2-40B4-BE49-F238E27FC236}">
                <a16:creationId xmlns:a16="http://schemas.microsoft.com/office/drawing/2014/main" id="{19E4437D-1D93-6B80-B34A-A11F95F090F2}"/>
              </a:ext>
            </a:extLst>
          </p:cNvPr>
          <p:cNvCxnSpPr/>
          <p:nvPr/>
        </p:nvCxnSpPr>
        <p:spPr>
          <a:xfrm>
            <a:off x="4030887" y="4599157"/>
            <a:ext cx="1524676"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ZoneTexte 20">
            <a:extLst>
              <a:ext uri="{FF2B5EF4-FFF2-40B4-BE49-F238E27FC236}">
                <a16:creationId xmlns:a16="http://schemas.microsoft.com/office/drawing/2014/main" id="{AFC25CDF-8E96-6F09-B0F9-512C4128C97C}"/>
              </a:ext>
            </a:extLst>
          </p:cNvPr>
          <p:cNvSpPr txBox="1"/>
          <p:nvPr/>
        </p:nvSpPr>
        <p:spPr>
          <a:xfrm>
            <a:off x="3982065" y="4638664"/>
            <a:ext cx="1653171" cy="276995"/>
          </a:xfrm>
          <a:prstGeom prst="rect">
            <a:avLst/>
          </a:prstGeom>
          <a:noFill/>
        </p:spPr>
        <p:txBody>
          <a:bodyPr wrap="square" rtlCol="0">
            <a:spAutoFit/>
          </a:bodyPr>
          <a:lstStyle/>
          <a:p>
            <a:r>
              <a:rPr lang="fr-FR" sz="1200" dirty="0"/>
              <a:t>+ Données(années)</a:t>
            </a:r>
          </a:p>
        </p:txBody>
      </p:sp>
      <p:pic>
        <p:nvPicPr>
          <p:cNvPr id="23" name="Image 22" descr="Une image contenant graphique&#10;&#10;Description générée automatiquement">
            <a:extLst>
              <a:ext uri="{FF2B5EF4-FFF2-40B4-BE49-F238E27FC236}">
                <a16:creationId xmlns:a16="http://schemas.microsoft.com/office/drawing/2014/main" id="{2DF65EFD-BD9D-60F2-4719-41AD452AA1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229" y="5061710"/>
            <a:ext cx="8168680" cy="1674999"/>
          </a:xfrm>
          <a:prstGeom prst="rect">
            <a:avLst/>
          </a:prstGeom>
        </p:spPr>
      </p:pic>
      <p:sp>
        <p:nvSpPr>
          <p:cNvPr id="25" name="ZoneTexte 24">
            <a:extLst>
              <a:ext uri="{FF2B5EF4-FFF2-40B4-BE49-F238E27FC236}">
                <a16:creationId xmlns:a16="http://schemas.microsoft.com/office/drawing/2014/main" id="{925B2581-12B5-8B24-A860-8E1E81588AF5}"/>
              </a:ext>
            </a:extLst>
          </p:cNvPr>
          <p:cNvSpPr txBox="1"/>
          <p:nvPr/>
        </p:nvSpPr>
        <p:spPr>
          <a:xfrm>
            <a:off x="5635236" y="5204610"/>
            <a:ext cx="667241" cy="1268361"/>
          </a:xfrm>
          <a:prstGeom prst="rect">
            <a:avLst/>
          </a:prstGeom>
          <a:noFill/>
          <a:ln w="38100">
            <a:solidFill>
              <a:schemeClr val="bg1"/>
            </a:solidFill>
          </a:ln>
        </p:spPr>
        <p:txBody>
          <a:bodyPr wrap="square" rtlCol="0">
            <a:spAutoFit/>
          </a:bodyPr>
          <a:lstStyle/>
          <a:p>
            <a:endParaRPr lang="fr-FR" dirty="0"/>
          </a:p>
        </p:txBody>
      </p:sp>
      <p:sp>
        <p:nvSpPr>
          <p:cNvPr id="29" name="ZoneTexte 28">
            <a:extLst>
              <a:ext uri="{FF2B5EF4-FFF2-40B4-BE49-F238E27FC236}">
                <a16:creationId xmlns:a16="http://schemas.microsoft.com/office/drawing/2014/main" id="{7EAC8876-1249-AA2F-E59A-7216AE806C9A}"/>
              </a:ext>
            </a:extLst>
          </p:cNvPr>
          <p:cNvSpPr txBox="1"/>
          <p:nvPr/>
        </p:nvSpPr>
        <p:spPr>
          <a:xfrm>
            <a:off x="4902403" y="3942510"/>
            <a:ext cx="580440" cy="369332"/>
          </a:xfrm>
          <a:prstGeom prst="rect">
            <a:avLst/>
          </a:prstGeom>
          <a:noFill/>
          <a:ln w="38100" cmpd="sng">
            <a:solidFill>
              <a:schemeClr val="bg2">
                <a:lumMod val="40000"/>
                <a:lumOff val="60000"/>
              </a:schemeClr>
            </a:solidFill>
          </a:ln>
        </p:spPr>
        <p:txBody>
          <a:bodyPr wrap="square" rtlCol="0">
            <a:spAutoFit/>
          </a:bodyPr>
          <a:lstStyle/>
          <a:p>
            <a:endParaRPr lang="fr-FR" dirty="0"/>
          </a:p>
        </p:txBody>
      </p:sp>
      <p:cxnSp>
        <p:nvCxnSpPr>
          <p:cNvPr id="36" name="Connecteur droit 35">
            <a:extLst>
              <a:ext uri="{FF2B5EF4-FFF2-40B4-BE49-F238E27FC236}">
                <a16:creationId xmlns:a16="http://schemas.microsoft.com/office/drawing/2014/main" id="{3F9B4F22-01A6-F231-1CC0-C04B67474F14}"/>
              </a:ext>
            </a:extLst>
          </p:cNvPr>
          <p:cNvCxnSpPr/>
          <p:nvPr/>
        </p:nvCxnSpPr>
        <p:spPr>
          <a:xfrm>
            <a:off x="5555563" y="4149213"/>
            <a:ext cx="2054605" cy="0"/>
          </a:xfrm>
          <a:prstGeom prst="line">
            <a:avLst/>
          </a:prstGeom>
          <a:ln w="38100"/>
        </p:spPr>
        <p:style>
          <a:lnRef idx="2">
            <a:schemeClr val="accent3"/>
          </a:lnRef>
          <a:fillRef idx="0">
            <a:schemeClr val="accent3"/>
          </a:fillRef>
          <a:effectRef idx="1">
            <a:schemeClr val="accent3"/>
          </a:effectRef>
          <a:fontRef idx="minor">
            <a:schemeClr val="tx1"/>
          </a:fontRef>
        </p:style>
      </p:cxnSp>
      <p:sp>
        <p:nvSpPr>
          <p:cNvPr id="39" name="ZoneTexte 38">
            <a:extLst>
              <a:ext uri="{FF2B5EF4-FFF2-40B4-BE49-F238E27FC236}">
                <a16:creationId xmlns:a16="http://schemas.microsoft.com/office/drawing/2014/main" id="{3FE57897-12C1-BE3B-35A8-621C8E0D977C}"/>
              </a:ext>
            </a:extLst>
          </p:cNvPr>
          <p:cNvSpPr txBox="1"/>
          <p:nvPr/>
        </p:nvSpPr>
        <p:spPr>
          <a:xfrm>
            <a:off x="6681018" y="1236534"/>
            <a:ext cx="771833" cy="392177"/>
          </a:xfrm>
          <a:prstGeom prst="rect">
            <a:avLst/>
          </a:prstGeom>
          <a:noFill/>
          <a:ln w="28575">
            <a:solidFill>
              <a:schemeClr val="bg2"/>
            </a:solidFill>
          </a:ln>
        </p:spPr>
        <p:txBody>
          <a:bodyPr wrap="square" rtlCol="0">
            <a:spAutoFit/>
          </a:bodyPr>
          <a:lstStyle/>
          <a:p>
            <a:endParaRPr lang="fr-FR" dirty="0"/>
          </a:p>
        </p:txBody>
      </p:sp>
      <p:sp>
        <p:nvSpPr>
          <p:cNvPr id="40" name="Flèche : droite 39">
            <a:extLst>
              <a:ext uri="{FF2B5EF4-FFF2-40B4-BE49-F238E27FC236}">
                <a16:creationId xmlns:a16="http://schemas.microsoft.com/office/drawing/2014/main" id="{C23AAFD1-8784-437B-FD44-7EDDB8A8121E}"/>
              </a:ext>
            </a:extLst>
          </p:cNvPr>
          <p:cNvSpPr/>
          <p:nvPr/>
        </p:nvSpPr>
        <p:spPr>
          <a:xfrm>
            <a:off x="7452851" y="1284692"/>
            <a:ext cx="1406010" cy="17333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42" name="ZoneTexte 41">
            <a:extLst>
              <a:ext uri="{FF2B5EF4-FFF2-40B4-BE49-F238E27FC236}">
                <a16:creationId xmlns:a16="http://schemas.microsoft.com/office/drawing/2014/main" id="{7F6C4FE2-5562-0DC9-0380-9FA3BCA95F59}"/>
              </a:ext>
            </a:extLst>
          </p:cNvPr>
          <p:cNvSpPr txBox="1"/>
          <p:nvPr/>
        </p:nvSpPr>
        <p:spPr>
          <a:xfrm>
            <a:off x="8947519" y="1247956"/>
            <a:ext cx="2816946" cy="369332"/>
          </a:xfrm>
          <a:prstGeom prst="rect">
            <a:avLst/>
          </a:prstGeom>
          <a:noFill/>
        </p:spPr>
        <p:txBody>
          <a:bodyPr wrap="square" rtlCol="0">
            <a:spAutoFit/>
          </a:bodyPr>
          <a:lstStyle/>
          <a:p>
            <a:r>
              <a:rPr lang="fr-FR" dirty="0"/>
              <a:t>86,09 % de manquants</a:t>
            </a:r>
          </a:p>
        </p:txBody>
      </p:sp>
      <p:sp>
        <p:nvSpPr>
          <p:cNvPr id="43" name="ZoneTexte 42">
            <a:extLst>
              <a:ext uri="{FF2B5EF4-FFF2-40B4-BE49-F238E27FC236}">
                <a16:creationId xmlns:a16="http://schemas.microsoft.com/office/drawing/2014/main" id="{389BD122-36DA-CC74-C1B4-81857A0D5D38}"/>
              </a:ext>
            </a:extLst>
          </p:cNvPr>
          <p:cNvSpPr txBox="1"/>
          <p:nvPr/>
        </p:nvSpPr>
        <p:spPr>
          <a:xfrm>
            <a:off x="8675961" y="1965657"/>
            <a:ext cx="3293793" cy="2862322"/>
          </a:xfrm>
          <a:prstGeom prst="rect">
            <a:avLst/>
          </a:prstGeom>
          <a:noFill/>
        </p:spPr>
        <p:txBody>
          <a:bodyPr wrap="square" rtlCol="0">
            <a:spAutoFit/>
          </a:bodyPr>
          <a:lstStyle/>
          <a:p>
            <a:r>
              <a:rPr lang="fr-FR" dirty="0"/>
              <a:t>Extraction des données utiles:</a:t>
            </a:r>
          </a:p>
          <a:p>
            <a:endParaRPr lang="fr-FR" dirty="0"/>
          </a:p>
          <a:p>
            <a:pPr marL="285750" indent="-285750">
              <a:buFontTx/>
              <a:buChar char="-"/>
            </a:pPr>
            <a:r>
              <a:rPr lang="fr-FR" dirty="0"/>
              <a:t>Sélection de la plage de données (2010-2015)</a:t>
            </a:r>
          </a:p>
          <a:p>
            <a:pPr marL="285750" indent="-285750">
              <a:buFontTx/>
              <a:buChar char="-"/>
            </a:pPr>
            <a:endParaRPr lang="fr-FR" dirty="0"/>
          </a:p>
          <a:p>
            <a:pPr marL="285750" indent="-285750">
              <a:buFontTx/>
              <a:buChar char="-"/>
            </a:pPr>
            <a:r>
              <a:rPr lang="fr-FR" dirty="0"/>
              <a:t>Sélection des variables et indicateurs pertinentes</a:t>
            </a:r>
          </a:p>
          <a:p>
            <a:pPr marL="285750" indent="-285750">
              <a:buFontTx/>
              <a:buChar char="-"/>
            </a:pPr>
            <a:endParaRPr lang="fr-FR" dirty="0"/>
          </a:p>
          <a:p>
            <a:endParaRPr lang="fr-FR" dirty="0"/>
          </a:p>
        </p:txBody>
      </p:sp>
      <p:cxnSp>
        <p:nvCxnSpPr>
          <p:cNvPr id="45" name="Connecteur droit 44">
            <a:extLst>
              <a:ext uri="{FF2B5EF4-FFF2-40B4-BE49-F238E27FC236}">
                <a16:creationId xmlns:a16="http://schemas.microsoft.com/office/drawing/2014/main" id="{FE867F75-A1AF-EDCB-14B6-0DDCC46BAA22}"/>
              </a:ext>
            </a:extLst>
          </p:cNvPr>
          <p:cNvCxnSpPr/>
          <p:nvPr/>
        </p:nvCxnSpPr>
        <p:spPr>
          <a:xfrm>
            <a:off x="7610168" y="4149213"/>
            <a:ext cx="0" cy="760912"/>
          </a:xfrm>
          <a:prstGeom prst="line">
            <a:avLst/>
          </a:prstGeom>
          <a:ln w="38100"/>
        </p:spPr>
        <p:style>
          <a:lnRef idx="2">
            <a:schemeClr val="accent3"/>
          </a:lnRef>
          <a:fillRef idx="0">
            <a:schemeClr val="accent3"/>
          </a:fillRef>
          <a:effectRef idx="1">
            <a:schemeClr val="accent3"/>
          </a:effectRef>
          <a:fontRef idx="minor">
            <a:schemeClr val="tx1"/>
          </a:fontRef>
        </p:style>
      </p:cxnSp>
      <p:cxnSp>
        <p:nvCxnSpPr>
          <p:cNvPr id="47" name="Connecteur droit avec flèche 46">
            <a:extLst>
              <a:ext uri="{FF2B5EF4-FFF2-40B4-BE49-F238E27FC236}">
                <a16:creationId xmlns:a16="http://schemas.microsoft.com/office/drawing/2014/main" id="{983EF6B6-9A0F-1324-9643-9561433CA7F8}"/>
              </a:ext>
            </a:extLst>
          </p:cNvPr>
          <p:cNvCxnSpPr/>
          <p:nvPr/>
        </p:nvCxnSpPr>
        <p:spPr>
          <a:xfrm flipH="1">
            <a:off x="6381135" y="4910125"/>
            <a:ext cx="1229033" cy="566443"/>
          </a:xfrm>
          <a:prstGeom prst="straightConnector1">
            <a:avLst/>
          </a:prstGeom>
          <a:ln w="38100">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3686858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5F0293-AA1A-D4AC-6FF1-BF4837428D0B}"/>
              </a:ext>
            </a:extLst>
          </p:cNvPr>
          <p:cNvSpPr>
            <a:spLocks noGrp="1"/>
          </p:cNvSpPr>
          <p:nvPr>
            <p:ph type="title"/>
          </p:nvPr>
        </p:nvSpPr>
        <p:spPr>
          <a:xfrm>
            <a:off x="488795" y="157750"/>
            <a:ext cx="9404723" cy="638663"/>
          </a:xfrm>
        </p:spPr>
        <p:txBody>
          <a:bodyPr/>
          <a:lstStyle/>
          <a:p>
            <a:r>
              <a:rPr lang="fr-FR" sz="3600" dirty="0"/>
              <a:t>Sélection des indicateurs</a:t>
            </a:r>
          </a:p>
        </p:txBody>
      </p:sp>
      <p:pic>
        <p:nvPicPr>
          <p:cNvPr id="4" name="Espace réservé du contenu 3" descr="Une image contenant logo">
            <a:extLst>
              <a:ext uri="{FF2B5EF4-FFF2-40B4-BE49-F238E27FC236}">
                <a16:creationId xmlns:a16="http://schemas.microsoft.com/office/drawing/2014/main" id="{E33D9EBD-7D90-51A7-C923-AD00FBCE91A0}"/>
              </a:ext>
              <a:ext uri="{C183D7F6-B498-43B3-948B-1728B52AA6E4}">
                <adec:decorative xmlns:adec="http://schemas.microsoft.com/office/drawing/2017/decorative" val="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353" y="1782015"/>
            <a:ext cx="1628927" cy="1062344"/>
          </a:xfrm>
          <a:prstGeom prst="rect">
            <a:avLst/>
          </a:prstGeom>
        </p:spPr>
      </p:pic>
      <p:sp>
        <p:nvSpPr>
          <p:cNvPr id="5" name="Flèche : droite 4">
            <a:extLst>
              <a:ext uri="{FF2B5EF4-FFF2-40B4-BE49-F238E27FC236}">
                <a16:creationId xmlns:a16="http://schemas.microsoft.com/office/drawing/2014/main" id="{485F8E34-D482-F02A-7AEA-A344478FD3F6}"/>
              </a:ext>
            </a:extLst>
          </p:cNvPr>
          <p:cNvSpPr/>
          <p:nvPr/>
        </p:nvSpPr>
        <p:spPr>
          <a:xfrm>
            <a:off x="2006433" y="2123767"/>
            <a:ext cx="1288026" cy="2753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B19B89EF-CF87-780D-F808-0B8EBF1CF893}"/>
              </a:ext>
            </a:extLst>
          </p:cNvPr>
          <p:cNvSpPr txBox="1"/>
          <p:nvPr/>
        </p:nvSpPr>
        <p:spPr>
          <a:xfrm>
            <a:off x="3126545" y="1630555"/>
            <a:ext cx="1012723" cy="369332"/>
          </a:xfrm>
          <a:prstGeom prst="rect">
            <a:avLst/>
          </a:prstGeom>
          <a:noFill/>
        </p:spPr>
        <p:txBody>
          <a:bodyPr wrap="square" rtlCol="0">
            <a:spAutoFit/>
          </a:bodyPr>
          <a:lstStyle/>
          <a:p>
            <a:r>
              <a:rPr lang="fr-FR" dirty="0"/>
              <a:t>Cibles:</a:t>
            </a:r>
          </a:p>
        </p:txBody>
      </p:sp>
      <p:sp>
        <p:nvSpPr>
          <p:cNvPr id="7" name="Organigramme : Connecteur 6">
            <a:extLst>
              <a:ext uri="{FF2B5EF4-FFF2-40B4-BE49-F238E27FC236}">
                <a16:creationId xmlns:a16="http://schemas.microsoft.com/office/drawing/2014/main" id="{33084FA8-0A2E-8629-447C-6DF6EA9ECAA9}"/>
              </a:ext>
            </a:extLst>
          </p:cNvPr>
          <p:cNvSpPr/>
          <p:nvPr/>
        </p:nvSpPr>
        <p:spPr>
          <a:xfrm>
            <a:off x="4267198" y="1731856"/>
            <a:ext cx="570271" cy="422787"/>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b="1" dirty="0">
                <a:solidFill>
                  <a:schemeClr val="bg1"/>
                </a:solidFill>
              </a:rPr>
              <a:t>IT</a:t>
            </a:r>
          </a:p>
        </p:txBody>
      </p:sp>
      <p:sp>
        <p:nvSpPr>
          <p:cNvPr id="8" name="Organigramme : Connecteur 7">
            <a:extLst>
              <a:ext uri="{FF2B5EF4-FFF2-40B4-BE49-F238E27FC236}">
                <a16:creationId xmlns:a16="http://schemas.microsoft.com/office/drawing/2014/main" id="{53F8250D-1F53-1D02-3D05-988FAB4105EE}"/>
              </a:ext>
            </a:extLst>
          </p:cNvPr>
          <p:cNvSpPr/>
          <p:nvPr/>
        </p:nvSpPr>
        <p:spPr>
          <a:xfrm>
            <a:off x="4898293" y="1539996"/>
            <a:ext cx="643526" cy="422787"/>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b="1" dirty="0">
                <a:solidFill>
                  <a:schemeClr val="bg1"/>
                </a:solidFill>
              </a:rPr>
              <a:t>SP</a:t>
            </a:r>
          </a:p>
        </p:txBody>
      </p:sp>
      <p:sp>
        <p:nvSpPr>
          <p:cNvPr id="10" name="Organigramme : Connecteur 9">
            <a:extLst>
              <a:ext uri="{FF2B5EF4-FFF2-40B4-BE49-F238E27FC236}">
                <a16:creationId xmlns:a16="http://schemas.microsoft.com/office/drawing/2014/main" id="{FF8B6F9A-2664-337F-8A35-E0846FC7EF0D}"/>
              </a:ext>
            </a:extLst>
          </p:cNvPr>
          <p:cNvSpPr/>
          <p:nvPr/>
        </p:nvSpPr>
        <p:spPr>
          <a:xfrm>
            <a:off x="4684241" y="2035309"/>
            <a:ext cx="728843" cy="399867"/>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b="1" dirty="0">
                <a:solidFill>
                  <a:schemeClr val="bg1"/>
                </a:solidFill>
              </a:rPr>
              <a:t>NY</a:t>
            </a:r>
          </a:p>
        </p:txBody>
      </p:sp>
      <p:sp>
        <p:nvSpPr>
          <p:cNvPr id="11" name="Organigramme : Connecteur 10">
            <a:extLst>
              <a:ext uri="{FF2B5EF4-FFF2-40B4-BE49-F238E27FC236}">
                <a16:creationId xmlns:a16="http://schemas.microsoft.com/office/drawing/2014/main" id="{004B71D6-6089-479A-8B9C-84E8B15BCAB1}"/>
              </a:ext>
            </a:extLst>
          </p:cNvPr>
          <p:cNvSpPr/>
          <p:nvPr/>
        </p:nvSpPr>
        <p:spPr>
          <a:xfrm>
            <a:off x="5535459" y="1638026"/>
            <a:ext cx="728843" cy="42278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b="1" dirty="0">
                <a:solidFill>
                  <a:schemeClr val="bg1"/>
                </a:solidFill>
              </a:rPr>
              <a:t>EG</a:t>
            </a:r>
          </a:p>
        </p:txBody>
      </p:sp>
      <p:sp>
        <p:nvSpPr>
          <p:cNvPr id="13" name="ZoneTexte 12">
            <a:extLst>
              <a:ext uri="{FF2B5EF4-FFF2-40B4-BE49-F238E27FC236}">
                <a16:creationId xmlns:a16="http://schemas.microsoft.com/office/drawing/2014/main" id="{A921E1C1-B434-24FF-EC44-8E89AC7AF762}"/>
              </a:ext>
            </a:extLst>
          </p:cNvPr>
          <p:cNvSpPr txBox="1"/>
          <p:nvPr/>
        </p:nvSpPr>
        <p:spPr>
          <a:xfrm>
            <a:off x="4238793" y="1413360"/>
            <a:ext cx="2025169" cy="1211975"/>
          </a:xfrm>
          <a:prstGeom prst="rect">
            <a:avLst/>
          </a:prstGeom>
          <a:noFill/>
          <a:ln w="38100">
            <a:solidFill>
              <a:schemeClr val="accent3"/>
            </a:solidFill>
          </a:ln>
        </p:spPr>
        <p:txBody>
          <a:bodyPr wrap="square" rtlCol="0">
            <a:spAutoFit/>
          </a:bodyPr>
          <a:lstStyle/>
          <a:p>
            <a:endParaRPr lang="fr-FR" dirty="0"/>
          </a:p>
        </p:txBody>
      </p:sp>
      <p:sp>
        <p:nvSpPr>
          <p:cNvPr id="14" name="ZoneTexte 13">
            <a:extLst>
              <a:ext uri="{FF2B5EF4-FFF2-40B4-BE49-F238E27FC236}">
                <a16:creationId xmlns:a16="http://schemas.microsoft.com/office/drawing/2014/main" id="{ECC81E95-A51F-5F9A-1C04-C265139DC3B2}"/>
              </a:ext>
            </a:extLst>
          </p:cNvPr>
          <p:cNvSpPr txBox="1"/>
          <p:nvPr/>
        </p:nvSpPr>
        <p:spPr>
          <a:xfrm>
            <a:off x="127420" y="966048"/>
            <a:ext cx="4350115" cy="646331"/>
          </a:xfrm>
          <a:prstGeom prst="rect">
            <a:avLst/>
          </a:prstGeom>
          <a:noFill/>
        </p:spPr>
        <p:txBody>
          <a:bodyPr wrap="square" rtlCol="0">
            <a:spAutoFit/>
          </a:bodyPr>
          <a:lstStyle/>
          <a:p>
            <a:r>
              <a:rPr lang="fr-FR" dirty="0"/>
              <a:t>Filtrage sur les 3665 indicateurs (sur la période 2010-2015)</a:t>
            </a:r>
          </a:p>
        </p:txBody>
      </p:sp>
      <p:pic>
        <p:nvPicPr>
          <p:cNvPr id="16" name="Image 15" descr="Une image contenant graphique&#10;&#10;Description générée automatiquement">
            <a:extLst>
              <a:ext uri="{FF2B5EF4-FFF2-40B4-BE49-F238E27FC236}">
                <a16:creationId xmlns:a16="http://schemas.microsoft.com/office/drawing/2014/main" id="{C0FA0982-665D-7215-6A86-44D9D234D2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6360" y="828097"/>
            <a:ext cx="3215148" cy="1907835"/>
          </a:xfrm>
          <a:prstGeom prst="rect">
            <a:avLst/>
          </a:prstGeom>
        </p:spPr>
      </p:pic>
      <p:sp>
        <p:nvSpPr>
          <p:cNvPr id="17" name="ZoneTexte 16">
            <a:extLst>
              <a:ext uri="{FF2B5EF4-FFF2-40B4-BE49-F238E27FC236}">
                <a16:creationId xmlns:a16="http://schemas.microsoft.com/office/drawing/2014/main" id="{D4D97C45-6A05-C761-49C4-3FA6D6D91C95}"/>
              </a:ext>
            </a:extLst>
          </p:cNvPr>
          <p:cNvSpPr txBox="1"/>
          <p:nvPr/>
        </p:nvSpPr>
        <p:spPr>
          <a:xfrm>
            <a:off x="8762708" y="1111979"/>
            <a:ext cx="1828800" cy="923330"/>
          </a:xfrm>
          <a:prstGeom prst="rect">
            <a:avLst/>
          </a:prstGeom>
          <a:noFill/>
        </p:spPr>
        <p:txBody>
          <a:bodyPr wrap="square" rtlCol="0">
            <a:spAutoFit/>
          </a:bodyPr>
          <a:lstStyle/>
          <a:p>
            <a:r>
              <a:rPr lang="fr-FR" dirty="0">
                <a:solidFill>
                  <a:schemeClr val="bg1"/>
                </a:solidFill>
              </a:rPr>
              <a:t>359 Indicateurs pertinents </a:t>
            </a:r>
          </a:p>
        </p:txBody>
      </p:sp>
      <p:sp>
        <p:nvSpPr>
          <p:cNvPr id="18" name="Flèche : droite 17">
            <a:extLst>
              <a:ext uri="{FF2B5EF4-FFF2-40B4-BE49-F238E27FC236}">
                <a16:creationId xmlns:a16="http://schemas.microsoft.com/office/drawing/2014/main" id="{11FCC72B-9E07-4BD4-A93A-64E54D27D434}"/>
              </a:ext>
            </a:extLst>
          </p:cNvPr>
          <p:cNvSpPr/>
          <p:nvPr/>
        </p:nvSpPr>
        <p:spPr>
          <a:xfrm>
            <a:off x="6627348" y="2076753"/>
            <a:ext cx="665787" cy="274372"/>
          </a:xfrm>
          <a:prstGeom prst="rightArrow">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 coins arrondis 18">
            <a:extLst>
              <a:ext uri="{FF2B5EF4-FFF2-40B4-BE49-F238E27FC236}">
                <a16:creationId xmlns:a16="http://schemas.microsoft.com/office/drawing/2014/main" id="{405F5EAD-1985-C08E-09AF-8710F7EB8F68}"/>
              </a:ext>
            </a:extLst>
          </p:cNvPr>
          <p:cNvSpPr/>
          <p:nvPr/>
        </p:nvSpPr>
        <p:spPr>
          <a:xfrm>
            <a:off x="430295" y="3209847"/>
            <a:ext cx="3808498" cy="646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rPr>
              <a:t>Démographie (SP)</a:t>
            </a:r>
          </a:p>
        </p:txBody>
      </p:sp>
      <p:sp>
        <p:nvSpPr>
          <p:cNvPr id="22" name="Rectangle : coins arrondis 21">
            <a:extLst>
              <a:ext uri="{FF2B5EF4-FFF2-40B4-BE49-F238E27FC236}">
                <a16:creationId xmlns:a16="http://schemas.microsoft.com/office/drawing/2014/main" id="{83E22770-3824-4B59-6600-D2009AB7830C}"/>
              </a:ext>
            </a:extLst>
          </p:cNvPr>
          <p:cNvSpPr/>
          <p:nvPr/>
        </p:nvSpPr>
        <p:spPr>
          <a:xfrm>
            <a:off x="398228" y="4630400"/>
            <a:ext cx="3808498" cy="646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rPr>
              <a:t> Info Energétiques (EG)</a:t>
            </a:r>
          </a:p>
        </p:txBody>
      </p:sp>
      <p:sp>
        <p:nvSpPr>
          <p:cNvPr id="23" name="Rectangle : coins arrondis 22">
            <a:extLst>
              <a:ext uri="{FF2B5EF4-FFF2-40B4-BE49-F238E27FC236}">
                <a16:creationId xmlns:a16="http://schemas.microsoft.com/office/drawing/2014/main" id="{3DA84F4D-2094-F8D7-E58A-80E5657AD93F}"/>
              </a:ext>
            </a:extLst>
          </p:cNvPr>
          <p:cNvSpPr/>
          <p:nvPr/>
        </p:nvSpPr>
        <p:spPr>
          <a:xfrm>
            <a:off x="398228" y="5349946"/>
            <a:ext cx="3808498" cy="646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rPr>
              <a:t>Education (SE)</a:t>
            </a:r>
          </a:p>
        </p:txBody>
      </p:sp>
      <p:sp>
        <p:nvSpPr>
          <p:cNvPr id="24" name="Rectangle : coins arrondis 23">
            <a:extLst>
              <a:ext uri="{FF2B5EF4-FFF2-40B4-BE49-F238E27FC236}">
                <a16:creationId xmlns:a16="http://schemas.microsoft.com/office/drawing/2014/main" id="{0153B463-D046-12D3-C12F-D0EB52D7F18E}"/>
              </a:ext>
            </a:extLst>
          </p:cNvPr>
          <p:cNvSpPr/>
          <p:nvPr/>
        </p:nvSpPr>
        <p:spPr>
          <a:xfrm>
            <a:off x="398228" y="6125616"/>
            <a:ext cx="3808498" cy="646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rPr>
              <a:t>Infrastructures techniques (IT)</a:t>
            </a:r>
          </a:p>
        </p:txBody>
      </p:sp>
      <p:sp>
        <p:nvSpPr>
          <p:cNvPr id="25" name="Rectangle 24">
            <a:extLst>
              <a:ext uri="{FF2B5EF4-FFF2-40B4-BE49-F238E27FC236}">
                <a16:creationId xmlns:a16="http://schemas.microsoft.com/office/drawing/2014/main" id="{1D8D24B8-47C4-6600-7DA9-5055BA23F2CB}"/>
              </a:ext>
            </a:extLst>
          </p:cNvPr>
          <p:cNvSpPr/>
          <p:nvPr/>
        </p:nvSpPr>
        <p:spPr>
          <a:xfrm>
            <a:off x="4239318" y="3315649"/>
            <a:ext cx="4432734" cy="4373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fr-FR" sz="1400" dirty="0"/>
              <a:t>Mots Clés: population des 15, 20, 25 ans (POP.15, POP.20,  POP.25), Total, Croissance population</a:t>
            </a:r>
          </a:p>
        </p:txBody>
      </p:sp>
      <p:sp>
        <p:nvSpPr>
          <p:cNvPr id="26" name="Organigramme : Connecteur 25">
            <a:extLst>
              <a:ext uri="{FF2B5EF4-FFF2-40B4-BE49-F238E27FC236}">
                <a16:creationId xmlns:a16="http://schemas.microsoft.com/office/drawing/2014/main" id="{9E959778-444A-B5C5-41C6-51D947E42E48}"/>
              </a:ext>
            </a:extLst>
          </p:cNvPr>
          <p:cNvSpPr/>
          <p:nvPr/>
        </p:nvSpPr>
        <p:spPr>
          <a:xfrm>
            <a:off x="5425232" y="2070308"/>
            <a:ext cx="676187" cy="43739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b="1" dirty="0">
                <a:solidFill>
                  <a:schemeClr val="bg1"/>
                </a:solidFill>
              </a:rPr>
              <a:t>SE</a:t>
            </a:r>
          </a:p>
        </p:txBody>
      </p:sp>
      <p:sp>
        <p:nvSpPr>
          <p:cNvPr id="27" name="Rectangle : coins arrondis 26">
            <a:extLst>
              <a:ext uri="{FF2B5EF4-FFF2-40B4-BE49-F238E27FC236}">
                <a16:creationId xmlns:a16="http://schemas.microsoft.com/office/drawing/2014/main" id="{965CA604-0123-DA9B-3169-F17267A551AB}"/>
              </a:ext>
            </a:extLst>
          </p:cNvPr>
          <p:cNvSpPr/>
          <p:nvPr/>
        </p:nvSpPr>
        <p:spPr>
          <a:xfrm>
            <a:off x="398228" y="3910854"/>
            <a:ext cx="3808498" cy="646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rPr>
              <a:t>Economie (NY)</a:t>
            </a:r>
          </a:p>
        </p:txBody>
      </p:sp>
      <p:sp>
        <p:nvSpPr>
          <p:cNvPr id="28" name="Rectangle 27">
            <a:extLst>
              <a:ext uri="{FF2B5EF4-FFF2-40B4-BE49-F238E27FC236}">
                <a16:creationId xmlns:a16="http://schemas.microsoft.com/office/drawing/2014/main" id="{1622A0D5-C0DE-2C09-A45A-2780E789C5BE}"/>
              </a:ext>
            </a:extLst>
          </p:cNvPr>
          <p:cNvSpPr/>
          <p:nvPr/>
        </p:nvSpPr>
        <p:spPr>
          <a:xfrm>
            <a:off x="4213907" y="4017775"/>
            <a:ext cx="4432734" cy="4373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fr-FR" sz="1400" dirty="0"/>
              <a:t>Mots Clés: NY, (PIB) niveau de vie par habitant</a:t>
            </a:r>
          </a:p>
        </p:txBody>
      </p:sp>
      <p:sp>
        <p:nvSpPr>
          <p:cNvPr id="29" name="Rectangle 28">
            <a:extLst>
              <a:ext uri="{FF2B5EF4-FFF2-40B4-BE49-F238E27FC236}">
                <a16:creationId xmlns:a16="http://schemas.microsoft.com/office/drawing/2014/main" id="{DC05EE0D-0154-E8F2-3773-C7B61AAE5E59}"/>
              </a:ext>
            </a:extLst>
          </p:cNvPr>
          <p:cNvSpPr/>
          <p:nvPr/>
        </p:nvSpPr>
        <p:spPr>
          <a:xfrm>
            <a:off x="4238793" y="4772199"/>
            <a:ext cx="4432734" cy="4373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fr-FR" sz="1400" dirty="0"/>
              <a:t>Mots Clés: EG, termes liées à l’énergie</a:t>
            </a:r>
          </a:p>
        </p:txBody>
      </p:sp>
      <p:sp>
        <p:nvSpPr>
          <p:cNvPr id="30" name="Rectangle 29">
            <a:extLst>
              <a:ext uri="{FF2B5EF4-FFF2-40B4-BE49-F238E27FC236}">
                <a16:creationId xmlns:a16="http://schemas.microsoft.com/office/drawing/2014/main" id="{A585880A-F114-9F24-DADC-D47948548A58}"/>
              </a:ext>
            </a:extLst>
          </p:cNvPr>
          <p:cNvSpPr/>
          <p:nvPr/>
        </p:nvSpPr>
        <p:spPr>
          <a:xfrm>
            <a:off x="4213907" y="5444640"/>
            <a:ext cx="4432734" cy="4373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fr-FR" sz="1400" dirty="0"/>
              <a:t>Mots Clés: Nombre, Taux, Secondaire, Tertiaire</a:t>
            </a:r>
          </a:p>
        </p:txBody>
      </p:sp>
      <p:sp>
        <p:nvSpPr>
          <p:cNvPr id="31" name="Rectangle 30">
            <a:extLst>
              <a:ext uri="{FF2B5EF4-FFF2-40B4-BE49-F238E27FC236}">
                <a16:creationId xmlns:a16="http://schemas.microsoft.com/office/drawing/2014/main" id="{520F2B73-2F24-500C-6586-9958953C3E10}"/>
              </a:ext>
            </a:extLst>
          </p:cNvPr>
          <p:cNvSpPr/>
          <p:nvPr/>
        </p:nvSpPr>
        <p:spPr>
          <a:xfrm>
            <a:off x="4225568" y="6215078"/>
            <a:ext cx="4432734" cy="4373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fr-FR" sz="1400" dirty="0"/>
              <a:t>Mots Clés: IT, Internet</a:t>
            </a:r>
          </a:p>
        </p:txBody>
      </p:sp>
      <p:sp>
        <p:nvSpPr>
          <p:cNvPr id="32" name="ZoneTexte 31">
            <a:extLst>
              <a:ext uri="{FF2B5EF4-FFF2-40B4-BE49-F238E27FC236}">
                <a16:creationId xmlns:a16="http://schemas.microsoft.com/office/drawing/2014/main" id="{E4EFFBA4-3942-E6CA-8A91-50873B600918}"/>
              </a:ext>
            </a:extLst>
          </p:cNvPr>
          <p:cNvSpPr txBox="1"/>
          <p:nvPr/>
        </p:nvSpPr>
        <p:spPr>
          <a:xfrm>
            <a:off x="8898195" y="2944182"/>
            <a:ext cx="3106993" cy="4093428"/>
          </a:xfrm>
          <a:prstGeom prst="rect">
            <a:avLst/>
          </a:prstGeom>
          <a:noFill/>
        </p:spPr>
        <p:txBody>
          <a:bodyPr wrap="square" rtlCol="0">
            <a:spAutoFit/>
          </a:bodyPr>
          <a:lstStyle/>
          <a:p>
            <a:r>
              <a:rPr lang="fr-FR" sz="1400" dirty="0"/>
              <a:t>Indicateurs retenus:</a:t>
            </a:r>
          </a:p>
          <a:p>
            <a:endParaRPr lang="fr-FR" sz="1400" dirty="0"/>
          </a:p>
          <a:p>
            <a:pPr algn="l">
              <a:buFont typeface="Arial" panose="020B0604020202020204" pitchFamily="34" charset="0"/>
              <a:buChar char="•"/>
            </a:pPr>
            <a:r>
              <a:rPr lang="fr-FR" sz="1400" b="0" i="0" dirty="0">
                <a:effectLst/>
              </a:rPr>
              <a:t>  démographique :</a:t>
            </a:r>
          </a:p>
          <a:p>
            <a:pPr marL="742950" lvl="1" indent="-285750" algn="l">
              <a:buFont typeface="Arial" panose="020B0604020202020204" pitchFamily="34" charset="0"/>
              <a:buChar char="•"/>
            </a:pPr>
            <a:r>
              <a:rPr lang="fr-FR" sz="1400" b="1" i="0" dirty="0">
                <a:effectLst/>
              </a:rPr>
              <a:t>SP.POP.1524.TO.UN</a:t>
            </a:r>
          </a:p>
          <a:p>
            <a:pPr marL="742950" lvl="1" indent="-285750" algn="l">
              <a:buFont typeface="Arial" panose="020B0604020202020204" pitchFamily="34" charset="0"/>
              <a:buChar char="•"/>
            </a:pPr>
            <a:r>
              <a:rPr lang="fr-FR" sz="1400" b="1" i="0" dirty="0">
                <a:effectLst/>
              </a:rPr>
              <a:t>SP.POP.AG25.TO.UN</a:t>
            </a:r>
          </a:p>
          <a:p>
            <a:pPr marL="742950" lvl="1" indent="-285750" algn="l">
              <a:buFont typeface="Arial" panose="020B0604020202020204" pitchFamily="34" charset="0"/>
              <a:buChar char="•"/>
            </a:pPr>
            <a:r>
              <a:rPr lang="fr-FR" sz="1400" b="1" i="0" dirty="0">
                <a:effectLst/>
              </a:rPr>
              <a:t>SP.POP.TOTL</a:t>
            </a:r>
          </a:p>
          <a:p>
            <a:pPr marL="742950" lvl="1" indent="-285750" algn="l">
              <a:buFont typeface="Arial" panose="020B0604020202020204" pitchFamily="34" charset="0"/>
              <a:buChar char="•"/>
            </a:pPr>
            <a:r>
              <a:rPr lang="fr-FR" sz="1400" b="1" i="0" dirty="0">
                <a:effectLst/>
              </a:rPr>
              <a:t>SP.POP.GROW</a:t>
            </a:r>
          </a:p>
          <a:p>
            <a:pPr algn="l">
              <a:buFont typeface="Arial" panose="020B0604020202020204" pitchFamily="34" charset="0"/>
              <a:buChar char="•"/>
            </a:pPr>
            <a:r>
              <a:rPr lang="fr-FR" sz="1400" b="0" i="0" dirty="0">
                <a:effectLst/>
              </a:rPr>
              <a:t>  économique :</a:t>
            </a:r>
          </a:p>
          <a:p>
            <a:pPr marL="742950" lvl="1" indent="-285750" algn="l">
              <a:buFont typeface="Arial" panose="020B0604020202020204" pitchFamily="34" charset="0"/>
              <a:buChar char="•"/>
            </a:pPr>
            <a:r>
              <a:rPr lang="fr-FR" sz="1400" b="1" i="0" dirty="0">
                <a:effectLst/>
              </a:rPr>
              <a:t>NY.GNP.PCAP.PP.CD</a:t>
            </a:r>
          </a:p>
          <a:p>
            <a:pPr algn="l">
              <a:buFont typeface="Arial" panose="020B0604020202020204" pitchFamily="34" charset="0"/>
              <a:buChar char="•"/>
            </a:pPr>
            <a:r>
              <a:rPr lang="fr-FR" sz="1400" b="0" i="0" dirty="0">
                <a:effectLst/>
              </a:rPr>
              <a:t>  éducation :</a:t>
            </a:r>
          </a:p>
          <a:p>
            <a:pPr marL="742950" lvl="1" indent="-285750" algn="l">
              <a:buFont typeface="Arial" panose="020B0604020202020204" pitchFamily="34" charset="0"/>
              <a:buChar char="•"/>
            </a:pPr>
            <a:r>
              <a:rPr lang="fr-FR" sz="1400" b="1" i="0" dirty="0">
                <a:effectLst/>
              </a:rPr>
              <a:t>SE.SEC.ENRR</a:t>
            </a:r>
          </a:p>
          <a:p>
            <a:pPr marL="742950" lvl="1" indent="-285750" algn="l">
              <a:buFont typeface="Arial" panose="020B0604020202020204" pitchFamily="34" charset="0"/>
              <a:buChar char="•"/>
            </a:pPr>
            <a:r>
              <a:rPr lang="fr-FR" sz="1400" b="1" i="0" dirty="0">
                <a:effectLst/>
              </a:rPr>
              <a:t>SE.TER.ENRR</a:t>
            </a:r>
          </a:p>
          <a:p>
            <a:pPr marL="742950" lvl="1" indent="-285750" algn="l">
              <a:buFont typeface="Arial" panose="020B0604020202020204" pitchFamily="34" charset="0"/>
              <a:buChar char="•"/>
            </a:pPr>
            <a:r>
              <a:rPr lang="fr-FR" sz="1400" b="1" i="0" dirty="0">
                <a:effectLst/>
              </a:rPr>
              <a:t>SP.SEC.TOTL.IN</a:t>
            </a:r>
          </a:p>
          <a:p>
            <a:pPr marL="742950" lvl="1" indent="-285750" algn="l">
              <a:buFont typeface="Arial" panose="020B0604020202020204" pitchFamily="34" charset="0"/>
              <a:buChar char="•"/>
            </a:pPr>
            <a:r>
              <a:rPr lang="fr-FR" sz="1400" b="1" i="0" dirty="0">
                <a:effectLst/>
              </a:rPr>
              <a:t>SP.TER.TOTL.IN</a:t>
            </a:r>
          </a:p>
          <a:p>
            <a:pPr algn="l">
              <a:buFont typeface="Arial" panose="020B0604020202020204" pitchFamily="34" charset="0"/>
              <a:buChar char="•"/>
            </a:pPr>
            <a:r>
              <a:rPr lang="fr-FR" sz="1400" b="0" i="0" dirty="0">
                <a:effectLst/>
              </a:rPr>
              <a:t>  numérique :</a:t>
            </a:r>
          </a:p>
          <a:p>
            <a:pPr marL="742950" lvl="1" indent="-285750" algn="l">
              <a:buFont typeface="Arial" panose="020B0604020202020204" pitchFamily="34" charset="0"/>
              <a:buChar char="•"/>
            </a:pPr>
            <a:r>
              <a:rPr lang="fr-FR" sz="1400" b="1" i="0" dirty="0">
                <a:effectLst/>
              </a:rPr>
              <a:t>IT.NET.USER.P2</a:t>
            </a:r>
          </a:p>
          <a:p>
            <a:endParaRPr lang="fr-FR" b="1" dirty="0"/>
          </a:p>
          <a:p>
            <a:endParaRPr lang="fr-FR" dirty="0"/>
          </a:p>
        </p:txBody>
      </p:sp>
    </p:spTree>
    <p:extLst>
      <p:ext uri="{BB962C8B-B14F-4D97-AF65-F5344CB8AC3E}">
        <p14:creationId xmlns:p14="http://schemas.microsoft.com/office/powerpoint/2010/main" val="1081222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BFCE3B-57BB-1FF7-6033-FEDE4FD6BCD1}"/>
              </a:ext>
            </a:extLst>
          </p:cNvPr>
          <p:cNvSpPr>
            <a:spLocks noGrp="1"/>
          </p:cNvSpPr>
          <p:nvPr>
            <p:ph type="title"/>
          </p:nvPr>
        </p:nvSpPr>
        <p:spPr>
          <a:xfrm>
            <a:off x="646111" y="423221"/>
            <a:ext cx="9404723" cy="1400530"/>
          </a:xfrm>
        </p:spPr>
        <p:txBody>
          <a:bodyPr>
            <a:normAutofit/>
          </a:bodyPr>
          <a:lstStyle/>
          <a:p>
            <a:r>
              <a:rPr lang="fr-FR"/>
              <a:t>Programme</a:t>
            </a:r>
          </a:p>
        </p:txBody>
      </p:sp>
      <p:graphicFrame>
        <p:nvGraphicFramePr>
          <p:cNvPr id="17" name="Espace réservé du contenu 2">
            <a:extLst>
              <a:ext uri="{FF2B5EF4-FFF2-40B4-BE49-F238E27FC236}">
                <a16:creationId xmlns:a16="http://schemas.microsoft.com/office/drawing/2014/main" id="{29DCDEB8-73AC-A87E-C085-00E8DBAC63B5}"/>
              </a:ext>
            </a:extLst>
          </p:cNvPr>
          <p:cNvGraphicFramePr>
            <a:graphicFrameLocks noGrp="1"/>
          </p:cNvGraphicFramePr>
          <p:nvPr>
            <p:ph idx="1"/>
            <p:extLst>
              <p:ext uri="{D42A27DB-BD31-4B8C-83A1-F6EECF244321}">
                <p14:modId xmlns:p14="http://schemas.microsoft.com/office/powerpoint/2010/main" val="948827122"/>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7061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AAE5B7-BDB5-F7CF-FFF5-3F0195C5BE87}"/>
              </a:ext>
            </a:extLst>
          </p:cNvPr>
          <p:cNvSpPr>
            <a:spLocks noGrp="1"/>
          </p:cNvSpPr>
          <p:nvPr>
            <p:ph type="title"/>
          </p:nvPr>
        </p:nvSpPr>
        <p:spPr>
          <a:xfrm>
            <a:off x="646111" y="452718"/>
            <a:ext cx="9404723" cy="795979"/>
          </a:xfrm>
        </p:spPr>
        <p:txBody>
          <a:bodyPr/>
          <a:lstStyle/>
          <a:p>
            <a:r>
              <a:rPr lang="fr-FR" sz="3600" dirty="0"/>
              <a:t>Réduction des données</a:t>
            </a:r>
          </a:p>
        </p:txBody>
      </p:sp>
      <p:sp>
        <p:nvSpPr>
          <p:cNvPr id="6" name="Rectangle 5">
            <a:extLst>
              <a:ext uri="{FF2B5EF4-FFF2-40B4-BE49-F238E27FC236}">
                <a16:creationId xmlns:a16="http://schemas.microsoft.com/office/drawing/2014/main" id="{0ABD8CE1-7CF4-F924-82FE-F881F7E61720}"/>
              </a:ext>
            </a:extLst>
          </p:cNvPr>
          <p:cNvSpPr/>
          <p:nvPr/>
        </p:nvSpPr>
        <p:spPr>
          <a:xfrm>
            <a:off x="1238864" y="1366684"/>
            <a:ext cx="3864077" cy="550606"/>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rPr>
              <a:t>EdStatsData.csv</a:t>
            </a:r>
          </a:p>
        </p:txBody>
      </p:sp>
      <p:sp>
        <p:nvSpPr>
          <p:cNvPr id="7" name="Rectangle : coins arrondis 6">
            <a:extLst>
              <a:ext uri="{FF2B5EF4-FFF2-40B4-BE49-F238E27FC236}">
                <a16:creationId xmlns:a16="http://schemas.microsoft.com/office/drawing/2014/main" id="{3A862E5B-9C8E-AC38-D928-CB300619077A}"/>
              </a:ext>
            </a:extLst>
          </p:cNvPr>
          <p:cNvSpPr/>
          <p:nvPr/>
        </p:nvSpPr>
        <p:spPr>
          <a:xfrm>
            <a:off x="730043" y="2487562"/>
            <a:ext cx="4881717" cy="55060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fr-FR" b="1" i="0" dirty="0">
                <a:solidFill>
                  <a:srgbClr val="000000"/>
                </a:solidFill>
                <a:effectLst/>
                <a:latin typeface="+mj-lt"/>
              </a:rPr>
              <a:t>Suppression de la variable '</a:t>
            </a:r>
            <a:r>
              <a:rPr lang="fr-FR" b="1" i="0" dirty="0" err="1">
                <a:solidFill>
                  <a:srgbClr val="000000"/>
                </a:solidFill>
                <a:effectLst/>
                <a:latin typeface="+mj-lt"/>
              </a:rPr>
              <a:t>Unnamed</a:t>
            </a:r>
            <a:r>
              <a:rPr lang="fr-FR" b="1" i="0" dirty="0">
                <a:solidFill>
                  <a:srgbClr val="000000"/>
                </a:solidFill>
                <a:effectLst/>
                <a:latin typeface="+mj-lt"/>
              </a:rPr>
              <a:t>: 69'</a:t>
            </a:r>
          </a:p>
        </p:txBody>
      </p:sp>
      <p:sp>
        <p:nvSpPr>
          <p:cNvPr id="8" name="Rectangle : coins arrondis 7">
            <a:extLst>
              <a:ext uri="{FF2B5EF4-FFF2-40B4-BE49-F238E27FC236}">
                <a16:creationId xmlns:a16="http://schemas.microsoft.com/office/drawing/2014/main" id="{D755E3C2-715E-416A-F556-DAB324DCB338}"/>
              </a:ext>
            </a:extLst>
          </p:cNvPr>
          <p:cNvSpPr/>
          <p:nvPr/>
        </p:nvSpPr>
        <p:spPr>
          <a:xfrm>
            <a:off x="730041" y="3209624"/>
            <a:ext cx="4881717" cy="55060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fr-FR" b="1" dirty="0">
                <a:solidFill>
                  <a:srgbClr val="000000"/>
                </a:solidFill>
                <a:latin typeface="+mj-lt"/>
              </a:rPr>
              <a:t>Sélection de la période (2010-2015)</a:t>
            </a:r>
            <a:endParaRPr lang="fr-FR" b="1" i="0" dirty="0">
              <a:solidFill>
                <a:srgbClr val="000000"/>
              </a:solidFill>
              <a:effectLst/>
              <a:latin typeface="+mj-lt"/>
            </a:endParaRPr>
          </a:p>
        </p:txBody>
      </p:sp>
      <p:sp>
        <p:nvSpPr>
          <p:cNvPr id="9" name="Rectangle : coins arrondis 8">
            <a:extLst>
              <a:ext uri="{FF2B5EF4-FFF2-40B4-BE49-F238E27FC236}">
                <a16:creationId xmlns:a16="http://schemas.microsoft.com/office/drawing/2014/main" id="{09BADEE1-34DC-CB70-B540-2DC0CD1E6D1E}"/>
              </a:ext>
            </a:extLst>
          </p:cNvPr>
          <p:cNvSpPr/>
          <p:nvPr/>
        </p:nvSpPr>
        <p:spPr>
          <a:xfrm>
            <a:off x="730040" y="4740389"/>
            <a:ext cx="4881718" cy="55060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fr-FR" b="1" i="0" dirty="0">
                <a:solidFill>
                  <a:srgbClr val="000000"/>
                </a:solidFill>
                <a:effectLst/>
                <a:latin typeface="Helvetica Neue"/>
              </a:rPr>
              <a:t>Suppression des pays non conformes </a:t>
            </a:r>
            <a:r>
              <a:rPr lang="fr-FR" b="1" dirty="0">
                <a:solidFill>
                  <a:srgbClr val="000000"/>
                </a:solidFill>
                <a:latin typeface="+mj-lt"/>
              </a:rPr>
              <a:t>(ISO)</a:t>
            </a:r>
            <a:endParaRPr lang="fr-FR" b="1" i="0" dirty="0">
              <a:solidFill>
                <a:srgbClr val="000000"/>
              </a:solidFill>
              <a:effectLst/>
              <a:latin typeface="Helvetica Neue"/>
            </a:endParaRPr>
          </a:p>
        </p:txBody>
      </p:sp>
      <p:sp>
        <p:nvSpPr>
          <p:cNvPr id="10" name="Rectangle : coins arrondis 9">
            <a:extLst>
              <a:ext uri="{FF2B5EF4-FFF2-40B4-BE49-F238E27FC236}">
                <a16:creationId xmlns:a16="http://schemas.microsoft.com/office/drawing/2014/main" id="{47C8655E-E435-694E-50B1-ED0A52219D2D}"/>
              </a:ext>
            </a:extLst>
          </p:cNvPr>
          <p:cNvSpPr/>
          <p:nvPr/>
        </p:nvSpPr>
        <p:spPr>
          <a:xfrm>
            <a:off x="730041" y="4018327"/>
            <a:ext cx="4881717" cy="55060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fr-FR" b="1" i="0" dirty="0">
                <a:solidFill>
                  <a:srgbClr val="000000"/>
                </a:solidFill>
                <a:effectLst/>
                <a:latin typeface="+mj-lt"/>
              </a:rPr>
              <a:t>Focalisation sur les Indicateurs retenus</a:t>
            </a:r>
          </a:p>
        </p:txBody>
      </p:sp>
      <p:sp>
        <p:nvSpPr>
          <p:cNvPr id="11" name="Rectangle : coins arrondis 10">
            <a:extLst>
              <a:ext uri="{FF2B5EF4-FFF2-40B4-BE49-F238E27FC236}">
                <a16:creationId xmlns:a16="http://schemas.microsoft.com/office/drawing/2014/main" id="{CE67934C-C4E5-146C-0761-CDCCBAFFB4AF}"/>
              </a:ext>
            </a:extLst>
          </p:cNvPr>
          <p:cNvSpPr/>
          <p:nvPr/>
        </p:nvSpPr>
        <p:spPr>
          <a:xfrm>
            <a:off x="730041" y="5563063"/>
            <a:ext cx="4881717" cy="55060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fr-FR" b="1" dirty="0">
                <a:solidFill>
                  <a:srgbClr val="000000"/>
                </a:solidFill>
                <a:latin typeface="+mj-lt"/>
              </a:rPr>
              <a:t>Indicateurs statistiques dépourvus d’info</a:t>
            </a:r>
            <a:endParaRPr lang="fr-FR" b="1" i="0" dirty="0">
              <a:solidFill>
                <a:srgbClr val="000000"/>
              </a:solidFill>
              <a:effectLst/>
              <a:latin typeface="+mj-lt"/>
            </a:endParaRPr>
          </a:p>
        </p:txBody>
      </p:sp>
      <p:sp>
        <p:nvSpPr>
          <p:cNvPr id="12" name="Flèche : courbe vers la droite 11">
            <a:extLst>
              <a:ext uri="{FF2B5EF4-FFF2-40B4-BE49-F238E27FC236}">
                <a16:creationId xmlns:a16="http://schemas.microsoft.com/office/drawing/2014/main" id="{1B3C0A6E-D1EF-0980-F83B-6945EDEDE8F9}"/>
              </a:ext>
            </a:extLst>
          </p:cNvPr>
          <p:cNvSpPr/>
          <p:nvPr/>
        </p:nvSpPr>
        <p:spPr>
          <a:xfrm>
            <a:off x="133962" y="2749966"/>
            <a:ext cx="462116" cy="73496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3" name="Flèche : courbe vers la droite 12">
            <a:extLst>
              <a:ext uri="{FF2B5EF4-FFF2-40B4-BE49-F238E27FC236}">
                <a16:creationId xmlns:a16="http://schemas.microsoft.com/office/drawing/2014/main" id="{8430BC35-BDAB-1528-65FD-F7B6068D97CB}"/>
              </a:ext>
            </a:extLst>
          </p:cNvPr>
          <p:cNvSpPr/>
          <p:nvPr/>
        </p:nvSpPr>
        <p:spPr>
          <a:xfrm>
            <a:off x="133962" y="3650846"/>
            <a:ext cx="462116" cy="73496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4" name="Flèche : courbe vers la droite 13">
            <a:extLst>
              <a:ext uri="{FF2B5EF4-FFF2-40B4-BE49-F238E27FC236}">
                <a16:creationId xmlns:a16="http://schemas.microsoft.com/office/drawing/2014/main" id="{58F32C38-C255-B56C-AFC6-35288DC41F8B}"/>
              </a:ext>
            </a:extLst>
          </p:cNvPr>
          <p:cNvSpPr/>
          <p:nvPr/>
        </p:nvSpPr>
        <p:spPr>
          <a:xfrm>
            <a:off x="133962" y="4468766"/>
            <a:ext cx="462116" cy="73496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5" name="Flèche : courbe vers la droite 14">
            <a:extLst>
              <a:ext uri="{FF2B5EF4-FFF2-40B4-BE49-F238E27FC236}">
                <a16:creationId xmlns:a16="http://schemas.microsoft.com/office/drawing/2014/main" id="{95D2D98B-7CBD-2697-F23C-1E13FE6B1E77}"/>
              </a:ext>
            </a:extLst>
          </p:cNvPr>
          <p:cNvSpPr/>
          <p:nvPr/>
        </p:nvSpPr>
        <p:spPr>
          <a:xfrm>
            <a:off x="123511" y="5286687"/>
            <a:ext cx="462116" cy="73496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6" name="Flèche : bas 15">
            <a:extLst>
              <a:ext uri="{FF2B5EF4-FFF2-40B4-BE49-F238E27FC236}">
                <a16:creationId xmlns:a16="http://schemas.microsoft.com/office/drawing/2014/main" id="{9DAF1787-1AAA-3799-1421-DC41A96123A5}"/>
              </a:ext>
            </a:extLst>
          </p:cNvPr>
          <p:cNvSpPr/>
          <p:nvPr/>
        </p:nvSpPr>
        <p:spPr>
          <a:xfrm>
            <a:off x="3035703" y="2018071"/>
            <a:ext cx="270391" cy="3146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a:extLst>
              <a:ext uri="{FF2B5EF4-FFF2-40B4-BE49-F238E27FC236}">
                <a16:creationId xmlns:a16="http://schemas.microsoft.com/office/drawing/2014/main" id="{83641E34-BAD5-46E4-21E7-95CC7B7DC236}"/>
              </a:ext>
            </a:extLst>
          </p:cNvPr>
          <p:cNvSpPr txBox="1"/>
          <p:nvPr/>
        </p:nvSpPr>
        <p:spPr>
          <a:xfrm>
            <a:off x="5611758" y="2516641"/>
            <a:ext cx="834517" cy="523220"/>
          </a:xfrm>
          <a:prstGeom prst="rect">
            <a:avLst/>
          </a:prstGeom>
          <a:noFill/>
        </p:spPr>
        <p:txBody>
          <a:bodyPr wrap="square" rtlCol="0">
            <a:spAutoFit/>
          </a:bodyPr>
          <a:lstStyle/>
          <a:p>
            <a:r>
              <a:rPr lang="fr-FR" sz="1400" dirty="0"/>
              <a:t>886930 lignes</a:t>
            </a:r>
          </a:p>
        </p:txBody>
      </p:sp>
      <p:sp>
        <p:nvSpPr>
          <p:cNvPr id="19" name="ZoneTexte 18">
            <a:extLst>
              <a:ext uri="{FF2B5EF4-FFF2-40B4-BE49-F238E27FC236}">
                <a16:creationId xmlns:a16="http://schemas.microsoft.com/office/drawing/2014/main" id="{4B781F3A-7539-016D-658E-C81E3EECCD05}"/>
              </a:ext>
            </a:extLst>
          </p:cNvPr>
          <p:cNvSpPr txBox="1"/>
          <p:nvPr/>
        </p:nvSpPr>
        <p:spPr>
          <a:xfrm>
            <a:off x="5611758" y="3192930"/>
            <a:ext cx="834517" cy="523220"/>
          </a:xfrm>
          <a:prstGeom prst="rect">
            <a:avLst/>
          </a:prstGeom>
          <a:noFill/>
        </p:spPr>
        <p:txBody>
          <a:bodyPr wrap="square" rtlCol="0">
            <a:spAutoFit/>
          </a:bodyPr>
          <a:lstStyle/>
          <a:p>
            <a:r>
              <a:rPr lang="fr-FR" sz="1400" dirty="0"/>
              <a:t>886930 lignes</a:t>
            </a:r>
          </a:p>
        </p:txBody>
      </p:sp>
      <p:sp>
        <p:nvSpPr>
          <p:cNvPr id="20" name="ZoneTexte 19">
            <a:extLst>
              <a:ext uri="{FF2B5EF4-FFF2-40B4-BE49-F238E27FC236}">
                <a16:creationId xmlns:a16="http://schemas.microsoft.com/office/drawing/2014/main" id="{32271524-DB9C-16FD-AF04-EAC1A266728F}"/>
              </a:ext>
            </a:extLst>
          </p:cNvPr>
          <p:cNvSpPr txBox="1"/>
          <p:nvPr/>
        </p:nvSpPr>
        <p:spPr>
          <a:xfrm>
            <a:off x="5682445" y="4018327"/>
            <a:ext cx="700554" cy="523220"/>
          </a:xfrm>
          <a:prstGeom prst="rect">
            <a:avLst/>
          </a:prstGeom>
          <a:noFill/>
        </p:spPr>
        <p:txBody>
          <a:bodyPr wrap="square" rtlCol="0">
            <a:spAutoFit/>
          </a:bodyPr>
          <a:lstStyle/>
          <a:p>
            <a:r>
              <a:rPr lang="fr-FR" sz="1400" dirty="0"/>
              <a:t>2420 lignes</a:t>
            </a:r>
          </a:p>
        </p:txBody>
      </p:sp>
      <p:sp>
        <p:nvSpPr>
          <p:cNvPr id="21" name="ZoneTexte 20">
            <a:extLst>
              <a:ext uri="{FF2B5EF4-FFF2-40B4-BE49-F238E27FC236}">
                <a16:creationId xmlns:a16="http://schemas.microsoft.com/office/drawing/2014/main" id="{F4DE58C8-3D25-0B76-6453-87585791B581}"/>
              </a:ext>
            </a:extLst>
          </p:cNvPr>
          <p:cNvSpPr txBox="1"/>
          <p:nvPr/>
        </p:nvSpPr>
        <p:spPr>
          <a:xfrm>
            <a:off x="5672560" y="4733944"/>
            <a:ext cx="771250" cy="523220"/>
          </a:xfrm>
          <a:prstGeom prst="rect">
            <a:avLst/>
          </a:prstGeom>
          <a:noFill/>
        </p:spPr>
        <p:txBody>
          <a:bodyPr wrap="square" rtlCol="0">
            <a:spAutoFit/>
          </a:bodyPr>
          <a:lstStyle/>
          <a:p>
            <a:r>
              <a:rPr lang="fr-FR" sz="1400" dirty="0"/>
              <a:t>2170 lignes</a:t>
            </a:r>
          </a:p>
        </p:txBody>
      </p:sp>
      <p:sp>
        <p:nvSpPr>
          <p:cNvPr id="22" name="ZoneTexte 21">
            <a:extLst>
              <a:ext uri="{FF2B5EF4-FFF2-40B4-BE49-F238E27FC236}">
                <a16:creationId xmlns:a16="http://schemas.microsoft.com/office/drawing/2014/main" id="{FF338CFF-0709-1C2C-F583-21FFF54A0624}"/>
              </a:ext>
            </a:extLst>
          </p:cNvPr>
          <p:cNvSpPr txBox="1"/>
          <p:nvPr/>
        </p:nvSpPr>
        <p:spPr>
          <a:xfrm>
            <a:off x="5640926" y="5590449"/>
            <a:ext cx="834517" cy="523220"/>
          </a:xfrm>
          <a:prstGeom prst="rect">
            <a:avLst/>
          </a:prstGeom>
          <a:noFill/>
        </p:spPr>
        <p:txBody>
          <a:bodyPr wrap="square" rtlCol="0">
            <a:spAutoFit/>
          </a:bodyPr>
          <a:lstStyle/>
          <a:p>
            <a:r>
              <a:rPr lang="fr-FR" sz="1400" dirty="0"/>
              <a:t>1919 lignes</a:t>
            </a:r>
          </a:p>
        </p:txBody>
      </p:sp>
      <p:pic>
        <p:nvPicPr>
          <p:cNvPr id="24" name="Image 23" descr="Une image contenant diagramme&#10;&#10;Description générée automatiquement">
            <a:extLst>
              <a:ext uri="{FF2B5EF4-FFF2-40B4-BE49-F238E27FC236}">
                <a16:creationId xmlns:a16="http://schemas.microsoft.com/office/drawing/2014/main" id="{382C6755-7179-3A12-8688-D56AEF0E1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3572" y="1997796"/>
            <a:ext cx="5818428" cy="4041059"/>
          </a:xfrm>
          <a:prstGeom prst="rect">
            <a:avLst/>
          </a:prstGeom>
        </p:spPr>
      </p:pic>
      <p:sp>
        <p:nvSpPr>
          <p:cNvPr id="25" name="Flèche : courbe vers le haut 24">
            <a:extLst>
              <a:ext uri="{FF2B5EF4-FFF2-40B4-BE49-F238E27FC236}">
                <a16:creationId xmlns:a16="http://schemas.microsoft.com/office/drawing/2014/main" id="{148DE24F-B19F-9A6B-E583-91EE67ACDCCC}"/>
              </a:ext>
            </a:extLst>
          </p:cNvPr>
          <p:cNvSpPr/>
          <p:nvPr/>
        </p:nvSpPr>
        <p:spPr>
          <a:xfrm>
            <a:off x="4680155" y="6113669"/>
            <a:ext cx="3241855" cy="721660"/>
          </a:xfrm>
          <a:prstGeom prst="curved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solidFill>
                <a:schemeClr val="tx1"/>
              </a:solidFill>
            </a:endParaRPr>
          </a:p>
        </p:txBody>
      </p:sp>
      <p:sp>
        <p:nvSpPr>
          <p:cNvPr id="26" name="ZoneTexte 25">
            <a:extLst>
              <a:ext uri="{FF2B5EF4-FFF2-40B4-BE49-F238E27FC236}">
                <a16:creationId xmlns:a16="http://schemas.microsoft.com/office/drawing/2014/main" id="{14D14749-28BF-26C4-220D-AFDC3C425B54}"/>
              </a:ext>
            </a:extLst>
          </p:cNvPr>
          <p:cNvSpPr txBox="1"/>
          <p:nvPr/>
        </p:nvSpPr>
        <p:spPr>
          <a:xfrm>
            <a:off x="6382999" y="1366684"/>
            <a:ext cx="5661517" cy="369332"/>
          </a:xfrm>
          <a:prstGeom prst="rect">
            <a:avLst/>
          </a:prstGeom>
          <a:noFill/>
        </p:spPr>
        <p:txBody>
          <a:bodyPr wrap="square" rtlCol="0">
            <a:spAutoFit/>
          </a:bodyPr>
          <a:lstStyle/>
          <a:p>
            <a:r>
              <a:rPr lang="fr-FR" dirty="0"/>
              <a:t>Données filtrés avec la période sélectionnée:</a:t>
            </a:r>
          </a:p>
        </p:txBody>
      </p:sp>
    </p:spTree>
    <p:extLst>
      <p:ext uri="{BB962C8B-B14F-4D97-AF65-F5344CB8AC3E}">
        <p14:creationId xmlns:p14="http://schemas.microsoft.com/office/powerpoint/2010/main" val="26279237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
  <TotalTime>1264</TotalTime>
  <Words>1094</Words>
  <Application>Microsoft Office PowerPoint</Application>
  <PresentationFormat>Grand écran</PresentationFormat>
  <Paragraphs>170</Paragraphs>
  <Slides>19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19</vt:i4>
      </vt:variant>
    </vt:vector>
  </HeadingPairs>
  <TitlesOfParts>
    <vt:vector size="24" baseType="lpstr">
      <vt:lpstr>Arial</vt:lpstr>
      <vt:lpstr>Century Gothic</vt:lpstr>
      <vt:lpstr>Helvetica Neue</vt:lpstr>
      <vt:lpstr>Wingdings 3</vt:lpstr>
      <vt:lpstr>Ion</vt:lpstr>
      <vt:lpstr>Projet n°2: Analyser des données de systèmes éducatifs</vt:lpstr>
      <vt:lpstr>Programme</vt:lpstr>
      <vt:lpstr>Contexte de la problématique </vt:lpstr>
      <vt:lpstr>Présentation des données</vt:lpstr>
      <vt:lpstr>Programme</vt:lpstr>
      <vt:lpstr>Sélection des indicateurs</vt:lpstr>
      <vt:lpstr>Sélection des indicateurs</vt:lpstr>
      <vt:lpstr>Programme</vt:lpstr>
      <vt:lpstr>Réduction des données</vt:lpstr>
      <vt:lpstr>Programme</vt:lpstr>
      <vt:lpstr>Statistiques des indicateurs</vt:lpstr>
      <vt:lpstr>Programme</vt:lpstr>
      <vt:lpstr>Score (2 méthodes)</vt:lpstr>
      <vt:lpstr>Score (2 méthodes)</vt:lpstr>
      <vt:lpstr>Score (2 méthodes)</vt:lpstr>
      <vt:lpstr>Programme</vt:lpstr>
      <vt:lpstr>Prévisions: potentiels des pays</vt:lpstr>
      <vt:lpstr>Programme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n°2: Analyser des données de systèmes éducatifs</dc:title>
  <dc:creator>Yannick Querin</dc:creator>
  <cp:lastModifiedBy>Yannick Querin</cp:lastModifiedBy>
  <cp:revision>37</cp:revision>
  <dcterms:created xsi:type="dcterms:W3CDTF">2023-05-03T18:51:06Z</dcterms:created>
  <dcterms:modified xsi:type="dcterms:W3CDTF">2023-05-11T02:43:44Z</dcterms:modified>
</cp:coreProperties>
</file>