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91" d="100"/>
          <a:sy n="91" d="100"/>
        </p:scale>
        <p:origin x="3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67200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142686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9939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346596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547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94997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136205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128577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83744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BDCB8-112B-476D-9A12-067A5619215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11063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BDCB8-112B-476D-9A12-067A5619215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349501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BDCB8-112B-476D-9A12-067A5619215C}"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52933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DCB8-112B-476D-9A12-067A5619215C}"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355511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BDCB8-112B-476D-9A12-067A5619215C}"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361949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BDCB8-112B-476D-9A12-067A5619215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41816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BDCB8-112B-476D-9A12-067A5619215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834BF-DD32-40C6-952B-5F86A86BF88A}" type="slidenum">
              <a:rPr lang="en-US" smtClean="0"/>
              <a:t>‹#›</a:t>
            </a:fld>
            <a:endParaRPr lang="en-US"/>
          </a:p>
        </p:txBody>
      </p:sp>
    </p:spTree>
    <p:extLst>
      <p:ext uri="{BB962C8B-B14F-4D97-AF65-F5344CB8AC3E}">
        <p14:creationId xmlns:p14="http://schemas.microsoft.com/office/powerpoint/2010/main" val="347553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BBDCB8-112B-476D-9A12-067A5619215C}" type="datetimeFigureOut">
              <a:rPr lang="en-US" smtClean="0"/>
              <a:t>6/2/2022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834BF-DD32-40C6-952B-5F86A86BF88A}" type="slidenum">
              <a:rPr lang="en-US" smtClean="0"/>
              <a:t>‹#›</a:t>
            </a:fld>
            <a:endParaRPr lang="en-US"/>
          </a:p>
        </p:txBody>
      </p:sp>
    </p:spTree>
    <p:extLst>
      <p:ext uri="{BB962C8B-B14F-4D97-AF65-F5344CB8AC3E}">
        <p14:creationId xmlns:p14="http://schemas.microsoft.com/office/powerpoint/2010/main" val="39874512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265A-DA47-4964-9F81-2B36991A88A3}"/>
              </a:ext>
            </a:extLst>
          </p:cNvPr>
          <p:cNvSpPr>
            <a:spLocks noGrp="1"/>
          </p:cNvSpPr>
          <p:nvPr>
            <p:ph type="ctrTitle"/>
          </p:nvPr>
        </p:nvSpPr>
        <p:spPr>
          <a:xfrm>
            <a:off x="1507067" y="2535382"/>
            <a:ext cx="7766936" cy="1515454"/>
          </a:xfrm>
        </p:spPr>
        <p:txBody>
          <a:bodyPr/>
          <a:lstStyle/>
          <a:p>
            <a:pPr algn="ctr"/>
            <a:r>
              <a:rPr lang="en-US" dirty="0"/>
              <a:t>GROUP 27</a:t>
            </a:r>
          </a:p>
        </p:txBody>
      </p:sp>
      <p:sp>
        <p:nvSpPr>
          <p:cNvPr id="3" name="Subtitle 2">
            <a:extLst>
              <a:ext uri="{FF2B5EF4-FFF2-40B4-BE49-F238E27FC236}">
                <a16:creationId xmlns:a16="http://schemas.microsoft.com/office/drawing/2014/main" id="{AD2DF6D1-D795-4A17-9C35-41CB3B0C5922}"/>
              </a:ext>
            </a:extLst>
          </p:cNvPr>
          <p:cNvSpPr>
            <a:spLocks noGrp="1"/>
          </p:cNvSpPr>
          <p:nvPr>
            <p:ph type="subTitle" idx="1"/>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PROGECT: DESIGN A 16-BIT MICROPROCESSOR</a:t>
            </a:r>
          </a:p>
        </p:txBody>
      </p:sp>
    </p:spTree>
    <p:extLst>
      <p:ext uri="{BB962C8B-B14F-4D97-AF65-F5344CB8AC3E}">
        <p14:creationId xmlns:p14="http://schemas.microsoft.com/office/powerpoint/2010/main" val="100432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B3F0-A1A6-48E6-A9EC-13B0729C843B}"/>
              </a:ext>
            </a:extLst>
          </p:cNvPr>
          <p:cNvSpPr>
            <a:spLocks noGrp="1"/>
          </p:cNvSpPr>
          <p:nvPr>
            <p:ph type="title"/>
          </p:nvPr>
        </p:nvSpPr>
        <p:spPr>
          <a:xfrm>
            <a:off x="677334" y="524933"/>
            <a:ext cx="8596668" cy="1320800"/>
          </a:xfrm>
        </p:spPr>
        <p:txBody>
          <a:bodyPr/>
          <a:lstStyle/>
          <a:p>
            <a:pPr algn="ctr"/>
            <a:r>
              <a:rPr lang="en-US" dirty="0"/>
              <a:t> THE ADDER AND LOGIC CIRCUIT</a:t>
            </a:r>
          </a:p>
        </p:txBody>
      </p:sp>
      <p:sp>
        <p:nvSpPr>
          <p:cNvPr id="3" name="Content Placeholder 2">
            <a:extLst>
              <a:ext uri="{FF2B5EF4-FFF2-40B4-BE49-F238E27FC236}">
                <a16:creationId xmlns:a16="http://schemas.microsoft.com/office/drawing/2014/main" id="{4253C252-ED5F-4CC9-A381-37EAA4819B98}"/>
              </a:ext>
            </a:extLst>
          </p:cNvPr>
          <p:cNvSpPr>
            <a:spLocks noGrp="1"/>
          </p:cNvSpPr>
          <p:nvPr>
            <p:ph idx="1"/>
          </p:nvPr>
        </p:nvSpPr>
        <p:spPr>
          <a:xfrm>
            <a:off x="677334" y="1618722"/>
            <a:ext cx="8596668" cy="3880773"/>
          </a:xfrm>
        </p:spPr>
        <p:txBody>
          <a:bodyPr/>
          <a:lstStyle/>
          <a:p>
            <a:r>
              <a:rPr lang="en-US" dirty="0"/>
              <a:t>An adder is a digital logic circuit in electronics that implements additions, subtractions,  of numbers. In many computers and other typed of processors, adders are used to calculate addresses, similar operations. </a:t>
            </a:r>
          </a:p>
          <a:p>
            <a:endParaRPr lang="en-US" dirty="0"/>
          </a:p>
        </p:txBody>
      </p:sp>
      <p:pic>
        <p:nvPicPr>
          <p:cNvPr id="4" name="Picture 3">
            <a:extLst>
              <a:ext uri="{FF2B5EF4-FFF2-40B4-BE49-F238E27FC236}">
                <a16:creationId xmlns:a16="http://schemas.microsoft.com/office/drawing/2014/main" id="{BFF52CE5-717D-4E51-9404-11F63F01613B}"/>
              </a:ext>
            </a:extLst>
          </p:cNvPr>
          <p:cNvPicPr>
            <a:picLocks noChangeAspect="1"/>
          </p:cNvPicPr>
          <p:nvPr/>
        </p:nvPicPr>
        <p:blipFill>
          <a:blip r:embed="rId2"/>
          <a:stretch>
            <a:fillRect/>
          </a:stretch>
        </p:blipFill>
        <p:spPr>
          <a:xfrm>
            <a:off x="1085840" y="2774460"/>
            <a:ext cx="7779656" cy="4017612"/>
          </a:xfrm>
          <a:prstGeom prst="rect">
            <a:avLst/>
          </a:prstGeom>
        </p:spPr>
      </p:pic>
    </p:spTree>
    <p:extLst>
      <p:ext uri="{BB962C8B-B14F-4D97-AF65-F5344CB8AC3E}">
        <p14:creationId xmlns:p14="http://schemas.microsoft.com/office/powerpoint/2010/main" val="395027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66E6-492C-49C4-A54B-F076D76591A0}"/>
              </a:ext>
            </a:extLst>
          </p:cNvPr>
          <p:cNvSpPr>
            <a:spLocks noGrp="1"/>
          </p:cNvSpPr>
          <p:nvPr>
            <p:ph type="title"/>
          </p:nvPr>
        </p:nvSpPr>
        <p:spPr>
          <a:xfrm>
            <a:off x="677334" y="1500189"/>
            <a:ext cx="8596668" cy="1320800"/>
          </a:xfrm>
        </p:spPr>
        <p:txBody>
          <a:bodyPr>
            <a:normAutofit/>
          </a:bodyPr>
          <a:lstStyle/>
          <a:p>
            <a:r>
              <a:rPr lang="en-US" sz="2400" dirty="0"/>
              <a:t>NAMES OF GROUP MEMBERS :                MATRICULE NUMBER</a:t>
            </a:r>
          </a:p>
        </p:txBody>
      </p:sp>
      <p:sp>
        <p:nvSpPr>
          <p:cNvPr id="3" name="Content Placeholder 2">
            <a:extLst>
              <a:ext uri="{FF2B5EF4-FFF2-40B4-BE49-F238E27FC236}">
                <a16:creationId xmlns:a16="http://schemas.microsoft.com/office/drawing/2014/main" id="{84673686-0394-4FF3-897C-4CDE580DA2BA}"/>
              </a:ext>
            </a:extLst>
          </p:cNvPr>
          <p:cNvSpPr>
            <a:spLocks noGrp="1"/>
          </p:cNvSpPr>
          <p:nvPr>
            <p:ph idx="1"/>
          </p:nvPr>
        </p:nvSpPr>
        <p:spPr/>
        <p:txBody>
          <a:bodyPr>
            <a:normAutofit/>
          </a:bodyPr>
          <a:lstStyle/>
          <a:p>
            <a:r>
              <a:rPr lang="en-US" dirty="0"/>
              <a:t>NTUI RAOUL NTUI NJOCK ……………………………………………………… FE21A288</a:t>
            </a:r>
          </a:p>
          <a:p>
            <a:r>
              <a:rPr lang="en-US" dirty="0"/>
              <a:t>KAMCHE YANN ARNAUD ………………………………………………………….FE21A208</a:t>
            </a:r>
          </a:p>
          <a:p>
            <a:r>
              <a:rPr lang="en-US" dirty="0"/>
              <a:t>CHO WESLY MUNGO ……………………………………………………………… FE21A160</a:t>
            </a:r>
          </a:p>
          <a:p>
            <a:r>
              <a:rPr lang="en-US" dirty="0"/>
              <a:t>KOUOTOU AHMAD BILAL ………………………………………………………..FE21A221</a:t>
            </a:r>
          </a:p>
          <a:p>
            <a:r>
              <a:rPr lang="en-US" dirty="0"/>
              <a:t>JULIE ENANGA NJOMBE……………………………………………........... FE21A371</a:t>
            </a:r>
          </a:p>
          <a:p>
            <a:r>
              <a:rPr lang="en-US" dirty="0"/>
              <a:t>AHOUMO TEMATEU ROXANE PHILIPINE……………………………..... FE21A128</a:t>
            </a:r>
          </a:p>
          <a:p>
            <a:r>
              <a:rPr lang="en-US" dirty="0"/>
              <a:t>DJIALEU TANKOUA KEANE RANY…………………………………………….FE21A170</a:t>
            </a:r>
          </a:p>
          <a:p>
            <a:r>
              <a:rPr lang="en-US" dirty="0"/>
              <a:t>NJOMBA ROSINE DZELAMONYUY………………………………………….. FE21A396</a:t>
            </a:r>
          </a:p>
          <a:p>
            <a:r>
              <a:rPr lang="en-US" dirty="0"/>
              <a:t>DJUIKO METSANOU MERIEM TRESOR……………………………………..FE21A355</a:t>
            </a:r>
          </a:p>
        </p:txBody>
      </p:sp>
    </p:spTree>
    <p:extLst>
      <p:ext uri="{BB962C8B-B14F-4D97-AF65-F5344CB8AC3E}">
        <p14:creationId xmlns:p14="http://schemas.microsoft.com/office/powerpoint/2010/main" val="58876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C781-4B54-4A2C-81C8-B859951DC3EA}"/>
              </a:ext>
            </a:extLst>
          </p:cNvPr>
          <p:cNvSpPr>
            <a:spLocks noGrp="1"/>
          </p:cNvSpPr>
          <p:nvPr>
            <p:ph type="title"/>
          </p:nvPr>
        </p:nvSpPr>
        <p:spPr>
          <a:xfrm>
            <a:off x="735391" y="493486"/>
            <a:ext cx="8596668" cy="1320800"/>
          </a:xfrm>
        </p:spPr>
        <p:txBody>
          <a:bodyPr>
            <a:normAutofit/>
          </a:bodyPr>
          <a:lstStyle/>
          <a:p>
            <a:r>
              <a:rPr lang="en-US" dirty="0"/>
              <a:t>          </a:t>
            </a:r>
            <a:r>
              <a:rPr lang="en-US" u="sng" dirty="0"/>
              <a:t>THE MICROPROCESSOR</a:t>
            </a:r>
            <a:r>
              <a:rPr lang="en-US" dirty="0"/>
              <a:t/>
            </a:r>
            <a:br>
              <a:rPr lang="en-US" dirty="0"/>
            </a:b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The microprocessor compose of the control unit , bus, memory, registers, adder and logic circuit.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75946"/>
            <a:ext cx="8596312" cy="4414344"/>
          </a:xfrm>
        </p:spPr>
      </p:pic>
    </p:spTree>
    <p:extLst>
      <p:ext uri="{BB962C8B-B14F-4D97-AF65-F5344CB8AC3E}">
        <p14:creationId xmlns:p14="http://schemas.microsoft.com/office/powerpoint/2010/main" val="265860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282-3D38-446B-A7E7-87EF07BB8A3D}"/>
              </a:ext>
            </a:extLst>
          </p:cNvPr>
          <p:cNvSpPr>
            <a:spLocks noGrp="1"/>
          </p:cNvSpPr>
          <p:nvPr>
            <p:ph type="title"/>
          </p:nvPr>
        </p:nvSpPr>
        <p:spPr/>
        <p:txBody>
          <a:bodyPr>
            <a:normAutofit/>
          </a:bodyPr>
          <a:lstStyle/>
          <a:p>
            <a:pPr algn="ctr"/>
            <a:r>
              <a:rPr lang="en-US" sz="4000" b="1" u="sng" dirty="0"/>
              <a:t>THE CONTROL UNIT</a:t>
            </a:r>
          </a:p>
        </p:txBody>
      </p:sp>
      <p:sp>
        <p:nvSpPr>
          <p:cNvPr id="3" name="Content Placeholder 2">
            <a:extLst>
              <a:ext uri="{FF2B5EF4-FFF2-40B4-BE49-F238E27FC236}">
                <a16:creationId xmlns:a16="http://schemas.microsoft.com/office/drawing/2014/main" id="{FB24A12E-D8F0-444E-A4B6-BC4AC9391CA8}"/>
              </a:ext>
            </a:extLst>
          </p:cNvPr>
          <p:cNvSpPr>
            <a:spLocks noGrp="1"/>
          </p:cNvSpPr>
          <p:nvPr>
            <p:ph idx="1"/>
          </p:nvPr>
        </p:nvSpPr>
        <p:spPr>
          <a:xfrm>
            <a:off x="485333" y="1739900"/>
            <a:ext cx="8596668" cy="3880773"/>
          </a:xfrm>
        </p:spPr>
        <p:txBody>
          <a:bodyPr/>
          <a:lstStyle/>
          <a:p>
            <a:pPr marL="0" indent="0">
              <a:buNone/>
            </a:pPr>
            <a:r>
              <a:rPr lang="en-US" dirty="0">
                <a:latin typeface="Times New Roman" panose="02020603050405020304" pitchFamily="18" charset="0"/>
                <a:cs typeface="Times New Roman" panose="02020603050405020304" pitchFamily="18" charset="0"/>
              </a:rPr>
              <a:t> Control unit interprets instructions, regulate and control processor timing. Directs data flow through different components of the CPU. It handle tasks such as decoding, fletching, executing the command and storing results.  It Sends and receives control signals from other computer components.</a:t>
            </a:r>
          </a:p>
        </p:txBody>
      </p:sp>
      <p:pic>
        <p:nvPicPr>
          <p:cNvPr id="4" name="Picture 3">
            <a:extLst>
              <a:ext uri="{FF2B5EF4-FFF2-40B4-BE49-F238E27FC236}">
                <a16:creationId xmlns:a16="http://schemas.microsoft.com/office/drawing/2014/main" id="{C4B8B086-4DF7-4641-B718-C98634C1F8EA}"/>
              </a:ext>
            </a:extLst>
          </p:cNvPr>
          <p:cNvPicPr>
            <a:picLocks noChangeAspect="1"/>
          </p:cNvPicPr>
          <p:nvPr/>
        </p:nvPicPr>
        <p:blipFill>
          <a:blip r:embed="rId2"/>
          <a:stretch>
            <a:fillRect/>
          </a:stretch>
        </p:blipFill>
        <p:spPr>
          <a:xfrm>
            <a:off x="529502" y="2962318"/>
            <a:ext cx="8291598" cy="3895682"/>
          </a:xfrm>
          <a:prstGeom prst="rect">
            <a:avLst/>
          </a:prstGeom>
        </p:spPr>
      </p:pic>
    </p:spTree>
    <p:extLst>
      <p:ext uri="{BB962C8B-B14F-4D97-AF65-F5344CB8AC3E}">
        <p14:creationId xmlns:p14="http://schemas.microsoft.com/office/powerpoint/2010/main" val="254791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8ABC-20BB-4ADE-9A2F-AFA5EFCF8F8C}"/>
              </a:ext>
            </a:extLst>
          </p:cNvPr>
          <p:cNvSpPr>
            <a:spLocks noGrp="1"/>
          </p:cNvSpPr>
          <p:nvPr>
            <p:ph type="title"/>
          </p:nvPr>
        </p:nvSpPr>
        <p:spPr>
          <a:xfrm>
            <a:off x="677334" y="284827"/>
            <a:ext cx="8596668" cy="1320800"/>
          </a:xfrm>
        </p:spPr>
        <p:txBody>
          <a:bodyPr/>
          <a:lstStyle/>
          <a:p>
            <a:pPr algn="ctr"/>
            <a:r>
              <a:rPr lang="en-US" u="sng" dirty="0"/>
              <a:t>REGISTERS</a:t>
            </a:r>
          </a:p>
        </p:txBody>
      </p:sp>
      <p:sp>
        <p:nvSpPr>
          <p:cNvPr id="3" name="Content Placeholder 2">
            <a:extLst>
              <a:ext uri="{FF2B5EF4-FFF2-40B4-BE49-F238E27FC236}">
                <a16:creationId xmlns:a16="http://schemas.microsoft.com/office/drawing/2014/main" id="{ECDDCB09-28E5-40A1-ADB2-09BBFFA6233B}"/>
              </a:ext>
            </a:extLst>
          </p:cNvPr>
          <p:cNvSpPr>
            <a:spLocks noGrp="1"/>
          </p:cNvSpPr>
          <p:nvPr>
            <p:ph idx="1"/>
          </p:nvPr>
        </p:nvSpPr>
        <p:spPr>
          <a:xfrm>
            <a:off x="677334" y="945227"/>
            <a:ext cx="8596668" cy="550637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            Register is one of a small set of data holding places that are part of the computer processor, it may hold an instruction, a storage address, or any kind of data.  It comprises of flipflops with each flipflop capable of storing information</a:t>
            </a:r>
          </a:p>
          <a:p>
            <a:pPr marL="0" indent="0">
              <a:buNone/>
            </a:pPr>
            <a:r>
              <a:rPr lang="en-US" dirty="0">
                <a:solidFill>
                  <a:schemeClr val="tx1"/>
                </a:solidFill>
                <a:latin typeface="Times New Roman" panose="02020603050405020304" pitchFamily="18" charset="0"/>
                <a:cs typeface="Times New Roman" panose="02020603050405020304" pitchFamily="18" charset="0"/>
              </a:rPr>
              <a:t>           There are 9-registers which are; </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address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data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instruction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accumulator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temporary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program counter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input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output register</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          The sequence counter</a:t>
            </a:r>
          </a:p>
          <a:p>
            <a:pPr marL="0" indent="0">
              <a:buNone/>
            </a:pPr>
            <a:r>
              <a:rPr lang="en-US" dirty="0">
                <a:solidFill>
                  <a:schemeClr val="tx1"/>
                </a:solidFill>
                <a:latin typeface="Times New Roman" panose="02020603050405020304" pitchFamily="18" charset="0"/>
                <a:cs typeface="Times New Roman" panose="02020603050405020304" pitchFamily="18" charset="0"/>
              </a:rPr>
              <a:t>            The three important functions of registers are fetching, decoding, and execution. </a:t>
            </a:r>
          </a:p>
        </p:txBody>
      </p:sp>
    </p:spTree>
    <p:extLst>
      <p:ext uri="{BB962C8B-B14F-4D97-AF65-F5344CB8AC3E}">
        <p14:creationId xmlns:p14="http://schemas.microsoft.com/office/powerpoint/2010/main" val="297654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2EC5-68E6-4DAE-877B-D4BD29951EC5}"/>
              </a:ext>
            </a:extLst>
          </p:cNvPr>
          <p:cNvSpPr>
            <a:spLocks noGrp="1"/>
          </p:cNvSpPr>
          <p:nvPr>
            <p:ph type="title"/>
          </p:nvPr>
        </p:nvSpPr>
        <p:spPr>
          <a:xfrm>
            <a:off x="483832" y="261258"/>
            <a:ext cx="8596668" cy="1320800"/>
          </a:xfrm>
        </p:spPr>
        <p:txBody>
          <a:bodyPr/>
          <a:lstStyle/>
          <a:p>
            <a:r>
              <a:rPr lang="en-US" dirty="0"/>
              <a:t> </a:t>
            </a:r>
            <a:r>
              <a:rPr lang="en-US" u="sng" dirty="0"/>
              <a:t>THE CIRCUITRY DIAGRAM OF A REGISTER</a:t>
            </a:r>
          </a:p>
        </p:txBody>
      </p:sp>
      <p:pic>
        <p:nvPicPr>
          <p:cNvPr id="4" name="Picture 3">
            <a:extLst>
              <a:ext uri="{FF2B5EF4-FFF2-40B4-BE49-F238E27FC236}">
                <a16:creationId xmlns:a16="http://schemas.microsoft.com/office/drawing/2014/main" id="{8DDC6BFC-09AA-40BF-9E5C-EE951DDE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40" y="1435099"/>
            <a:ext cx="7981060" cy="4804167"/>
          </a:xfrm>
          <a:prstGeom prst="rect">
            <a:avLst/>
          </a:prstGeom>
        </p:spPr>
      </p:pic>
    </p:spTree>
    <p:extLst>
      <p:ext uri="{BB962C8B-B14F-4D97-AF65-F5344CB8AC3E}">
        <p14:creationId xmlns:p14="http://schemas.microsoft.com/office/powerpoint/2010/main" val="393882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1148-F1BD-481B-9391-C2D929742D03}"/>
              </a:ext>
            </a:extLst>
          </p:cNvPr>
          <p:cNvSpPr>
            <a:spLocks noGrp="1"/>
          </p:cNvSpPr>
          <p:nvPr>
            <p:ph type="title"/>
          </p:nvPr>
        </p:nvSpPr>
        <p:spPr>
          <a:xfrm>
            <a:off x="677334" y="215900"/>
            <a:ext cx="8596668" cy="6466254"/>
          </a:xfrm>
        </p:spPr>
        <p:txBody>
          <a:bodyPr/>
          <a:lstStyle/>
          <a:p>
            <a:pPr algn="ctr"/>
            <a:r>
              <a:rPr lang="en-US" u="sng" dirty="0"/>
              <a:t>THE BUS</a:t>
            </a:r>
            <a:r>
              <a:rPr lang="en-US" dirty="0"/>
              <a:t/>
            </a:r>
            <a:br>
              <a:rPr lang="en-US" dirty="0"/>
            </a:br>
            <a:r>
              <a:rPr lang="en-US" dirty="0"/>
              <a:t>      </a:t>
            </a:r>
            <a:r>
              <a:rPr lang="en-US" sz="1800" dirty="0">
                <a:solidFill>
                  <a:schemeClr val="tx1"/>
                </a:solidFill>
                <a:latin typeface="Times New Roman" panose="02020603050405020304" pitchFamily="18" charset="0"/>
                <a:cs typeface="Times New Roman" panose="02020603050405020304" pitchFamily="18" charset="0"/>
              </a:rPr>
              <a:t>A system bus refers to a single computer bus that connects the major components of a computer system, combining the functions of a data bus to carry information, an address bus to determine where it should be sent or read from and a control bus to determine its operation. The main function to transfer data from one component of the microprocessor to another, it can be seen in the figure below. There are 4-bus lines with each of them having four 8x1-MUX.</a:t>
            </a:r>
          </a:p>
        </p:txBody>
      </p:sp>
      <p:pic>
        <p:nvPicPr>
          <p:cNvPr id="3" name="Picture 2">
            <a:extLst>
              <a:ext uri="{FF2B5EF4-FFF2-40B4-BE49-F238E27FC236}">
                <a16:creationId xmlns:a16="http://schemas.microsoft.com/office/drawing/2014/main" id="{C08BB6A0-8E46-482D-AD87-4552384C2250}"/>
              </a:ext>
            </a:extLst>
          </p:cNvPr>
          <p:cNvPicPr>
            <a:picLocks noChangeAspect="1"/>
          </p:cNvPicPr>
          <p:nvPr/>
        </p:nvPicPr>
        <p:blipFill>
          <a:blip r:embed="rId2"/>
          <a:stretch>
            <a:fillRect/>
          </a:stretch>
        </p:blipFill>
        <p:spPr>
          <a:xfrm>
            <a:off x="677334" y="2998861"/>
            <a:ext cx="8345533" cy="3547208"/>
          </a:xfrm>
          <a:prstGeom prst="rect">
            <a:avLst/>
          </a:prstGeom>
        </p:spPr>
      </p:pic>
    </p:spTree>
    <p:extLst>
      <p:ext uri="{BB962C8B-B14F-4D97-AF65-F5344CB8AC3E}">
        <p14:creationId xmlns:p14="http://schemas.microsoft.com/office/powerpoint/2010/main" val="39453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C7F5-78E0-43B2-BA60-5BF8A2BE2BD5}"/>
              </a:ext>
            </a:extLst>
          </p:cNvPr>
          <p:cNvSpPr>
            <a:spLocks noGrp="1"/>
          </p:cNvSpPr>
          <p:nvPr>
            <p:ph type="title"/>
          </p:nvPr>
        </p:nvSpPr>
        <p:spPr>
          <a:xfrm>
            <a:off x="508522" y="547467"/>
            <a:ext cx="8596668" cy="5763066"/>
          </a:xfrm>
        </p:spPr>
        <p:txBody>
          <a:bodyPr>
            <a:normAutofit/>
          </a:bodyPr>
          <a:lstStyle/>
          <a:p>
            <a:pPr algn="ctr"/>
            <a:r>
              <a:rPr lang="en-US" sz="4400" u="sng" dirty="0"/>
              <a:t>INSIDE ONE BUS LINE</a:t>
            </a:r>
            <a:r>
              <a:rPr lang="en-US" sz="4400" dirty="0"/>
              <a:t/>
            </a:r>
            <a:br>
              <a:rPr lang="en-US" sz="4400" dirty="0"/>
            </a:br>
            <a:r>
              <a:rPr lang="en-US" sz="1800" dirty="0">
                <a:solidFill>
                  <a:schemeClr val="tx1"/>
                </a:solidFill>
                <a:latin typeface="Times New Roman" panose="02020603050405020304" pitchFamily="18" charset="0"/>
                <a:cs typeface="Times New Roman" panose="02020603050405020304" pitchFamily="18" charset="0"/>
              </a:rPr>
              <a:t>As you can observe, we have four 8x1-MUX.</a:t>
            </a:r>
          </a:p>
        </p:txBody>
      </p:sp>
      <p:pic>
        <p:nvPicPr>
          <p:cNvPr id="3" name="Picture 2">
            <a:extLst>
              <a:ext uri="{FF2B5EF4-FFF2-40B4-BE49-F238E27FC236}">
                <a16:creationId xmlns:a16="http://schemas.microsoft.com/office/drawing/2014/main" id="{A058C59F-9CFB-4A52-A69C-4C1562548CB0}"/>
              </a:ext>
            </a:extLst>
          </p:cNvPr>
          <p:cNvPicPr>
            <a:picLocks noChangeAspect="1"/>
          </p:cNvPicPr>
          <p:nvPr/>
        </p:nvPicPr>
        <p:blipFill>
          <a:blip r:embed="rId2"/>
          <a:stretch>
            <a:fillRect/>
          </a:stretch>
        </p:blipFill>
        <p:spPr>
          <a:xfrm>
            <a:off x="931206" y="1815285"/>
            <a:ext cx="7751299" cy="4495248"/>
          </a:xfrm>
          <a:prstGeom prst="rect">
            <a:avLst/>
          </a:prstGeom>
        </p:spPr>
      </p:pic>
    </p:spTree>
    <p:extLst>
      <p:ext uri="{BB962C8B-B14F-4D97-AF65-F5344CB8AC3E}">
        <p14:creationId xmlns:p14="http://schemas.microsoft.com/office/powerpoint/2010/main" val="382677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056F-380D-4593-B292-F952A9F07768}"/>
              </a:ext>
            </a:extLst>
          </p:cNvPr>
          <p:cNvSpPr>
            <a:spLocks noGrp="1"/>
          </p:cNvSpPr>
          <p:nvPr>
            <p:ph type="title"/>
          </p:nvPr>
        </p:nvSpPr>
        <p:spPr/>
        <p:txBody>
          <a:bodyPr/>
          <a:lstStyle/>
          <a:p>
            <a:pPr algn="ctr"/>
            <a:r>
              <a:rPr lang="en-US" u="sng" dirty="0"/>
              <a:t>MEMORY</a:t>
            </a:r>
          </a:p>
        </p:txBody>
      </p:sp>
      <p:sp>
        <p:nvSpPr>
          <p:cNvPr id="3" name="Content Placeholder 2">
            <a:extLst>
              <a:ext uri="{FF2B5EF4-FFF2-40B4-BE49-F238E27FC236}">
                <a16:creationId xmlns:a16="http://schemas.microsoft.com/office/drawing/2014/main" id="{436149F4-3D9D-435B-9F53-7C031582C2D5}"/>
              </a:ext>
            </a:extLst>
          </p:cNvPr>
          <p:cNvSpPr>
            <a:spLocks noGrp="1"/>
          </p:cNvSpPr>
          <p:nvPr>
            <p:ph idx="1"/>
          </p:nvPr>
        </p:nvSpPr>
        <p:spPr>
          <a:xfrm>
            <a:off x="677334" y="1649046"/>
            <a:ext cx="8596668" cy="4599354"/>
          </a:xfrm>
        </p:spPr>
        <p:txBody>
          <a:bodyPr/>
          <a:lstStyle/>
          <a:p>
            <a:r>
              <a:rPr lang="en-US" dirty="0"/>
              <a:t>Memory is a system or process that stores what we learn for future use. Our memory has three basic functions that is encoding, storing, and retrieving information.it stores all the data and the instructions required for processing</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92" y="2701158"/>
            <a:ext cx="8485668" cy="4025463"/>
          </a:xfrm>
          <a:prstGeom prst="rect">
            <a:avLst/>
          </a:prstGeom>
        </p:spPr>
      </p:pic>
    </p:spTree>
    <p:extLst>
      <p:ext uri="{BB962C8B-B14F-4D97-AF65-F5344CB8AC3E}">
        <p14:creationId xmlns:p14="http://schemas.microsoft.com/office/powerpoint/2010/main" val="4019511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356</TotalTime>
  <Words>322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GROUP 27</vt:lpstr>
      <vt:lpstr>NAMES OF GROUP MEMBERS :                MATRICULE NUMBER</vt:lpstr>
      <vt:lpstr>          THE MICROPROCESSOR The microprocessor compose of the control unit , bus, memory, registers, adder and logic circuit.</vt:lpstr>
      <vt:lpstr>THE CONTROL UNIT</vt:lpstr>
      <vt:lpstr>REGISTERS</vt:lpstr>
      <vt:lpstr> THE CIRCUITRY DIAGRAM OF A REGISTER</vt:lpstr>
      <vt:lpstr>THE BUS       A system bus refers to a single computer bus that connects the major components of a computer system, combining the functions of a data bus to carry information, an address bus to determine where it should be sent or read from and a control bus to determine its operation. The main function to transfer data from one component of the microprocessor to another, it can be seen in the figure below. There are 4-bus lines with each of them having four 8x1-MUX.</vt:lpstr>
      <vt:lpstr>INSIDE ONE BUS LINE As you can observe, we have four 8x1-MUX.</vt:lpstr>
      <vt:lpstr>MEMORY</vt:lpstr>
      <vt:lpstr> THE ADDER AND LOGIC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dc:title>
  <dc:creator>WESLEY MUNGO</dc:creator>
  <cp:lastModifiedBy>kouotouahmad@gmail.com</cp:lastModifiedBy>
  <cp:revision>25</cp:revision>
  <dcterms:created xsi:type="dcterms:W3CDTF">2022-05-28T06:54:22Z</dcterms:created>
  <dcterms:modified xsi:type="dcterms:W3CDTF">2022-06-02T15:03:24Z</dcterms:modified>
</cp:coreProperties>
</file>