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340C14-905A-4F06-954B-FB8FCE0A1E81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4"/>
            <p14:sldId id="263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5FDF-51F3-45E4-954B-01017F73B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E975E-F3CE-4C10-851E-703578B89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7007-31AA-47AB-82B5-25CEB999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5C46-35D4-49E2-977A-D5741A56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A32B-CF9B-479C-96FB-8274D30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91C-32B1-4046-B3E4-82E38B5E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3BCA0-520E-4880-A642-827AD6FE9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CFDC-83F1-4887-A742-2927600C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D07B-1849-49A2-A817-451936BF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4DE6-510A-49C9-8311-0BE0E04D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9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8150C-9DE6-4792-8EC1-3871830F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B388-C59F-4A62-91A9-55AB78918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F77F-CB29-407C-851F-C855E2D3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901A-8E22-4E46-A7C3-69BD7C4F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C2F48-DC98-4B20-9903-DF379381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6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3C71-E8D3-4065-AE87-0518EA1D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3E0B-1B13-415C-ABD7-F537977F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4E9A-DBAE-4622-BFAA-6B2E3F3D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BC41-C726-4CA8-8E3C-1A5E1440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ABFA-7D1B-460B-84B2-6027D992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2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4FF4-A853-45AA-A7E5-A643979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C9CD-7BE9-47C3-BB6F-773BA849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93BE-E67A-4F96-835A-516FD157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8475-5F7D-4FCA-A0F7-1394F0F9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6A55-F668-443A-BB7D-9EE77B0B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DD08-EE52-4100-B6F9-EAD846C9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0BA2-5175-4B87-A856-616A96EED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AAB3-251E-412D-9E32-848CB5EB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D16FF-713A-46AE-B52D-74222EF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365EB-FCFC-4586-B8BA-3399839C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AE5A0-E215-429C-B3C1-C24AFE2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5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9C3F-EFA2-48BA-A217-D2690BDE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8880F-DF05-428E-85E7-A9AF60C3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CE558-CA0E-4C97-949E-C1DC8278D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A933C-8D29-4772-A340-BEBC228A5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FCF85-B93F-432E-BBF5-4781AB58B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28C4D-629E-4050-8CDA-C5DF39EC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796F2-C792-447D-9E84-52EC6036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5D6B0-CEFF-4D60-BA0A-EFBD5C8B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3668-2FD9-4563-A5E9-2355A3CE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02CA5-BCD7-4329-89A3-583FF657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15D9D-CF60-44E0-AAB0-CB38EF62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CEDB1-0FCB-4043-8569-1538D0B6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29BC9-8612-4E15-AA37-9880519E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77D8E-1670-4E3D-A8FF-B15529B9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6D60D-DB2E-4DAF-BD33-7D3DA85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6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7C11-6C9F-4FB3-B33C-C085525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03B9-585A-45F8-B6AE-27CC6729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68181-20E6-41CA-B4C3-898B9575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3188-C1BB-4292-B597-CA4FB96C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204A-9C9E-4ADE-B8CA-4C0F4205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19670-4834-4E78-8D78-EABD310E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78C2-1723-4696-9852-716DCA07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DF1F4-3EED-4713-8983-6A11ACB76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1FA4E-D307-4F8A-8F4E-838796CDD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486ED-F1F7-476E-ADD3-F6AD6971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C9967-B8A0-4A86-9622-083EB88C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941E1-B597-41AB-AED9-36D7DEF4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4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CAAC3-9450-42FA-A191-9C88F0B1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A9400-5CA3-4D3D-B339-8CA1F6B4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0819-E8AC-491F-826A-44D63AD26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F777A-5A7F-4CF8-9316-E62DF2023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686DD-BB49-4F66-89DC-1AF61E128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3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DFC0-4FFB-45E1-8BDE-4CA7E06B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706" y="1167871"/>
            <a:ext cx="10288588" cy="3158068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Building a WLAN to connect FET building and Techno building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05D6-6480-4A73-A3BF-B2503959C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36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CEF 356 – Mobile Communication Protocols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Course Instructor: Dr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Nkemeni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Valery</a:t>
            </a:r>
          </a:p>
        </p:txBody>
      </p:sp>
      <p:pic>
        <p:nvPicPr>
          <p:cNvPr id="4" name="图片 5" descr="C:\Users\jwx341670\AppData\Local\Microsoft\Windows\INetCache\Content.Word\HW_POS_RBG_Vertical-150pp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609" y="5172066"/>
            <a:ext cx="1326382" cy="14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Utilisateur\Pictures\Camera Roll\th (5)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1" y="233288"/>
            <a:ext cx="2022977" cy="1844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22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TOPOLOGY/RESULTS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7378" y="1609494"/>
            <a:ext cx="3999807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sz="2000" dirty="0"/>
              <a:t>Switch 3 has « 3 » </a:t>
            </a:r>
            <a:r>
              <a:rPr lang="fr-FR" sz="2000" dirty="0" err="1"/>
              <a:t>Aps</a:t>
            </a:r>
            <a:r>
              <a:rPr lang="fr-FR" sz="2000" dirty="0"/>
              <a:t> </a:t>
            </a:r>
            <a:r>
              <a:rPr lang="fr-FR" sz="2000" dirty="0" err="1"/>
              <a:t>represents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FET building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its</a:t>
            </a:r>
            <a:r>
              <a:rPr lang="fr-FR" sz="2000" dirty="0"/>
              <a:t> 3 </a:t>
            </a:r>
            <a:r>
              <a:rPr lang="fr-FR" sz="2000" dirty="0" err="1"/>
              <a:t>floors</a:t>
            </a:r>
            <a:r>
              <a:rPr lang="fr-FR" sz="2000" dirty="0"/>
              <a:t>.</a:t>
            </a:r>
          </a:p>
          <a:p>
            <a:pPr marL="0" indent="0" algn="just">
              <a:buNone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000" dirty="0"/>
              <a:t>Switch 4 </a:t>
            </a:r>
            <a:r>
              <a:rPr lang="fr-FR" sz="2000" dirty="0" err="1"/>
              <a:t>represents</a:t>
            </a:r>
            <a:r>
              <a:rPr lang="fr-FR" sz="2000" dirty="0"/>
              <a:t> techno</a:t>
            </a:r>
          </a:p>
          <a:p>
            <a:pPr marL="0" indent="0" algn="just">
              <a:buNone/>
            </a:pPr>
            <a:r>
              <a:rPr lang="fr-FR" sz="2000" dirty="0"/>
              <a:t>building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its</a:t>
            </a:r>
            <a:r>
              <a:rPr lang="fr-FR" sz="2000" dirty="0"/>
              <a:t> 2 </a:t>
            </a:r>
            <a:r>
              <a:rPr lang="fr-FR" sz="2000" dirty="0" err="1"/>
              <a:t>floors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C25F3-D112-4286-9A43-E9031479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42" y="1443253"/>
            <a:ext cx="7168896" cy="4480560"/>
          </a:xfrm>
          <a:prstGeom prst="rect">
            <a:avLst/>
          </a:prstGeom>
        </p:spPr>
      </p:pic>
      <p:pic>
        <p:nvPicPr>
          <p:cNvPr id="5" name="图片 5" descr="C:\Users\jwx341670\AppData\Local\Microsoft\Windows\INetCache\Content.Word\HW_POS_RBG_Vertical-150ppi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74" y="5697854"/>
            <a:ext cx="943610" cy="95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92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5428-8ADE-4B7D-9BBD-AF976DF0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428F-99ED-4868-8F97-858CE555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/>
              <a:t>AGBOR NKONGHO KELLY				</a:t>
            </a:r>
            <a:r>
              <a:rPr lang="en-US" dirty="0"/>
              <a:t>FE21A126</a:t>
            </a:r>
          </a:p>
          <a:p>
            <a:pPr fontAlgn="t"/>
            <a:r>
              <a:rPr lang="en-US" b="1" dirty="0"/>
              <a:t>AHOUMO TEMATEU ROXANE PHILIPPINE		</a:t>
            </a:r>
            <a:r>
              <a:rPr lang="en-US" dirty="0"/>
              <a:t>FE21A128</a:t>
            </a:r>
          </a:p>
          <a:p>
            <a:pPr fontAlgn="t"/>
            <a:r>
              <a:rPr lang="en-US" b="1" dirty="0"/>
              <a:t>KAMCHE YANN ARNAUD				</a:t>
            </a:r>
            <a:r>
              <a:rPr lang="en-US" dirty="0"/>
              <a:t>FE21A208</a:t>
            </a:r>
          </a:p>
          <a:p>
            <a:pPr fontAlgn="t"/>
            <a:r>
              <a:rPr lang="en-US" b="1" dirty="0"/>
              <a:t>KOUOTOU AHMAD BILAL				</a:t>
            </a:r>
            <a:r>
              <a:rPr lang="en-US" dirty="0"/>
              <a:t>FE21A221</a:t>
            </a:r>
          </a:p>
          <a:p>
            <a:pPr fontAlgn="t"/>
            <a:r>
              <a:rPr lang="en-US" b="1" dirty="0"/>
              <a:t>MBI AYAMBA DIANNA					</a:t>
            </a:r>
            <a:r>
              <a:rPr lang="en-US" dirty="0"/>
              <a:t>FE21A230</a:t>
            </a:r>
          </a:p>
          <a:p>
            <a:pPr fontAlgn="t"/>
            <a:r>
              <a:rPr lang="en-US" b="1" dirty="0"/>
              <a:t>NEGUE KWAHAM MAEL GRACE			</a:t>
            </a:r>
            <a:r>
              <a:rPr lang="en-US" dirty="0"/>
              <a:t>FE21A252</a:t>
            </a:r>
          </a:p>
          <a:p>
            <a:pPr fontAlgn="t"/>
            <a:r>
              <a:rPr lang="en-US" b="1" dirty="0"/>
              <a:t>SAMUEL OSOH						</a:t>
            </a:r>
            <a:r>
              <a:rPr lang="en-US" dirty="0"/>
              <a:t>FE21A303</a:t>
            </a:r>
          </a:p>
        </p:txBody>
      </p:sp>
    </p:spTree>
    <p:extLst>
      <p:ext uri="{BB962C8B-B14F-4D97-AF65-F5344CB8AC3E}">
        <p14:creationId xmlns:p14="http://schemas.microsoft.com/office/powerpoint/2010/main" val="252316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7C2A-FD3D-4C2D-A0DA-B874C8BB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5DA1-6B61-4CA3-824A-77CAFE79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550"/>
            <a:ext cx="10515600" cy="4244599"/>
          </a:xfrm>
        </p:spPr>
        <p:txBody>
          <a:bodyPr>
            <a:normAutofit/>
          </a:bodyPr>
          <a:lstStyle/>
          <a:p>
            <a:pPr algn="ctr"/>
            <a:endParaRPr lang="en-US" sz="6000" dirty="0">
              <a:solidFill>
                <a:srgbClr val="0070C0"/>
              </a:solidFill>
            </a:endParaRPr>
          </a:p>
          <a:p>
            <a:pPr algn="ctr"/>
            <a:endParaRPr lang="en-US" sz="6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6000" dirty="0">
                <a:solidFill>
                  <a:srgbClr val="0070C0"/>
                </a:solidFill>
              </a:rPr>
              <a:t>🎉🎉😊Thank you😊🎉🎉</a:t>
            </a:r>
          </a:p>
        </p:txBody>
      </p:sp>
    </p:spTree>
    <p:extLst>
      <p:ext uri="{BB962C8B-B14F-4D97-AF65-F5344CB8AC3E}">
        <p14:creationId xmlns:p14="http://schemas.microsoft.com/office/powerpoint/2010/main" val="200030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962235" y="724947"/>
            <a:ext cx="3538331" cy="583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93F5C-547A-4F51-8C21-6880CFBB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6285-A640-449D-BA77-A9FCC8CC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509"/>
            <a:ext cx="10043795" cy="412645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sz="4000" dirty="0"/>
              <a:t>To </a:t>
            </a:r>
            <a:r>
              <a:rPr lang="fr-FR" sz="4000" dirty="0" err="1"/>
              <a:t>Build</a:t>
            </a:r>
            <a:r>
              <a:rPr lang="fr-FR" sz="4000" dirty="0"/>
              <a:t> a basic </a:t>
            </a:r>
            <a:r>
              <a:rPr lang="fr-FR" sz="4000" dirty="0" err="1"/>
              <a:t>wireless</a:t>
            </a:r>
            <a:r>
              <a:rPr lang="fr-FR" sz="4000" dirty="0"/>
              <a:t> Local Area Network (WLAN) </a:t>
            </a:r>
            <a:r>
              <a:rPr lang="fr-FR" sz="4000" dirty="0" err="1"/>
              <a:t>using</a:t>
            </a:r>
            <a:r>
              <a:rPr lang="fr-FR" sz="4000" dirty="0"/>
              <a:t> </a:t>
            </a:r>
            <a:r>
              <a:rPr lang="fr-FR" sz="4000" dirty="0" err="1"/>
              <a:t>eNSP</a:t>
            </a:r>
            <a:r>
              <a:rPr lang="fr-FR" sz="4000" dirty="0"/>
              <a:t>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4000" dirty="0"/>
              <a:t> </a:t>
            </a:r>
            <a:r>
              <a:rPr lang="fr-FR" sz="4000" dirty="0" err="1"/>
              <a:t>Learn</a:t>
            </a:r>
            <a:r>
              <a:rPr lang="fr-FR" sz="4000" dirty="0"/>
              <a:t> the basics configurations of network </a:t>
            </a:r>
            <a:r>
              <a:rPr lang="fr-FR" sz="4000" dirty="0" err="1"/>
              <a:t>devices</a:t>
            </a:r>
            <a:r>
              <a:rPr lang="fr-FR" sz="4000" dirty="0"/>
              <a:t> </a:t>
            </a:r>
            <a:r>
              <a:rPr lang="fr-FR" sz="4000" dirty="0" err="1"/>
              <a:t>such</a:t>
            </a:r>
            <a:r>
              <a:rPr lang="fr-FR" sz="4000" dirty="0"/>
              <a:t> as switches, </a:t>
            </a:r>
            <a:r>
              <a:rPr lang="fr-FR" sz="4000" dirty="0" err="1"/>
              <a:t>routers</a:t>
            </a:r>
            <a:r>
              <a:rPr lang="fr-FR" sz="4000" dirty="0"/>
              <a:t>; </a:t>
            </a:r>
            <a:r>
              <a:rPr lang="fr-FR" sz="4000" dirty="0" err="1"/>
              <a:t>APs</a:t>
            </a:r>
            <a:r>
              <a:rPr lang="fr-FR" sz="4000" dirty="0"/>
              <a:t> and terminal </a:t>
            </a:r>
            <a:r>
              <a:rPr lang="fr-FR" sz="4000" dirty="0" err="1"/>
              <a:t>devices</a:t>
            </a:r>
            <a:r>
              <a:rPr lang="fr-FR" sz="4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4000" dirty="0"/>
              <a:t>Master the basic </a:t>
            </a:r>
            <a:r>
              <a:rPr lang="fr-FR" sz="4000" dirty="0" err="1"/>
              <a:t>functionationalities</a:t>
            </a:r>
            <a:r>
              <a:rPr lang="fr-FR" sz="4000" dirty="0"/>
              <a:t> of network </a:t>
            </a:r>
            <a:r>
              <a:rPr lang="fr-FR" sz="4000" dirty="0" err="1"/>
              <a:t>devices</a:t>
            </a:r>
            <a:endParaRPr lang="en-US" sz="4000" dirty="0"/>
          </a:p>
        </p:txBody>
      </p:sp>
      <p:pic>
        <p:nvPicPr>
          <p:cNvPr id="4" name="图片 5" descr="C:\Users\jwx341670\AppData\Local\Microsoft\Windows\INetCache\Content.Word\HW_POS_RBG_Vertical-150pp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95" y="5832792"/>
            <a:ext cx="943610" cy="958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247985" y="79513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bjective Icon Images – Browse 495,595 Stock Photos, Vector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35" y="74855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6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F275-193B-44C2-8233-F3E32566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	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3F35-6F5C-4661-808F-EF8F740D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Wired LANs are expensive and lack mobility, thus, The increasing demand for portability and mobility requires Wireless LAN (WLAN) technologies. WLAN is now the most cost-efficient and convenient network access mode. It allows users to move within the covered area. </a:t>
            </a:r>
          </a:p>
          <a:p>
            <a:endParaRPr lang="en-US" dirty="0"/>
          </a:p>
        </p:txBody>
      </p:sp>
      <p:pic>
        <p:nvPicPr>
          <p:cNvPr id="4" name="图片 5" descr="C:\Users\jwx341670\AppData\Local\Microsoft\Windows\INetCache\Content.Word\HW_POS_RBG_Vertical-150pp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95" y="5832792"/>
            <a:ext cx="943610" cy="95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2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 dirty="0"/>
              <a:t>Software such as</a:t>
            </a:r>
          </a:p>
          <a:p>
            <a:pPr lvl="4"/>
            <a:r>
              <a:rPr lang="en-US" sz="4000" dirty="0" err="1"/>
              <a:t>eNSP</a:t>
            </a:r>
            <a:endParaRPr lang="en-US" sz="4000" dirty="0"/>
          </a:p>
          <a:p>
            <a:pPr lvl="4"/>
            <a:r>
              <a:rPr lang="en-US" sz="4000" dirty="0"/>
              <a:t>Virtual box 5.2.44 (ORACLE)</a:t>
            </a:r>
          </a:p>
          <a:p>
            <a:pPr lvl="4"/>
            <a:r>
              <a:rPr lang="en-US" sz="4000" dirty="0"/>
              <a:t>Wireshark</a:t>
            </a:r>
          </a:p>
          <a:p>
            <a:pPr lvl="4"/>
            <a:r>
              <a:rPr lang="en-US" sz="4000" dirty="0" err="1"/>
              <a:t>Winpcap</a:t>
            </a:r>
            <a:endParaRPr lang="en-US" sz="40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4400" dirty="0"/>
              <a:t>Personal Computer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图片 5" descr="C:\Users\jwx341670\AppData\Local\Microsoft\Windows\INetCache\Content.Word\HW_POS_RBG_Vertical-150pp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95" y="5697855"/>
            <a:ext cx="943610" cy="95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34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PROCEDURE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DATA PLANNING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800" dirty="0"/>
              <a:t>A ROUTER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800" dirty="0"/>
              <a:t>AN ACCESS CONTROLER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800" dirty="0"/>
              <a:t>2 SWITCHES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800" dirty="0"/>
              <a:t>5 ACCESS POINT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800" dirty="0"/>
              <a:t>TERMINAL DEVICES	</a:t>
            </a:r>
            <a:endParaRPr lang="en-US" sz="2800" dirty="0"/>
          </a:p>
        </p:txBody>
      </p:sp>
      <p:pic>
        <p:nvPicPr>
          <p:cNvPr id="4" name="图片 5" descr="C:\Users\jwx341670\AppData\Local\Microsoft\Windows\INetCache\Content.Word\HW_POS_RBG_Vertical-150pp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95" y="5697855"/>
            <a:ext cx="943610" cy="95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51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CONFIGURATIONS (1/2)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0005" y="214460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4400" dirty="0"/>
              <a:t>Start </a:t>
            </a:r>
            <a:r>
              <a:rPr lang="fr-FR" sz="4400" dirty="0" err="1"/>
              <a:t>each</a:t>
            </a:r>
            <a:r>
              <a:rPr lang="fr-FR" sz="4400" dirty="0"/>
              <a:t> </a:t>
            </a:r>
            <a:r>
              <a:rPr lang="fr-FR" sz="4400" dirty="0" err="1"/>
              <a:t>device</a:t>
            </a:r>
            <a:endParaRPr lang="fr-FR" sz="4400" dirty="0"/>
          </a:p>
          <a:p>
            <a:pPr marL="0" indent="0">
              <a:buNone/>
            </a:pPr>
            <a:r>
              <a:rPr lang="fr-FR" sz="4400" dirty="0"/>
              <a:t> </a:t>
            </a:r>
          </a:p>
          <a:p>
            <a:endParaRPr lang="en-US" dirty="0"/>
          </a:p>
        </p:txBody>
      </p:sp>
      <p:pic>
        <p:nvPicPr>
          <p:cNvPr id="4" name="图片 5" descr="C:\Users\jwx341670\AppData\Local\Microsoft\Windows\INetCache\Content.Word\HW_POS_RBG_Vertical-150pp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060" y="5537725"/>
            <a:ext cx="943610" cy="95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E9D74-D095-4FE3-B9B9-BABB31C25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4" b="5971"/>
          <a:stretch/>
        </p:blipFill>
        <p:spPr>
          <a:xfrm>
            <a:off x="1886988" y="2801389"/>
            <a:ext cx="7872154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0D86-2C5C-4D70-AEEB-9935374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(1/2)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DF0A7-D6C6-40AF-93A6-43A73D333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021" y="1767436"/>
            <a:ext cx="8848874" cy="4351338"/>
          </a:xfrm>
        </p:spPr>
      </p:pic>
      <p:pic>
        <p:nvPicPr>
          <p:cNvPr id="6" name="图片 5" descr="C:\Users\jwx341670\AppData\Local\Microsoft\Windows\INetCache\Content.Word\HW_POS_RBG_Vertical-150ppi.png">
            <a:extLst>
              <a:ext uri="{FF2B5EF4-FFF2-40B4-BE49-F238E27FC236}">
                <a16:creationId xmlns:a16="http://schemas.microsoft.com/office/drawing/2014/main" id="{04105F59-9BEC-45C7-B0D7-3B332EC12F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060" y="5537725"/>
            <a:ext cx="943610" cy="95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46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67AB-5EE9-4026-8BF7-664DC04A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Calculations(2/2)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5133B-3DE8-4CD5-8D1C-9AC3B1581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56" r="1718" b="80250"/>
          <a:stretch/>
        </p:blipFill>
        <p:spPr>
          <a:xfrm>
            <a:off x="1945178" y="1825625"/>
            <a:ext cx="7340138" cy="1325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8559E-7CFB-4FC9-A6D2-F5288C4B3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" t="20243" r="1569" b="25818"/>
          <a:stretch/>
        </p:blipFill>
        <p:spPr>
          <a:xfrm>
            <a:off x="1945177" y="3286124"/>
            <a:ext cx="7340137" cy="3463811"/>
          </a:xfrm>
          <a:prstGeom prst="rect">
            <a:avLst/>
          </a:prstGeom>
        </p:spPr>
      </p:pic>
      <p:pic>
        <p:nvPicPr>
          <p:cNvPr id="8" name="图片 5" descr="C:\Users\jwx341670\AppData\Local\Microsoft\Windows\INetCache\Content.Word\HW_POS_RBG_Vertical-150ppi.png">
            <a:extLst>
              <a:ext uri="{FF2B5EF4-FFF2-40B4-BE49-F238E27FC236}">
                <a16:creationId xmlns:a16="http://schemas.microsoft.com/office/drawing/2014/main" id="{B93D8F50-95D1-40C8-B0AA-D3E4B0A584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060" y="5537725"/>
            <a:ext cx="943610" cy="95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23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A364-4275-4529-86D4-76F551F9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CONFIGURATIONS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3322-6B6A-4CF3-ACD8-31B728AB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51"/>
            <a:ext cx="10515600" cy="4772112"/>
          </a:xfrm>
        </p:spPr>
        <p:txBody>
          <a:bodyPr/>
          <a:lstStyle/>
          <a:p>
            <a:r>
              <a:rPr lang="fr-FR" dirty="0"/>
              <a:t>Configure </a:t>
            </a:r>
            <a:r>
              <a:rPr lang="fr-FR" dirty="0" err="1"/>
              <a:t>each</a:t>
            </a:r>
            <a:r>
              <a:rPr lang="fr-FR" dirty="0"/>
              <a:t> interface of the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command line interface (CLI)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199A3-6ED7-4154-BE78-0395BBC21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2"/>
          <a:stretch/>
        </p:blipFill>
        <p:spPr>
          <a:xfrm>
            <a:off x="1361736" y="2203689"/>
            <a:ext cx="4164678" cy="4654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4CF56-990B-482D-BCF6-ABF67429F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7063"/>
            <a:ext cx="4734264" cy="4562871"/>
          </a:xfrm>
          <a:prstGeom prst="rect">
            <a:avLst/>
          </a:prstGeom>
        </p:spPr>
      </p:pic>
      <p:pic>
        <p:nvPicPr>
          <p:cNvPr id="8" name="图片 5" descr="C:\Users\jwx341670\AppData\Local\Microsoft\Windows\INetCache\Content.Word\HW_POS_RBG_Vertical-150ppi.png">
            <a:extLst>
              <a:ext uri="{FF2B5EF4-FFF2-40B4-BE49-F238E27FC236}">
                <a16:creationId xmlns:a16="http://schemas.microsoft.com/office/drawing/2014/main" id="{E590B156-4176-426A-8BAC-15FF5926649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060" y="5537725"/>
            <a:ext cx="943610" cy="95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165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Building a WLAN to connect FET building and Techno building</vt:lpstr>
      <vt:lpstr>    Objectives</vt:lpstr>
      <vt:lpstr>    Introduction</vt:lpstr>
      <vt:lpstr>    REQUIREMENTS</vt:lpstr>
      <vt:lpstr>   PROCEDURE </vt:lpstr>
      <vt:lpstr>   CONFIGURATIONS (1/2)</vt:lpstr>
      <vt:lpstr>Calculations (1/2)</vt:lpstr>
      <vt:lpstr>Calculations(2/2)</vt:lpstr>
      <vt:lpstr>   CONFIGURATIONS (2/2)</vt:lpstr>
      <vt:lpstr>   TOPOLOGY/RESULTS</vt:lpstr>
      <vt:lpstr>Team Members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Wlan using ensp</dc:title>
  <dc:creator>Solid State</dc:creator>
  <cp:lastModifiedBy>kouotouahmad@gmail.com</cp:lastModifiedBy>
  <cp:revision>20</cp:revision>
  <dcterms:created xsi:type="dcterms:W3CDTF">2023-06-01T12:17:47Z</dcterms:created>
  <dcterms:modified xsi:type="dcterms:W3CDTF">2023-06-06T13:33:12Z</dcterms:modified>
</cp:coreProperties>
</file>