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6501545-5533-45B0-A5FC-0614128B430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F7C98-75B6-4A7A-A04A-49C20006E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358" y="2199994"/>
            <a:ext cx="10543284" cy="1143001"/>
          </a:xfrm>
        </p:spPr>
        <p:txBody>
          <a:bodyPr/>
          <a:lstStyle/>
          <a:p>
            <a:pPr algn="ctr"/>
            <a:r>
              <a:rPr lang="ru-RU" dirty="0"/>
              <a:t>Философия Дж Локка.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5559DF-8BF7-4B96-A7DA-9FE20C67C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0227" y="5210630"/>
            <a:ext cx="2691773" cy="1143000"/>
          </a:xfrm>
        </p:spPr>
        <p:txBody>
          <a:bodyPr/>
          <a:lstStyle/>
          <a:p>
            <a:r>
              <a:rPr lang="ru-RU" dirty="0"/>
              <a:t>Подготовил Кубалов Ян. Группа с18-702</a:t>
            </a:r>
          </a:p>
        </p:txBody>
      </p:sp>
    </p:spTree>
    <p:extLst>
      <p:ext uri="{BB962C8B-B14F-4D97-AF65-F5344CB8AC3E}">
        <p14:creationId xmlns:p14="http://schemas.microsoft.com/office/powerpoint/2010/main" val="8882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28A155-EE11-4B3F-A0AD-22A2BAD5961B}"/>
              </a:ext>
            </a:extLst>
          </p:cNvPr>
          <p:cNvSpPr txBox="1"/>
          <p:nvPr/>
        </p:nvSpPr>
        <p:spPr>
          <a:xfrm>
            <a:off x="2446789" y="2367171"/>
            <a:ext cx="72984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671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56FA5-86D1-425F-A9DC-5860857A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4617"/>
            <a:ext cx="10058400" cy="151840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Факты из биографии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19CBE-BEF0-4D4C-902F-ECDAE5796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934" y="1845734"/>
            <a:ext cx="8018196" cy="4239062"/>
          </a:xfrm>
        </p:spPr>
        <p:txBody>
          <a:bodyPr/>
          <a:lstStyle/>
          <a:p>
            <a:r>
              <a:rPr lang="ru-RU" dirty="0"/>
              <a:t>Джон Локк родился в Англии, в 1632 г. Его родители придерживались пуританских взглядов, которые будущий философ не разделял.</a:t>
            </a:r>
          </a:p>
          <a:p>
            <a:r>
              <a:rPr lang="ru-RU" dirty="0"/>
              <a:t>Локка интересовали и политико-правовые вопросы. Социально-экономическая обстановка в стране подтолкнула его примкнуть к оппозиционному движению.</a:t>
            </a:r>
          </a:p>
          <a:p>
            <a:r>
              <a:rPr lang="ru-RU" dirty="0"/>
              <a:t>Локк становится близким другом лорда Эшли Купера – родственником короля и главой оппозиционного движения. Переезжает в имение Купера и вместе с ним и несколькими дворянами, разделявшими их революционные взгляды, готовит дворцовый переворот.</a:t>
            </a:r>
          </a:p>
          <a:p>
            <a:r>
              <a:rPr lang="ru-RU" dirty="0"/>
              <a:t>Дворцовый переворот оборачивается неудачей, и Локк вместе с Купером вынужден бежать в Голландию. Здесь, в течение следующих нескольких лет, он посвящает все свое время изучению философии и пишет свои лучшие труды.</a:t>
            </a:r>
          </a:p>
          <a:p>
            <a:endParaRPr lang="ru-RU" dirty="0"/>
          </a:p>
        </p:txBody>
      </p:sp>
      <p:pic>
        <p:nvPicPr>
          <p:cNvPr id="1026" name="Picture 2" descr="фото 642">
            <a:extLst>
              <a:ext uri="{FF2B5EF4-FFF2-40B4-BE49-F238E27FC236}">
                <a16:creationId xmlns:a16="http://schemas.microsoft.com/office/drawing/2014/main" id="{155D6D4D-E861-4439-8202-2321F5480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70" y="1845734"/>
            <a:ext cx="2826041" cy="423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5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D6991-DBF1-4404-B809-9A06A00D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806720"/>
            <a:ext cx="10058400" cy="112274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Познание, как результат наличия сознания.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FEFCA-98FA-4A87-896C-359A34AD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956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Локк полагал, что сознание – это уникальная способность человеческого мозга воспринимать, запоминать и отображать действительность. Родившийся младенец – чистый лист бумаги, у которого еще нет впечатлений и сознания. Оно будет формироваться в течение жизни, базируясь на чувственных образах – впечатлениях, полученных посредством органов чувств.</a:t>
            </a:r>
          </a:p>
          <a:p>
            <a:r>
              <a:rPr lang="ru-RU" b="1" i="1" dirty="0"/>
              <a:t>Согласно представлениям Локка, каждая идея – продукт человеческой мысли, появившейся благодаря уже существующим вещам.</a:t>
            </a:r>
          </a:p>
        </p:txBody>
      </p:sp>
      <p:pic>
        <p:nvPicPr>
          <p:cNvPr id="2050" name="Picture 2" descr="фото 643">
            <a:extLst>
              <a:ext uri="{FF2B5EF4-FFF2-40B4-BE49-F238E27FC236}">
                <a16:creationId xmlns:a16="http://schemas.microsoft.com/office/drawing/2014/main" id="{F66D87EB-5853-482D-8A6B-D541EF13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475" y="3725893"/>
            <a:ext cx="3483878" cy="240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59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709BD-B03A-430B-A916-C8430EFD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9883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Основные качества вещей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C9DDF-5E11-4CD7-99A6-2041268D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8288"/>
            <a:ext cx="10227857" cy="459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 К первичным качествам относятся объективные данные о вещи: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форма;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плотность;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/>
              <a:t>размер;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/>
              <a:t>количество;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/>
              <a:t>способность к движению.</a:t>
            </a:r>
          </a:p>
          <a:p>
            <a:pPr marL="0" indent="0">
              <a:buNone/>
            </a:pPr>
            <a:r>
              <a:rPr lang="ru-RU" dirty="0"/>
              <a:t>  Ко вторичным качествам относятся впечатления, порождаемые органами чувств: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зрением;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/>
              <a:t>слухом;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/>
              <a:t>ощущениями.</a:t>
            </a:r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99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095A1-0729-43AC-9616-EA55A3E8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4716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Основные принципы познания.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7D735-759E-4508-B7D3-D981EADD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Теория познания Локка базируется на постулате: «Нет ничего в уме, чего раньше не было в ощущении».</a:t>
            </a:r>
          </a:p>
          <a:p>
            <a:r>
              <a:rPr lang="ru-RU" dirty="0"/>
              <a:t>По степени очевидности Локк разделил знания на три вида:</a:t>
            </a:r>
          </a:p>
          <a:p>
            <a:endParaRPr lang="ru-RU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ru-RU" dirty="0"/>
              <a:t>исходное – дает знание об одной вещи;</a:t>
            </a:r>
          </a:p>
          <a:p>
            <a:pPr marL="0" lvl="0" indent="0">
              <a:buNone/>
            </a:pPr>
            <a:endParaRPr lang="ru-RU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ru-RU" dirty="0"/>
              <a:t>демонстративное – позволяет строить умозаключения, сравнивая понятия;</a:t>
            </a:r>
          </a:p>
          <a:p>
            <a:pPr marL="0" lvl="0" indent="0">
              <a:buNone/>
            </a:pPr>
            <a:endParaRPr lang="ru-RU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ru-RU" dirty="0"/>
              <a:t>высшее (интуитивное) – оценивает соответствие и несоответствие понятий непосредственно разумом.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07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8C1D7-05B7-4652-AD8C-42CC5813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6720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Педагогические принципы воспитания джентльменов</a:t>
            </a:r>
            <a:r>
              <a:rPr lang="ru-RU" b="1" dirty="0"/>
              <a:t>.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FF73DC-E17E-4827-AC76-2435D41FB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Локк выделял три категории наук: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dirty="0"/>
              <a:t>Натуральная философия – в нее входили точные и естественные науки.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dirty="0"/>
              <a:t>Практическое искусство – включает философию, логику, риторику, политические и социальные науки.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dirty="0"/>
              <a:t>Учение о знаках – объединяет все лингвистические науки, новые понятия и идеи.</a:t>
            </a:r>
          </a:p>
          <a:p>
            <a:pPr marL="0" indent="0">
              <a:buNone/>
            </a:pPr>
            <a:r>
              <a:rPr lang="ru-RU" dirty="0"/>
              <a:t>Согласно теории Локка о невозможности естественного получения знаний через Космос и силы природы, человек осваивает точные науки только через учение. Большинство людей не знакомы с основами математики. Им приходится прибегать к напряженному умственному труду в течение долгого времени, чтобы усвоить математические постулаты. Этот подход верен и для освоения естественных наук.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06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3A5D0-0703-4F06-8F6F-00FAE8D0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8700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Политические взгляды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3E3C3D-E5A2-49AF-9231-5BDD3BCD6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956" y="1845734"/>
            <a:ext cx="5635724" cy="402336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Политические взгляды Джона Локка были анти-абсолютистскими: он выступал за смену действующего режима и утверждение конституционной монархии. По его мнению, свобода – естественное и нормальное состояние индивида.</a:t>
            </a:r>
          </a:p>
          <a:p>
            <a:r>
              <a:rPr lang="ru-RU" dirty="0"/>
              <a:t>Локк полагал, что изначальное понятие частной собственности сформировалось у людей гораздо раньше установления государственной власти.</a:t>
            </a:r>
          </a:p>
          <a:p>
            <a:r>
              <a:rPr lang="ru-RU" dirty="0"/>
              <a:t>Он разработал текст конституции для Северной Каролины, который в 1669 г. одобрили и утвердили члены народного собрания. Идеи Локка были новаторскими и перспективными: плоть до сегодняшнего дня вся североамериканская конституционная практика опирается на его учение.</a:t>
            </a:r>
          </a:p>
          <a:p>
            <a:endParaRPr lang="ru-RU" dirty="0"/>
          </a:p>
        </p:txBody>
      </p:sp>
      <p:pic>
        <p:nvPicPr>
          <p:cNvPr id="3074" name="Picture 2" descr="фото 646">
            <a:extLst>
              <a:ext uri="{FF2B5EF4-FFF2-40B4-BE49-F238E27FC236}">
                <a16:creationId xmlns:a16="http://schemas.microsoft.com/office/drawing/2014/main" id="{24FDF747-A210-479D-84DF-57AE6DE44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85" y="1845734"/>
            <a:ext cx="4166358" cy="416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61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83F61-A8CC-4B6E-B805-172C440A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003" y="513105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Права личности в государстве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83FCE-D1A3-4556-B6F0-494B00ED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Основной правового государства Локк считал три неотъемлемых права личности, которые есть у каждого гражданина независимо от его социального положения: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на жизнь;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на свободу;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на собственность.</a:t>
            </a:r>
          </a:p>
          <a:p>
            <a:r>
              <a:rPr lang="ru-RU" dirty="0"/>
              <a:t>Конституция государства должна создаваться с оглядкой на эти права и быть гарантом сохранения и расширения свободы человека. Нарушение права на жизнь – это любая попытка порабощения: насильственное принуждение человека к какой-либо деятельности, присвоение его собственности.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91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5464E-C91F-40B8-B4A5-1A74AE67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89942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Религиозные взгляды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CE38BC-0A1C-4326-80EF-1CB517C27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4698"/>
            <a:ext cx="10058400" cy="4023360"/>
          </a:xfrm>
        </p:spPr>
        <p:txBody>
          <a:bodyPr/>
          <a:lstStyle/>
          <a:p>
            <a:r>
              <a:rPr lang="ru-RU" dirty="0"/>
              <a:t>Локк был стойким приверженцем идеи о разделении церкви и государства. В своей работе «Разумность христианства» он описывает необходимость веротерпимости. Каждому гражданину (за исключением атеистов и католиков) гарантируется свобода вероисповедания.</a:t>
            </a:r>
          </a:p>
          <a:p>
            <a:r>
              <a:rPr lang="ru-RU" dirty="0"/>
              <a:t>Джон Локк считает религию не основой морали, а средством ее укрепления. В идеале, человек должен руководствоваться не церковными догмами, а самостоятельно прийти к широкой веротерпимости.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40626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655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Ретро</vt:lpstr>
      <vt:lpstr>Философия Дж Локка.</vt:lpstr>
      <vt:lpstr>Факты из биографии </vt:lpstr>
      <vt:lpstr>Познание, как результат наличия сознания. </vt:lpstr>
      <vt:lpstr>Основные качества вещей </vt:lpstr>
      <vt:lpstr>Основные принципы познания. </vt:lpstr>
      <vt:lpstr>Педагогические принципы воспитания джентльменов. </vt:lpstr>
      <vt:lpstr>Политические взгляды </vt:lpstr>
      <vt:lpstr>Права личности в государстве </vt:lpstr>
      <vt:lpstr>Религиозные взгляды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Философия Дж Локка.</dc:title>
  <dc:creator>ЯН Кубалов</dc:creator>
  <cp:lastModifiedBy>ЯН Кубалов</cp:lastModifiedBy>
  <cp:revision>7</cp:revision>
  <dcterms:created xsi:type="dcterms:W3CDTF">2020-04-05T12:12:16Z</dcterms:created>
  <dcterms:modified xsi:type="dcterms:W3CDTF">2020-04-05T13:44:46Z</dcterms:modified>
</cp:coreProperties>
</file>