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342" r:id="rId3"/>
    <p:sldId id="363" r:id="rId4"/>
    <p:sldId id="364" r:id="rId5"/>
    <p:sldId id="365" r:id="rId6"/>
    <p:sldId id="320" r:id="rId7"/>
    <p:sldId id="321" r:id="rId8"/>
    <p:sldId id="322" r:id="rId9"/>
    <p:sldId id="323" r:id="rId10"/>
    <p:sldId id="326" r:id="rId11"/>
    <p:sldId id="327" r:id="rId12"/>
    <p:sldId id="329" r:id="rId13"/>
    <p:sldId id="330" r:id="rId14"/>
    <p:sldId id="334" r:id="rId15"/>
    <p:sldId id="335" r:id="rId16"/>
    <p:sldId id="336" r:id="rId17"/>
    <p:sldId id="337" r:id="rId18"/>
    <p:sldId id="338" r:id="rId19"/>
    <p:sldId id="339" r:id="rId20"/>
    <p:sldId id="340" r:id="rId21"/>
    <p:sldId id="341" r:id="rId22"/>
  </p:sldIdLst>
  <p:sldSz cx="12192000" cy="6858000"/>
  <p:notesSz cx="7104063" cy="10234613"/>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5B85"/>
    <a:srgbClr val="CC9900"/>
    <a:srgbClr val="FFFF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67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2022/12/26</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自定义版式">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6" name="文本占位符 2"/>
          <p:cNvSpPr>
            <a:spLocks noGrp="1"/>
          </p:cNvSpPr>
          <p:nvPr>
            <p:ph idx="1"/>
          </p:nvPr>
        </p:nvSpPr>
        <p:spPr bwMode="auto">
          <a:xfrm>
            <a:off x="624417" y="1350645"/>
            <a:ext cx="10972800" cy="4526280"/>
          </a:xfrm>
          <a:prstGeom prst="rect">
            <a:avLst/>
          </a:prstGeom>
          <a:noFill/>
          <a:ln>
            <a:noFill/>
          </a:ln>
        </p:spPr>
        <p:txBody>
          <a:bodyPr/>
          <a:lstStyle/>
          <a:p>
            <a:pPr lvl="0" fontAlgn="base"/>
            <a:r>
              <a:rPr lang="zh-CN" altLang="en-US" strike="noStrike" noProof="0"/>
              <a:t>单击此处编辑母版文本样式</a:t>
            </a:r>
          </a:p>
          <a:p>
            <a:pPr lvl="1" fontAlgn="base"/>
            <a:r>
              <a:rPr lang="zh-CN" altLang="en-US" strike="noStrike" noProof="0"/>
              <a:t>第二级</a:t>
            </a:r>
          </a:p>
          <a:p>
            <a:pPr lvl="2" fontAlgn="base"/>
            <a:r>
              <a:rPr lang="zh-CN" altLang="en-US" strike="noStrike" noProof="0"/>
              <a:t>第三级</a:t>
            </a:r>
          </a:p>
          <a:p>
            <a:pPr lvl="3" fontAlgn="base"/>
            <a:r>
              <a:rPr lang="zh-CN" altLang="en-US" strike="noStrike" noProof="0"/>
              <a:t>第四级</a:t>
            </a:r>
          </a:p>
          <a:p>
            <a:pPr lvl="4" fontAlgn="base"/>
            <a:r>
              <a:rPr lang="zh-CN" altLang="en-US" strike="noStrike" noProof="0"/>
              <a:t>第五级</a:t>
            </a:r>
            <a:endParaRPr lang="zh-CN" altLang="en-US" strike="noStrike" noProof="0" dirty="0"/>
          </a:p>
        </p:txBody>
      </p:sp>
      <p:sp>
        <p:nvSpPr>
          <p:cNvPr id="3" name="日期占位符 2"/>
          <p:cNvSpPr>
            <a:spLocks noGrp="1"/>
          </p:cNvSpPr>
          <p:nvPr>
            <p:ph type="dt" sz="half" idx="10"/>
          </p:nvPr>
        </p:nvSpPr>
        <p:spPr>
          <a:xfrm>
            <a:off x="609600" y="6243638"/>
            <a:ext cx="2844800" cy="476250"/>
          </a:xfrm>
          <a:prstGeom prst="rect">
            <a:avLst/>
          </a:prstGeom>
        </p:spPr>
        <p:txBody>
          <a:bodyPr vert="horz" lIns="91440" tIns="45720" rIns="91440" bIns="45720" rtlCol="0" anchor="ctr"/>
          <a:lstStyle/>
          <a:p>
            <a:pPr marL="0" marR="0" indent="0" defTabSz="914400" rtl="0">
              <a:lnSpc>
                <a:spcPct val="100000"/>
              </a:lnSpc>
              <a:buClrTx/>
              <a:buSzTx/>
              <a:buFontTx/>
              <a:buNone/>
              <a:defRPr/>
            </a:pPr>
            <a:endParaRPr kumimoji="0" lang="zh-CN" altLang="en-US" b="0" i="0" kern="1200" cap="none" spc="0" normalizeH="0" baseline="0" noProof="0">
              <a:latin typeface="+mn-lt"/>
              <a:ea typeface="+mn-ea"/>
              <a:cs typeface="+mn-cs"/>
            </a:endParaRPr>
          </a:p>
        </p:txBody>
      </p:sp>
      <p:sp>
        <p:nvSpPr>
          <p:cNvPr id="4" name="页脚占位符 3"/>
          <p:cNvSpPr>
            <a:spLocks noGrp="1"/>
          </p:cNvSpPr>
          <p:nvPr>
            <p:ph type="ftr" sz="quarter" idx="11"/>
          </p:nvPr>
        </p:nvSpPr>
        <p:spPr>
          <a:xfrm>
            <a:off x="4165600" y="6243638"/>
            <a:ext cx="3860800" cy="476250"/>
          </a:xfrm>
          <a:prstGeom prst="rect">
            <a:avLst/>
          </a:prstGeom>
        </p:spPr>
        <p:txBody>
          <a:bodyPr vert="horz" lIns="91440" tIns="45720" rIns="91440" bIns="45720" rtlCol="0" anchor="ctr"/>
          <a:lstStyle/>
          <a:p>
            <a:pPr marL="0" marR="0" indent="0" algn="ctr" defTabSz="914400" rtl="0">
              <a:lnSpc>
                <a:spcPct val="100000"/>
              </a:lnSpc>
              <a:buClrTx/>
              <a:buSzTx/>
              <a:buFontTx/>
              <a:buNone/>
              <a:defRPr/>
            </a:pPr>
            <a:endParaRPr kumimoji="0" lang="zh-CN" altLang="en-US" b="0" i="0" kern="1200" cap="none" spc="0" normalizeH="0" baseline="0" noProof="0">
              <a:latin typeface="+mn-lt"/>
              <a:ea typeface="+mn-ea"/>
              <a:cs typeface="+mn-cs"/>
            </a:endParaRPr>
          </a:p>
        </p:txBody>
      </p:sp>
      <p:sp>
        <p:nvSpPr>
          <p:cNvPr id="5" name="灯片编号占位符 4"/>
          <p:cNvSpPr>
            <a:spLocks noGrp="1"/>
          </p:cNvSpPr>
          <p:nvPr>
            <p:ph type="sldNum" sz="quarter" idx="12"/>
          </p:nvPr>
        </p:nvSpPr>
        <p:spPr>
          <a:xfrm>
            <a:off x="8737600" y="6243638"/>
            <a:ext cx="2844800" cy="476250"/>
          </a:xfrm>
          <a:prstGeom prst="rect">
            <a:avLst/>
          </a:prstGeom>
        </p:spPr>
        <p:txBody>
          <a:bodyPr vert="horz" wrap="square" lIns="91440" tIns="45720" rIns="91440" bIns="45720" numCol="1" anchor="ctr" anchorCtr="0" compatLnSpc="1"/>
          <a:lstStyle/>
          <a:p>
            <a:pPr algn="r" fontAlgn="base"/>
            <a:fld id="{9A0DB2DC-4C9A-4742-B13C-FB6460FD3503}" type="slidenum">
              <a:rPr lang="zh-CN" altLang="en-US" sz="1600" noProof="1" dirty="0">
                <a:solidFill>
                  <a:srgbClr val="898989"/>
                </a:solidFill>
                <a:latin typeface="Calibri" panose="020F0502020204030204" charset="0"/>
                <a:ea typeface="黑体" panose="02010609060101010101" charset="-122"/>
                <a:cs typeface="+mn-ea"/>
              </a:rPr>
              <a:t>‹#›</a:t>
            </a:fld>
            <a:endParaRPr lang="zh-CN" altLang="en-US" sz="1600" noProof="1">
              <a:solidFill>
                <a:srgbClr val="898989"/>
              </a:solidFill>
              <a:ea typeface="黑体" panose="02010609060101010101"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400051" y="411163"/>
            <a:ext cx="11360149" cy="647700"/>
          </a:xfrm>
        </p:spPr>
        <p:txBody>
          <a:bodyPr/>
          <a:lstStyle/>
          <a:p>
            <a:pPr fontAlgn="base"/>
            <a:r>
              <a:rPr lang="zh-CN" altLang="en-US" strike="noStrike" noProof="1"/>
              <a:t>单击此处编辑母版标题样式</a:t>
            </a:r>
          </a:p>
        </p:txBody>
      </p:sp>
      <p:sp>
        <p:nvSpPr>
          <p:cNvPr id="3" name="剪贴画占位符 2"/>
          <p:cNvSpPr>
            <a:spLocks noGrp="1"/>
          </p:cNvSpPr>
          <p:nvPr>
            <p:ph type="clipArt" sz="half" idx="1"/>
          </p:nvPr>
        </p:nvSpPr>
        <p:spPr>
          <a:xfrm>
            <a:off x="393700" y="1489075"/>
            <a:ext cx="5581651" cy="4313238"/>
          </a:xfrm>
        </p:spPr>
        <p:txBody>
          <a:bodyPr vert="horz" wrap="square" lIns="0" tIns="0" rIns="0" bIns="0" numCol="1" anchor="t" anchorCtr="0" compatLnSpc="1"/>
          <a:lstStyle/>
          <a:p>
            <a:pPr marL="180975" marR="0" lvl="0" indent="-180975" algn="l" defTabSz="0" rtl="0" eaLnBrk="0" fontAlgn="base" latinLnBrk="0" hangingPunct="0">
              <a:lnSpc>
                <a:spcPct val="100000"/>
              </a:lnSpc>
              <a:spcBef>
                <a:spcPct val="20000"/>
              </a:spcBef>
              <a:spcAft>
                <a:spcPct val="0"/>
              </a:spcAft>
              <a:buClrTx/>
              <a:buSzTx/>
              <a:buFont typeface="Wingdings" panose="05000000000000000000" pitchFamily="2" charset="2"/>
              <a:buChar char="§"/>
              <a:defRPr/>
            </a:pPr>
            <a:endParaRPr kumimoji="0" lang="zh-CN" altLang="en-US" sz="3200" b="1" i="0" u="none" strike="noStrike" kern="0" cap="none" spc="0" normalizeH="0" baseline="0" noProof="0">
              <a:ln>
                <a:noFill/>
              </a:ln>
              <a:solidFill>
                <a:schemeClr val="tx1"/>
              </a:solidFill>
              <a:effectLst/>
              <a:uLnTx/>
              <a:uFillTx/>
              <a:latin typeface="+mn-lt"/>
              <a:ea typeface="+mn-ea"/>
              <a:cs typeface="+mn-cs"/>
              <a:sym typeface="Arial" panose="020B0604020202020204" pitchFamily="34" charset="0"/>
            </a:endParaRPr>
          </a:p>
        </p:txBody>
      </p:sp>
      <p:sp>
        <p:nvSpPr>
          <p:cNvPr id="4" name="文本占位符 3"/>
          <p:cNvSpPr>
            <a:spLocks noGrp="1"/>
          </p:cNvSpPr>
          <p:nvPr>
            <p:ph type="body" sz="half" idx="2"/>
          </p:nvPr>
        </p:nvSpPr>
        <p:spPr>
          <a:xfrm>
            <a:off x="6178551" y="1489075"/>
            <a:ext cx="5581649" cy="43132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页脚占位符 4"/>
          <p:cNvSpPr>
            <a:spLocks noGrp="1"/>
          </p:cNvSpPr>
          <p:nvPr>
            <p:ph type="ftr" sz="quarter" idx="10"/>
          </p:nvPr>
        </p:nvSpPr>
        <p:spPr/>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Tree>
  </p:cSld>
  <p:clrMapOvr>
    <a:masterClrMapping/>
  </p:clrMapOvr>
  <p:transition advClick="0" advTm="4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4417" y="404813"/>
            <a:ext cx="10972800" cy="847725"/>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09600" y="1600200"/>
            <a:ext cx="5384800" cy="453072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剪贴画占位符 3"/>
          <p:cNvSpPr>
            <a:spLocks noGrp="1"/>
          </p:cNvSpPr>
          <p:nvPr>
            <p:ph type="clipArt" sz="half" idx="2"/>
          </p:nvPr>
        </p:nvSpPr>
        <p:spPr>
          <a:xfrm>
            <a:off x="6197600" y="1600200"/>
            <a:ext cx="5384800" cy="4530725"/>
          </a:xfrm>
        </p:spPr>
        <p:txBody>
          <a:bodyPr vert="horz" wrap="square" lIns="91440" tIns="45720" rIns="91440" bIns="45720" numCol="1" anchor="t" anchorCtr="0" compatLnSpc="1"/>
          <a:lstStyle/>
          <a:p>
            <a:pPr marL="171450" marR="0" lvl="0" indent="-171450" algn="l" defTabSz="914400" rtl="0" eaLnBrk="1" fontAlgn="base" latinLnBrk="0" hangingPunct="1">
              <a:lnSpc>
                <a:spcPct val="90000"/>
              </a:lnSpc>
              <a:spcBef>
                <a:spcPts val="750"/>
              </a:spcBef>
              <a:spcAft>
                <a:spcPct val="0"/>
              </a:spcAft>
              <a:buClrTx/>
              <a:buSzTx/>
              <a:buFont typeface="Arial" panose="020B0604020202020204" pitchFamily="34" charset="0"/>
              <a:buChar char="•"/>
              <a:defRPr/>
            </a:pPr>
            <a:endParaRPr kumimoji="0" lang="zh-CN" altLang="en-US" sz="2400" b="0" i="0" u="none" strike="noStrike" kern="1200" cap="none" spc="0" normalizeH="0" baseline="0" noProof="0">
              <a:ln>
                <a:noFill/>
              </a:ln>
              <a:solidFill>
                <a:schemeClr val="bg1"/>
              </a:solidFill>
              <a:effectLst/>
              <a:uLnTx/>
              <a:uFillTx/>
              <a:latin typeface="+mn-lt"/>
              <a:ea typeface="+mn-ea"/>
              <a:cs typeface="+mn-cs"/>
            </a:endParaRPr>
          </a:p>
        </p:txBody>
      </p:sp>
      <p:sp>
        <p:nvSpPr>
          <p:cNvPr id="9" name="日期占位符 4"/>
          <p:cNvSpPr>
            <a:spLocks noGrp="1"/>
          </p:cNvSpPr>
          <p:nvPr>
            <p:ph type="dt" sz="half" idx="12"/>
          </p:nvPr>
        </p:nvSpPr>
        <p:spPr>
          <a:xfrm>
            <a:off x="609600" y="6243638"/>
            <a:ext cx="2844800" cy="457200"/>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altLang="zh-CN" sz="1200" b="0" i="0" u="none" strike="noStrike" kern="1200" cap="none" spc="0" normalizeH="0" baseline="0" noProof="1">
              <a:ln>
                <a:noFill/>
              </a:ln>
              <a:solidFill>
                <a:schemeClr val="bg1"/>
              </a:solidFill>
              <a:effectLst/>
              <a:uLnTx/>
              <a:uFillTx/>
              <a:latin typeface="+mn-lt"/>
              <a:ea typeface="+mn-ea"/>
              <a:cs typeface="+mn-cs"/>
            </a:endParaRPr>
          </a:p>
        </p:txBody>
      </p:sp>
      <p:sp>
        <p:nvSpPr>
          <p:cNvPr id="10"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altLang="zh-CN" sz="1200" b="0" i="0" u="none" strike="noStrike" kern="1200" cap="none" spc="0" normalizeH="0" baseline="0" noProof="1">
              <a:ln>
                <a:noFill/>
              </a:ln>
              <a:solidFill>
                <a:schemeClr val="bg1"/>
              </a:solidFill>
              <a:effectLst/>
              <a:uLnTx/>
              <a:uFillTx/>
              <a:latin typeface="+mn-lt"/>
              <a:ea typeface="+mn-ea"/>
              <a:cs typeface="+mn-cs"/>
            </a:endParaRPr>
          </a:p>
        </p:txBody>
      </p:sp>
      <p:sp>
        <p:nvSpPr>
          <p:cNvPr id="11" name="灯片编号占位符 6"/>
          <p:cNvSpPr>
            <a:spLocks noGrp="1"/>
          </p:cNvSpPr>
          <p:nvPr>
            <p:ph type="sldNum" sz="quarter" idx="4"/>
          </p:nvPr>
        </p:nvSpPr>
        <p:spPr>
          <a:xfrm>
            <a:off x="8737600" y="6243638"/>
            <a:ext cx="2844800" cy="457200"/>
          </a:xfrm>
          <a:prstGeom prst="rect">
            <a:avLst/>
          </a:prstGeom>
        </p:spPr>
        <p:txBody>
          <a:bodyPr vert="horz" wrap="square" lIns="91440" tIns="45720" rIns="91440" bIns="45720" numCol="1" anchor="ctr" anchorCtr="0" compatLnSpc="1"/>
          <a:lstStyle/>
          <a:p>
            <a:pPr algn="r" fontAlgn="base"/>
            <a:fld id="{9A0DB2DC-4C9A-4742-B13C-FB6460FD3503}" type="slidenum">
              <a:rPr lang="en-US" altLang="zh-CN" strike="noStrike" noProof="1" dirty="0">
                <a:latin typeface="Arial" panose="020B0604020202020204" pitchFamily="34" charset="0"/>
                <a:ea typeface="黑体" panose="02010609060101010101" charset="-122"/>
                <a:cs typeface="+mn-cs"/>
              </a:rPr>
              <a:t>‹#›</a:t>
            </a:fld>
            <a:endParaRPr lang="en-US" altLang="zh-CN" strike="noStrike" noProof="1">
              <a:ea typeface="黑体" panose="02010609060101010101"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23850" y="1157605"/>
            <a:ext cx="10515600" cy="199644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cxnSp>
        <p:nvCxnSpPr>
          <p:cNvPr id="13" name="Straight Connector 13"/>
          <p:cNvCxnSpPr>
            <a:cxnSpLocks noChangeShapeType="1"/>
          </p:cNvCxnSpPr>
          <p:nvPr userDrawn="1">
            <p:custDataLst>
              <p:tags r:id="rId1"/>
            </p:custDataLst>
          </p:nvPr>
        </p:nvCxnSpPr>
        <p:spPr bwMode="auto">
          <a:xfrm flipH="1" flipV="1">
            <a:off x="43815" y="3704590"/>
            <a:ext cx="6981825" cy="5080"/>
          </a:xfrm>
          <a:prstGeom prst="line">
            <a:avLst/>
          </a:prstGeom>
          <a:ln w="38100">
            <a:headEnd type="oval" w="med" len="med"/>
          </a:ln>
          <a:extLst>
            <a:ext uri="{909E8E84-426E-40DD-AFC4-6F175D3DCCD1}">
              <a14:hiddenFill xmlns:a14="http://schemas.microsoft.com/office/drawing/2010/main">
                <a:noFill/>
              </a14:hiddenFill>
            </a:ext>
          </a:extLst>
        </p:spPr>
        <p:style>
          <a:lnRef idx="3">
            <a:schemeClr val="accent2"/>
          </a:lnRef>
          <a:fillRef idx="0">
            <a:schemeClr val="accent2"/>
          </a:fillRef>
          <a:effectRef idx="2">
            <a:schemeClr val="accent2"/>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2022/12/26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39090"/>
            <a:ext cx="10515600" cy="96901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14375" y="1444625"/>
            <a:ext cx="10810875" cy="435165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2022/12/26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grpSp>
        <p:nvGrpSpPr>
          <p:cNvPr id="12294" name="组合 14"/>
          <p:cNvGrpSpPr/>
          <p:nvPr userDrawn="1"/>
        </p:nvGrpSpPr>
        <p:grpSpPr bwMode="auto">
          <a:xfrm>
            <a:off x="28575" y="-28575"/>
            <a:ext cx="12184380" cy="368300"/>
            <a:chOff x="-24680" y="6143797"/>
            <a:chExt cx="12232767" cy="367195"/>
          </a:xfrm>
        </p:grpSpPr>
        <p:grpSp>
          <p:nvGrpSpPr>
            <p:cNvPr id="7" name="组合 16"/>
            <p:cNvGrpSpPr/>
            <p:nvPr/>
          </p:nvGrpSpPr>
          <p:grpSpPr>
            <a:xfrm>
              <a:off x="3076687" y="6164671"/>
              <a:ext cx="9131400" cy="302931"/>
              <a:chOff x="2187085" y="356211"/>
              <a:chExt cx="6826066" cy="459365"/>
            </a:xfrm>
            <a:solidFill>
              <a:srgbClr val="BD2417"/>
            </a:solidFill>
          </p:grpSpPr>
          <p:sp>
            <p:nvSpPr>
              <p:cNvPr id="22" name="矩形 21"/>
              <p:cNvSpPr/>
              <p:nvPr/>
            </p:nvSpPr>
            <p:spPr>
              <a:xfrm>
                <a:off x="2895129" y="356211"/>
                <a:ext cx="6118022" cy="4585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dirty="0">
                  <a:solidFill>
                    <a:schemeClr val="bg2"/>
                  </a:solidFill>
                  <a:latin typeface="微软雅黑" panose="020B0503020204020204" charset="-122"/>
                  <a:ea typeface="微软雅黑" panose="020B0503020204020204" charset="-122"/>
                  <a:sym typeface="+mn-ea"/>
                </a:endParaRPr>
              </a:p>
              <a:p>
                <a:pPr algn="ctr" fontAlgn="auto">
                  <a:spcBef>
                    <a:spcPts val="0"/>
                  </a:spcBef>
                  <a:spcAft>
                    <a:spcPts val="0"/>
                  </a:spcAft>
                  <a:defRPr/>
                </a:pPr>
                <a:endParaRPr lang="zh-CN" altLang="en-US" b="1" dirty="0">
                  <a:solidFill>
                    <a:schemeClr val="bg2"/>
                  </a:solidFill>
                  <a:latin typeface="微软雅黑" panose="020B0503020204020204" charset="-122"/>
                  <a:ea typeface="微软雅黑" panose="020B0503020204020204" charset="-122"/>
                  <a:sym typeface="+mn-ea"/>
                </a:endParaRPr>
              </a:p>
            </p:txBody>
          </p:sp>
          <p:sp>
            <p:nvSpPr>
              <p:cNvPr id="23" name="任意多边形 22"/>
              <p:cNvSpPr/>
              <p:nvPr/>
            </p:nvSpPr>
            <p:spPr>
              <a:xfrm flipH="1">
                <a:off x="2187085" y="357171"/>
                <a:ext cx="918534" cy="45840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lnTo>
                      <a:pt x="8000" y="10000"/>
                    </a:lnTo>
                    <a:lnTo>
                      <a:pt x="0" y="100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12296" name="组合 17"/>
            <p:cNvGrpSpPr/>
            <p:nvPr/>
          </p:nvGrpSpPr>
          <p:grpSpPr bwMode="auto">
            <a:xfrm>
              <a:off x="-24680" y="6165305"/>
              <a:ext cx="3106762" cy="302297"/>
              <a:chOff x="-1" y="357172"/>
              <a:chExt cx="2217757" cy="458456"/>
            </a:xfrm>
          </p:grpSpPr>
          <p:sp>
            <p:nvSpPr>
              <p:cNvPr id="20" name="任意多边形 19"/>
              <p:cNvSpPr/>
              <p:nvPr/>
            </p:nvSpPr>
            <p:spPr>
              <a:xfrm flipH="1">
                <a:off x="1319006" y="358158"/>
                <a:ext cx="898979" cy="458465"/>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lnTo>
                      <a:pt x="8000" y="10000"/>
                    </a:lnTo>
                    <a:lnTo>
                      <a:pt x="0" y="10000"/>
                    </a:lnTo>
                    <a:close/>
                  </a:path>
                </a:pathLst>
              </a:custGeom>
              <a:solidFill>
                <a:srgbClr val="9A9A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矩形 20"/>
              <p:cNvSpPr/>
              <p:nvPr/>
            </p:nvSpPr>
            <p:spPr>
              <a:xfrm>
                <a:off x="-1" y="358158"/>
                <a:ext cx="1991353" cy="458465"/>
              </a:xfrm>
              <a:prstGeom prst="rect">
                <a:avLst/>
              </a:prstGeom>
              <a:solidFill>
                <a:srgbClr val="9A9A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2297" name="文本框 18"/>
            <p:cNvSpPr txBox="1">
              <a:spLocks noChangeArrowheads="1"/>
            </p:cNvSpPr>
            <p:nvPr/>
          </p:nvSpPr>
          <p:spPr bwMode="auto">
            <a:xfrm>
              <a:off x="9184517" y="6143797"/>
              <a:ext cx="2980091" cy="367195"/>
            </a:xfrm>
            <a:prstGeom prst="rect">
              <a:avLst/>
            </a:prstGeom>
            <a:noFill/>
            <a:ln w="9525">
              <a:noFill/>
              <a:miter lim="800000"/>
            </a:ln>
          </p:spPr>
          <p:txBody>
            <a:bodyPr wrap="square">
              <a:spAutoFit/>
            </a:bodyPr>
            <a:lstStyle/>
            <a:p>
              <a:endParaRPr lang="zh-CN" altLang="en-US">
                <a:solidFill>
                  <a:schemeClr val="bg1"/>
                </a:solidFill>
                <a:latin typeface="华文新魏" panose="02010800040101010101" pitchFamily="2" charset="-122"/>
                <a:ea typeface="华文新魏" panose="02010800040101010101" pitchFamily="2"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784225"/>
            <a:ext cx="9144000" cy="725170"/>
          </a:xfrm>
          <a:ln>
            <a:noFill/>
          </a:ln>
        </p:spPr>
        <p:txBody>
          <a:bodyPr>
            <a:scene3d>
              <a:camera prst="orthographicFront"/>
              <a:lightRig rig="threePt" dir="t"/>
            </a:scene3d>
          </a:bodyPr>
          <a:lstStyle/>
          <a:p>
            <a:r>
              <a:rPr lang="zh-CN" altLang="zh-CN" sz="3600">
                <a:gradFill>
                  <a:gsLst>
                    <a:gs pos="0">
                      <a:srgbClr val="E30000"/>
                    </a:gs>
                    <a:gs pos="100000">
                      <a:srgbClr val="760303"/>
                    </a:gs>
                  </a:gsLst>
                  <a:lin ang="5400000" scaled="0"/>
                </a:gradFill>
                <a:effectLst>
                  <a:outerShdw blurRad="38100" dist="25400" dir="5400000" algn="ctr" rotWithShape="0">
                    <a:srgbClr val="6E747A">
                      <a:alpha val="43000"/>
                    </a:srgbClr>
                  </a:outerShdw>
                </a:effectLst>
                <a:latin typeface="黑体" panose="02010609060101010101" charset="-122"/>
                <a:ea typeface="黑体" panose="02010609060101010101" charset="-122"/>
              </a:rPr>
              <a:t>《思想道德与法治》</a:t>
            </a:r>
          </a:p>
        </p:txBody>
      </p:sp>
      <p:sp>
        <p:nvSpPr>
          <p:cNvPr id="3" name="副标题 2"/>
          <p:cNvSpPr>
            <a:spLocks noGrp="1"/>
          </p:cNvSpPr>
          <p:nvPr>
            <p:ph type="subTitle" idx="1"/>
          </p:nvPr>
        </p:nvSpPr>
        <p:spPr>
          <a:xfrm>
            <a:off x="1434465" y="2080260"/>
            <a:ext cx="9144000" cy="989330"/>
          </a:xfrm>
        </p:spPr>
        <p:txBody>
          <a:bodyPr>
            <a:normAutofit/>
          </a:bodyPr>
          <a:lstStyle/>
          <a:p>
            <a:r>
              <a:rPr lang="zh-CN" altLang="zh-CN" sz="5400" b="1">
                <a:ln w="28575" cmpd="sng">
                  <a:noFill/>
                  <a:prstDash val="sysDot"/>
                </a:ln>
                <a:solidFill>
                  <a:srgbClr val="C00000"/>
                </a:solidFill>
                <a:effectLst>
                  <a:outerShdw blurRad="12700" dist="38100" dir="2700000" algn="tl" rotWithShape="0">
                    <a:schemeClr val="accent5">
                      <a:lumMod val="60000"/>
                      <a:lumOff val="40000"/>
                    </a:schemeClr>
                  </a:outerShdw>
                </a:effectLst>
                <a:latin typeface="黑体" panose="02010609060101010101" charset="-122"/>
                <a:ea typeface="黑体" panose="02010609060101010101" charset="-122"/>
              </a:rPr>
              <a:t>期末复习辅导</a:t>
            </a:r>
          </a:p>
        </p:txBody>
      </p:sp>
      <p:pic>
        <p:nvPicPr>
          <p:cNvPr id="9" name="图片 8" descr="SCU"/>
          <p:cNvPicPr>
            <a:picLocks noChangeAspect="1"/>
          </p:cNvPicPr>
          <p:nvPr/>
        </p:nvPicPr>
        <p:blipFill>
          <a:blip r:embed="rId3"/>
          <a:stretch>
            <a:fillRect/>
          </a:stretch>
        </p:blipFill>
        <p:spPr>
          <a:xfrm>
            <a:off x="71755" y="285750"/>
            <a:ext cx="933450" cy="797560"/>
          </a:xfrm>
          <a:prstGeom prst="rect">
            <a:avLst/>
          </a:prstGeom>
        </p:spPr>
      </p:pic>
      <p:pic>
        <p:nvPicPr>
          <p:cNvPr id="12" name="图片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4229" b="25486"/>
          <a:stretch>
            <a:fillRect/>
          </a:stretch>
        </p:blipFill>
        <p:spPr>
          <a:xfrm>
            <a:off x="-173990" y="4512310"/>
            <a:ext cx="12361545" cy="2345690"/>
          </a:xfrm>
          <a:prstGeom prst="rect">
            <a:avLst/>
          </a:prstGeom>
          <a:effectLst>
            <a:softEdge rad="63500"/>
          </a:effectLst>
        </p:spPr>
      </p:pic>
      <p:sp>
        <p:nvSpPr>
          <p:cNvPr id="10" name="文本框 9"/>
          <p:cNvSpPr txBox="1"/>
          <p:nvPr/>
        </p:nvSpPr>
        <p:spPr>
          <a:xfrm>
            <a:off x="9952355" y="-3175"/>
            <a:ext cx="2235200" cy="368300"/>
          </a:xfrm>
          <a:prstGeom prst="rect">
            <a:avLst/>
          </a:prstGeom>
          <a:noFill/>
        </p:spPr>
        <p:txBody>
          <a:bodyPr wrap="none" rtlCol="0" anchor="t">
            <a:spAutoFit/>
            <a:scene3d>
              <a:camera prst="orthographicFront"/>
              <a:lightRig rig="threePt" dir="t"/>
            </a:scene3d>
          </a:bodyPr>
          <a:lstStyle/>
          <a:p>
            <a:r>
              <a:rPr lang="zh-CN" altLang="en-US">
                <a:solidFill>
                  <a:schemeClr val="bg1">
                    <a:lumMod val="95000"/>
                  </a:schemeClr>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sym typeface="+mn-ea"/>
              </a:rPr>
              <a:t>海纳百川    有容乃大</a:t>
            </a:r>
          </a:p>
        </p:txBody>
      </p:sp>
      <p:sp>
        <p:nvSpPr>
          <p:cNvPr id="4" name="文本框 3"/>
          <p:cNvSpPr txBox="1"/>
          <p:nvPr/>
        </p:nvSpPr>
        <p:spPr>
          <a:xfrm>
            <a:off x="298450" y="4678045"/>
            <a:ext cx="11529695" cy="521970"/>
          </a:xfrm>
          <a:prstGeom prst="rect">
            <a:avLst/>
          </a:prstGeom>
          <a:noFill/>
        </p:spPr>
        <p:txBody>
          <a:bodyPr wrap="square" rtlCol="0">
            <a:spAutoFit/>
          </a:bodyPr>
          <a:lstStyle/>
          <a:p>
            <a:pPr algn="ctr"/>
            <a:r>
              <a:rPr lang="en-US" altLang="zh-CN" sz="2800"/>
              <a:t>2022</a:t>
            </a:r>
            <a:r>
              <a:rPr lang="en-US" altLang="zh-CN" sz="2800">
                <a:latin typeface="Times New Roman" panose="02020603050405020304" charset="0"/>
                <a:cs typeface="Times New Roman" panose="02020603050405020304" charset="0"/>
              </a:rPr>
              <a:t>~</a:t>
            </a:r>
            <a:r>
              <a:rPr lang="en-US" altLang="zh-CN" sz="2800"/>
              <a:t>2023</a:t>
            </a:r>
            <a:r>
              <a:rPr lang="zh-CN" altLang="en-US" sz="2800"/>
              <a:t>学年第一学期</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FF0000"/>
                </a:solidFill>
                <a:latin typeface="黑体" panose="02010609060101010101" charset="-122"/>
                <a:ea typeface="黑体" panose="02010609060101010101" charset="-122"/>
              </a:rPr>
              <a:t>第五章</a:t>
            </a:r>
          </a:p>
        </p:txBody>
      </p:sp>
      <p:sp>
        <p:nvSpPr>
          <p:cNvPr id="3" name="内容占位符 2"/>
          <p:cNvSpPr>
            <a:spLocks noGrp="1"/>
          </p:cNvSpPr>
          <p:nvPr>
            <p:ph idx="1"/>
          </p:nvPr>
        </p:nvSpPr>
        <p:spPr>
          <a:xfrm>
            <a:off x="749300" y="1308100"/>
            <a:ext cx="10911840" cy="4575810"/>
          </a:xfrm>
        </p:spPr>
        <p:txBody>
          <a:bodyPr>
            <a:noAutofit/>
          </a:bodyPr>
          <a:lstStyle/>
          <a:p>
            <a:pPr marL="0" algn="l" fontAlgn="auto">
              <a:lnSpc>
                <a:spcPts val="4500"/>
              </a:lnSpc>
              <a:spcBef>
                <a:spcPts val="0"/>
              </a:spcBef>
              <a:spcAft>
                <a:spcPts val="0"/>
              </a:spcAft>
              <a:buClrTx/>
              <a:buSzTx/>
              <a:buFont typeface="+mj-lt"/>
              <a:buNone/>
            </a:pPr>
            <a:r>
              <a:rPr lang="zh-CN" altLang="en-US" sz="3200" b="1">
                <a:solidFill>
                  <a:schemeClr val="tx1"/>
                </a:solidFill>
              </a:rPr>
              <a:t>1. 马克思主义关于道德起源的观点（P133）</a:t>
            </a:r>
          </a:p>
          <a:p>
            <a:pPr marL="0" algn="l" fontAlgn="auto">
              <a:lnSpc>
                <a:spcPts val="4500"/>
              </a:lnSpc>
              <a:spcBef>
                <a:spcPts val="0"/>
              </a:spcBef>
              <a:spcAft>
                <a:spcPts val="0"/>
              </a:spcAft>
              <a:buClrTx/>
              <a:buSzTx/>
              <a:buFont typeface="+mj-lt"/>
              <a:buNone/>
            </a:pPr>
            <a:r>
              <a:rPr lang="en-US" altLang="zh-CN" sz="3200" b="1">
                <a:solidFill>
                  <a:schemeClr val="tx1"/>
                </a:solidFill>
              </a:rPr>
              <a:t>2.</a:t>
            </a:r>
            <a:r>
              <a:rPr lang="zh-CN" altLang="en-US" sz="3200" b="1">
                <a:solidFill>
                  <a:schemeClr val="tx1"/>
                </a:solidFill>
              </a:rPr>
              <a:t>道德的功能（P135—136）</a:t>
            </a:r>
          </a:p>
          <a:p>
            <a:pPr marL="0" algn="l" fontAlgn="auto">
              <a:lnSpc>
                <a:spcPts val="4500"/>
              </a:lnSpc>
              <a:spcBef>
                <a:spcPts val="0"/>
              </a:spcBef>
              <a:spcAft>
                <a:spcPts val="0"/>
              </a:spcAft>
              <a:buClrTx/>
              <a:buSzTx/>
              <a:buFont typeface="+mj-lt"/>
              <a:buNone/>
            </a:pPr>
            <a:r>
              <a:rPr lang="en-US" altLang="zh-CN" sz="3200" b="1">
                <a:solidFill>
                  <a:schemeClr val="tx1"/>
                </a:solidFill>
              </a:rPr>
              <a:t>3.</a:t>
            </a:r>
            <a:r>
              <a:rPr lang="zh-CN" altLang="en-US" sz="3200" b="1">
                <a:solidFill>
                  <a:schemeClr val="tx1"/>
                </a:solidFill>
              </a:rPr>
              <a:t>社会主义道德是崭新类型的道德（P137—138）</a:t>
            </a:r>
          </a:p>
          <a:p>
            <a:pPr marL="0" algn="l" fontAlgn="auto">
              <a:lnSpc>
                <a:spcPts val="4500"/>
              </a:lnSpc>
              <a:spcBef>
                <a:spcPts val="0"/>
              </a:spcBef>
              <a:spcAft>
                <a:spcPts val="0"/>
              </a:spcAft>
              <a:buClrTx/>
              <a:buSzTx/>
              <a:buFont typeface="+mj-lt"/>
              <a:buNone/>
            </a:pPr>
            <a:r>
              <a:rPr lang="en-US" altLang="zh-CN" b="1">
                <a:sym typeface="+mn-ea"/>
              </a:rPr>
              <a:t>4.</a:t>
            </a:r>
            <a:r>
              <a:rPr lang="zh-CN" altLang="en-US" b="1">
                <a:sym typeface="+mn-ea"/>
              </a:rPr>
              <a:t>坚持以为人民服务为核心（P139—141）</a:t>
            </a:r>
            <a:endParaRPr lang="zh-CN" altLang="en-US" b="1">
              <a:solidFill>
                <a:schemeClr val="tx1"/>
              </a:solidFill>
            </a:endParaRPr>
          </a:p>
          <a:p>
            <a:pPr marL="0" algn="l" fontAlgn="auto">
              <a:lnSpc>
                <a:spcPts val="4500"/>
              </a:lnSpc>
              <a:spcBef>
                <a:spcPts val="0"/>
              </a:spcBef>
              <a:spcAft>
                <a:spcPts val="0"/>
              </a:spcAft>
              <a:buClrTx/>
              <a:buSzTx/>
              <a:buFont typeface="+mj-lt"/>
              <a:buNone/>
            </a:pPr>
            <a:r>
              <a:rPr lang="en-US" altLang="zh-CN" sz="3200" b="1">
                <a:solidFill>
                  <a:schemeClr val="tx1"/>
                </a:solidFill>
              </a:rPr>
              <a:t>5</a:t>
            </a:r>
            <a:r>
              <a:rPr lang="zh-CN" altLang="en-US" sz="3200" b="1">
                <a:solidFill>
                  <a:schemeClr val="tx1"/>
                </a:solidFill>
              </a:rPr>
              <a:t>.坚持以集体主义为原则（P141—144）</a:t>
            </a:r>
          </a:p>
          <a:p>
            <a:pPr marL="0" algn="l" fontAlgn="auto">
              <a:lnSpc>
                <a:spcPts val="4500"/>
              </a:lnSpc>
              <a:spcBef>
                <a:spcPts val="0"/>
              </a:spcBef>
              <a:spcAft>
                <a:spcPts val="0"/>
              </a:spcAft>
              <a:buClrTx/>
              <a:buSzTx/>
              <a:buFont typeface="+mj-lt"/>
              <a:buNone/>
            </a:pPr>
            <a:r>
              <a:rPr lang="en-US" altLang="zh-CN" b="1">
                <a:sym typeface="+mn-ea"/>
              </a:rPr>
              <a:t>6.</a:t>
            </a:r>
            <a:r>
              <a:rPr lang="zh-CN" altLang="en-US" b="1">
                <a:sym typeface="+mn-ea"/>
              </a:rPr>
              <a:t>传承中华传统美德（P145—151）</a:t>
            </a:r>
            <a:endParaRPr lang="zh-CN" altLang="en-US" b="1">
              <a:solidFill>
                <a:schemeClr val="tx1"/>
              </a:solidFill>
            </a:endParaRPr>
          </a:p>
          <a:p>
            <a:pPr marL="0" algn="l" fontAlgn="auto">
              <a:lnSpc>
                <a:spcPts val="4500"/>
              </a:lnSpc>
              <a:spcBef>
                <a:spcPts val="0"/>
              </a:spcBef>
              <a:spcAft>
                <a:spcPts val="0"/>
              </a:spcAft>
              <a:buClrTx/>
              <a:buSzTx/>
              <a:buFont typeface="+mj-lt"/>
              <a:buNone/>
            </a:pPr>
            <a:r>
              <a:rPr lang="en-US" altLang="zh-CN" b="1">
                <a:sym typeface="+mn-ea"/>
              </a:rPr>
              <a:t>7.</a:t>
            </a:r>
            <a:r>
              <a:rPr lang="zh-CN" altLang="en-US" b="1">
                <a:sym typeface="+mn-ea"/>
              </a:rPr>
              <a:t>职业道德中的道德规范（P165）</a:t>
            </a:r>
            <a:endParaRPr lang="zh-CN" altLang="en-US" b="1">
              <a:solidFill>
                <a:schemeClr val="tx1"/>
              </a:solidFill>
            </a:endParaRPr>
          </a:p>
          <a:p>
            <a:pPr marL="0" algn="l" fontAlgn="auto">
              <a:lnSpc>
                <a:spcPts val="4500"/>
              </a:lnSpc>
              <a:spcBef>
                <a:spcPts val="0"/>
              </a:spcBef>
              <a:spcAft>
                <a:spcPts val="0"/>
              </a:spcAft>
              <a:buClrTx/>
              <a:buSzTx/>
              <a:buFont typeface="+mj-lt"/>
              <a:buNone/>
            </a:pPr>
            <a:r>
              <a:rPr lang="en-US" altLang="zh-CN" sz="3200" b="1">
                <a:solidFill>
                  <a:schemeClr val="tx1"/>
                </a:solidFill>
              </a:rPr>
              <a:t>8.</a:t>
            </a:r>
            <a:r>
              <a:rPr lang="zh-CN" altLang="en-US" sz="3200" b="1">
                <a:solidFill>
                  <a:schemeClr val="tx1"/>
                </a:solidFill>
              </a:rPr>
              <a:t>个人品德在社会道德建设中具有基础性性作用（P172—173）</a:t>
            </a:r>
          </a:p>
          <a:p>
            <a:pPr marL="0" algn="l" fontAlgn="auto">
              <a:lnSpc>
                <a:spcPts val="4500"/>
              </a:lnSpc>
              <a:spcBef>
                <a:spcPts val="0"/>
              </a:spcBef>
              <a:spcAft>
                <a:spcPts val="0"/>
              </a:spcAft>
              <a:buClrTx/>
              <a:buSzTx/>
              <a:buFont typeface="+mj-lt"/>
              <a:buNone/>
            </a:pPr>
            <a:endParaRPr lang="zh-CN" altLang="en-US" sz="3200" b="1">
              <a:solidFill>
                <a:schemeClr val="tx1"/>
              </a:solidFill>
            </a:endParaRPr>
          </a:p>
        </p:txBody>
      </p:sp>
      <p:pic>
        <p:nvPicPr>
          <p:cNvPr id="4" name="图片 3" descr="GIF-267"/>
          <p:cNvPicPr>
            <a:picLocks noChangeAspect="1"/>
          </p:cNvPicPr>
          <p:nvPr/>
        </p:nvPicPr>
        <p:blipFill>
          <a:blip r:embed="rId2"/>
          <a:stretch>
            <a:fillRect/>
          </a:stretch>
        </p:blipFill>
        <p:spPr>
          <a:xfrm>
            <a:off x="2444115" y="339090"/>
            <a:ext cx="1087755" cy="800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FF0000"/>
                </a:solidFill>
                <a:latin typeface="黑体" panose="02010609060101010101" charset="-122"/>
                <a:ea typeface="黑体" panose="02010609060101010101" charset="-122"/>
              </a:rPr>
              <a:t>第六章</a:t>
            </a:r>
          </a:p>
        </p:txBody>
      </p:sp>
      <p:sp>
        <p:nvSpPr>
          <p:cNvPr id="3" name="内容占位符 2"/>
          <p:cNvSpPr>
            <a:spLocks noGrp="1"/>
          </p:cNvSpPr>
          <p:nvPr>
            <p:ph idx="1"/>
          </p:nvPr>
        </p:nvSpPr>
        <p:spPr>
          <a:xfrm>
            <a:off x="508635" y="1059180"/>
            <a:ext cx="11623040" cy="5649595"/>
          </a:xfrm>
        </p:spPr>
        <p:txBody>
          <a:bodyPr>
            <a:noAutofit/>
          </a:bodyPr>
          <a:lstStyle/>
          <a:p>
            <a:pPr marL="0" algn="l">
              <a:lnSpc>
                <a:spcPts val="4500"/>
              </a:lnSpc>
              <a:spcBef>
                <a:spcPts val="0"/>
              </a:spcBef>
              <a:spcAft>
                <a:spcPts val="0"/>
              </a:spcAft>
              <a:buClrTx/>
              <a:buSzTx/>
              <a:buFont typeface="+mj-lt"/>
              <a:buNone/>
            </a:pPr>
            <a:r>
              <a:rPr lang="zh-CN" altLang="en-US" sz="3200" b="1">
                <a:solidFill>
                  <a:schemeClr val="tx1"/>
                </a:solidFill>
              </a:rPr>
              <a:t>1. 法律的含义</a:t>
            </a:r>
            <a:r>
              <a:rPr lang="zh-CN" altLang="en-US" sz="3200" b="1"/>
              <a:t>（P180-182）</a:t>
            </a:r>
          </a:p>
          <a:p>
            <a:pPr marL="0" algn="l">
              <a:lnSpc>
                <a:spcPts val="4500"/>
              </a:lnSpc>
              <a:spcBef>
                <a:spcPts val="0"/>
              </a:spcBef>
              <a:spcAft>
                <a:spcPts val="0"/>
              </a:spcAft>
              <a:buClrTx/>
              <a:buSzTx/>
              <a:buFont typeface="+mj-lt"/>
              <a:buNone/>
            </a:pPr>
            <a:r>
              <a:rPr lang="zh-CN" altLang="en-US" sz="3200" b="1">
                <a:solidFill>
                  <a:schemeClr val="tx1"/>
                </a:solidFill>
              </a:rPr>
              <a:t>2.我国社会主义法律的运行（P187—189）</a:t>
            </a:r>
          </a:p>
          <a:p>
            <a:pPr marL="0" algn="l">
              <a:lnSpc>
                <a:spcPts val="4500"/>
              </a:lnSpc>
              <a:spcBef>
                <a:spcPts val="0"/>
              </a:spcBef>
              <a:spcAft>
                <a:spcPts val="0"/>
              </a:spcAft>
              <a:buClrTx/>
              <a:buSzTx/>
              <a:buFont typeface="+mj-lt"/>
              <a:buNone/>
            </a:pPr>
            <a:r>
              <a:rPr lang="en-US" altLang="zh-CN" sz="3200" b="1">
                <a:solidFill>
                  <a:schemeClr val="tx1"/>
                </a:solidFill>
              </a:rPr>
              <a:t>3.</a:t>
            </a:r>
            <a:r>
              <a:rPr lang="zh-CN" altLang="en-US" sz="3200" b="1">
                <a:solidFill>
                  <a:schemeClr val="tx1"/>
                </a:solidFill>
              </a:rPr>
              <a:t>坚持中国特色社会主义法治道路必须遵循的原则（P194—198）</a:t>
            </a:r>
          </a:p>
          <a:p>
            <a:pPr marL="0" algn="l">
              <a:lnSpc>
                <a:spcPts val="4500"/>
              </a:lnSpc>
              <a:spcBef>
                <a:spcPts val="0"/>
              </a:spcBef>
              <a:spcAft>
                <a:spcPts val="0"/>
              </a:spcAft>
              <a:buClrTx/>
              <a:buSzTx/>
              <a:buFont typeface="+mj-lt"/>
              <a:buNone/>
            </a:pPr>
            <a:r>
              <a:rPr lang="en-US" altLang="zh-CN" sz="3200" b="1">
                <a:solidFill>
                  <a:schemeClr val="tx1"/>
                </a:solidFill>
              </a:rPr>
              <a:t>4.</a:t>
            </a:r>
            <a:r>
              <a:rPr lang="zh-CN" altLang="en-US" sz="3200" b="1">
                <a:solidFill>
                  <a:schemeClr val="tx1"/>
                </a:solidFill>
              </a:rPr>
              <a:t>建设中国特色社会主义法治体系（P199）</a:t>
            </a:r>
          </a:p>
          <a:p>
            <a:pPr marL="0" algn="l">
              <a:lnSpc>
                <a:spcPts val="4500"/>
              </a:lnSpc>
              <a:spcBef>
                <a:spcPts val="0"/>
              </a:spcBef>
              <a:spcAft>
                <a:spcPts val="0"/>
              </a:spcAft>
              <a:buClrTx/>
              <a:buSzTx/>
              <a:buFont typeface="+mj-lt"/>
              <a:buNone/>
            </a:pPr>
            <a:r>
              <a:rPr lang="en-US" altLang="zh-CN" sz="3200" b="1">
                <a:solidFill>
                  <a:schemeClr val="tx1"/>
                </a:solidFill>
              </a:rPr>
              <a:t>5.</a:t>
            </a:r>
            <a:r>
              <a:rPr lang="zh-CN" altLang="en-US" sz="3200" b="1">
                <a:solidFill>
                  <a:schemeClr val="tx1"/>
                </a:solidFill>
              </a:rPr>
              <a:t>坚持法治国家、法治政府、法治社会一体建设（</a:t>
            </a:r>
            <a:r>
              <a:rPr lang="en-US" altLang="zh-CN" sz="3200" b="1">
                <a:solidFill>
                  <a:schemeClr val="tx1"/>
                </a:solidFill>
              </a:rPr>
              <a:t>P202</a:t>
            </a:r>
            <a:r>
              <a:rPr lang="zh-CN" altLang="en-US" sz="3200" b="1">
                <a:solidFill>
                  <a:schemeClr val="tx1"/>
                </a:solidFill>
              </a:rPr>
              <a:t>）</a:t>
            </a:r>
          </a:p>
          <a:p>
            <a:pPr marL="0" algn="l">
              <a:lnSpc>
                <a:spcPts val="4500"/>
              </a:lnSpc>
              <a:spcBef>
                <a:spcPts val="0"/>
              </a:spcBef>
              <a:spcAft>
                <a:spcPts val="0"/>
              </a:spcAft>
              <a:buClrTx/>
              <a:buSzTx/>
              <a:buFont typeface="+mj-lt"/>
              <a:buNone/>
            </a:pPr>
            <a:r>
              <a:rPr lang="en-US" altLang="zh-CN" b="1">
                <a:sym typeface="+mn-ea"/>
              </a:rPr>
              <a:t>6</a:t>
            </a:r>
            <a:r>
              <a:rPr lang="zh-CN" altLang="en-US" b="1">
                <a:sym typeface="+mn-ea"/>
              </a:rPr>
              <a:t>.坚持全面推进科学立法、严格执法、公正司法、全民守法（P203—206）</a:t>
            </a:r>
            <a:endParaRPr lang="zh-CN" altLang="en-US" b="1">
              <a:solidFill>
                <a:schemeClr val="tx1"/>
              </a:solidFill>
            </a:endParaRPr>
          </a:p>
          <a:p>
            <a:pPr marL="0" algn="l">
              <a:lnSpc>
                <a:spcPts val="4500"/>
              </a:lnSpc>
              <a:spcBef>
                <a:spcPts val="0"/>
              </a:spcBef>
              <a:spcAft>
                <a:spcPts val="0"/>
              </a:spcAft>
              <a:buClrTx/>
              <a:buSzTx/>
              <a:buFont typeface="+mj-lt"/>
              <a:buNone/>
            </a:pPr>
            <a:r>
              <a:rPr lang="en-US" altLang="zh-CN" sz="3200" b="1">
                <a:solidFill>
                  <a:schemeClr val="tx1"/>
                </a:solidFill>
              </a:rPr>
              <a:t>7</a:t>
            </a:r>
            <a:r>
              <a:rPr lang="zh-CN" altLang="en-US" sz="3200" b="1">
                <a:solidFill>
                  <a:schemeClr val="tx1"/>
                </a:solidFill>
              </a:rPr>
              <a:t>.我国宪法的地位和基本原则（P210—215）</a:t>
            </a:r>
          </a:p>
          <a:p>
            <a:pPr marL="0" algn="l">
              <a:lnSpc>
                <a:spcPts val="4500"/>
              </a:lnSpc>
              <a:spcBef>
                <a:spcPts val="0"/>
              </a:spcBef>
              <a:spcAft>
                <a:spcPts val="0"/>
              </a:spcAft>
              <a:buClrTx/>
              <a:buSzTx/>
              <a:buFont typeface="+mj-lt"/>
              <a:buNone/>
            </a:pPr>
            <a:r>
              <a:rPr lang="en-US" altLang="zh-CN" sz="3200" b="1">
                <a:solidFill>
                  <a:schemeClr val="tx1"/>
                </a:solidFill>
              </a:rPr>
              <a:t>8</a:t>
            </a:r>
            <a:r>
              <a:rPr lang="zh-CN" altLang="en-US" sz="3200" b="1">
                <a:solidFill>
                  <a:schemeClr val="tx1"/>
                </a:solidFill>
              </a:rPr>
              <a:t>.法律至上（P221）</a:t>
            </a:r>
          </a:p>
          <a:p>
            <a:pPr marL="0" algn="l">
              <a:lnSpc>
                <a:spcPts val="4500"/>
              </a:lnSpc>
              <a:spcBef>
                <a:spcPts val="0"/>
              </a:spcBef>
              <a:spcAft>
                <a:spcPts val="0"/>
              </a:spcAft>
              <a:buClrTx/>
              <a:buSzTx/>
              <a:buFont typeface="+mj-lt"/>
              <a:buNone/>
            </a:pPr>
            <a:r>
              <a:rPr lang="en-US" altLang="zh-CN" sz="3200" b="1">
                <a:solidFill>
                  <a:schemeClr val="tx1"/>
                </a:solidFill>
              </a:rPr>
              <a:t>9.</a:t>
            </a:r>
            <a:r>
              <a:rPr lang="zh-CN" altLang="en-US" sz="3200" b="1">
                <a:solidFill>
                  <a:schemeClr val="tx1"/>
                </a:solidFill>
              </a:rPr>
              <a:t>法律权利的特征（P225）</a:t>
            </a:r>
          </a:p>
          <a:p>
            <a:pPr marL="0" algn="l">
              <a:lnSpc>
                <a:spcPts val="4500"/>
              </a:lnSpc>
              <a:spcBef>
                <a:spcPts val="0"/>
              </a:spcBef>
              <a:spcAft>
                <a:spcPts val="0"/>
              </a:spcAft>
              <a:buClrTx/>
              <a:buSzTx/>
              <a:buFont typeface="+mj-lt"/>
              <a:buNone/>
            </a:pPr>
            <a:endParaRPr lang="zh-CN" altLang="en-US" sz="3200" b="1">
              <a:solidFill>
                <a:schemeClr val="tx1"/>
              </a:solidFill>
            </a:endParaRPr>
          </a:p>
        </p:txBody>
      </p:sp>
      <p:pic>
        <p:nvPicPr>
          <p:cNvPr id="5" name="图片 4" descr="GIF-267"/>
          <p:cNvPicPr>
            <a:picLocks noChangeAspect="1"/>
          </p:cNvPicPr>
          <p:nvPr/>
        </p:nvPicPr>
        <p:blipFill>
          <a:blip r:embed="rId2"/>
          <a:stretch>
            <a:fillRect/>
          </a:stretch>
        </p:blipFill>
        <p:spPr>
          <a:xfrm>
            <a:off x="2586355" y="259080"/>
            <a:ext cx="1229995" cy="800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21865" y="1718310"/>
            <a:ext cx="7776210" cy="2520950"/>
          </a:xfrm>
        </p:spPr>
        <p:txBody>
          <a:bodyPr vert="horz" wrap="square" lIns="91440" tIns="45720" rIns="91440" bIns="45720" numCol="1" anchor="b" anchorCtr="0" compatLnSpc="1">
            <a:normAutofit fontScale="90000"/>
          </a:bodyPr>
          <a:lstStyle/>
          <a:p>
            <a:pPr marL="0" marR="0" lvl="0" indent="0" algn="l" defTabSz="914400" rtl="0" eaLnBrk="1" fontAlgn="base" latinLnBrk="0" hangingPunct="1">
              <a:lnSpc>
                <a:spcPct val="150000"/>
              </a:lnSpc>
              <a:spcBef>
                <a:spcPct val="0"/>
              </a:spcBef>
              <a:spcAft>
                <a:spcPct val="0"/>
              </a:spcAft>
              <a:buClrTx/>
              <a:buSzTx/>
              <a:buFontTx/>
              <a:buNone/>
              <a:defRPr/>
            </a:pPr>
            <a:br>
              <a:rPr kumimoji="0" lang="en-US" altLang="zh-CN" sz="5335"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br>
            <a:br>
              <a:rPr kumimoji="0" lang="zh-CN" altLang="en-US" sz="5335"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br>
            <a:r>
              <a:rPr kumimoji="0" lang="zh-CN" altLang="en-US" sz="5335"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 二、考试安排及要求</a:t>
            </a:r>
            <a:br>
              <a:rPr kumimoji="0" lang="en-US" altLang="zh-CN" sz="5335"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br>
            <a:r>
              <a:rPr kumimoji="0" lang="en-US" altLang="zh-CN" sz="5335"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   </a:t>
            </a:r>
          </a:p>
        </p:txBody>
      </p:sp>
      <p:pic>
        <p:nvPicPr>
          <p:cNvPr id="5" name="图片 4" descr="u=4198014869,597228974&amp;fm=11&amp;gp=0"/>
          <p:cNvPicPr>
            <a:picLocks noChangeAspect="1"/>
          </p:cNvPicPr>
          <p:nvPr/>
        </p:nvPicPr>
        <p:blipFill>
          <a:blip r:embed="rId2"/>
          <a:stretch>
            <a:fillRect/>
          </a:stretch>
        </p:blipFill>
        <p:spPr>
          <a:xfrm>
            <a:off x="4620895" y="4127500"/>
            <a:ext cx="2152015" cy="19399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35188" y="333375"/>
            <a:ext cx="7772400" cy="114300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考  试  安  排</a:t>
            </a:r>
          </a:p>
        </p:txBody>
      </p:sp>
      <p:sp>
        <p:nvSpPr>
          <p:cNvPr id="9218" name="Rectangle 3"/>
          <p:cNvSpPr>
            <a:spLocks noGrp="1"/>
          </p:cNvSpPr>
          <p:nvPr>
            <p:ph idx="1"/>
          </p:nvPr>
        </p:nvSpPr>
        <p:spPr>
          <a:xfrm>
            <a:off x="993775" y="1625600"/>
            <a:ext cx="10583545" cy="4824095"/>
          </a:xfrm>
        </p:spPr>
        <p:txBody>
          <a:bodyPr vert="horz" wrap="square" lIns="91440" tIns="45720" rIns="91440" bIns="45720" anchor="t" anchorCtr="0">
            <a:normAutofit/>
          </a:bodyPr>
          <a:lstStyle/>
          <a:p>
            <a:pPr eaLnBrk="1" hangingPunct="1">
              <a:lnSpc>
                <a:spcPts val="4500"/>
              </a:lnSpc>
              <a:spcBef>
                <a:spcPts val="0"/>
              </a:spcBef>
              <a:spcAft>
                <a:spcPts val="0"/>
              </a:spcAft>
            </a:pPr>
            <a:r>
              <a:rPr lang="zh-CN" altLang="en-US" sz="3200" b="1" kern="1200" dirty="0">
                <a:latin typeface="+mn-lt"/>
                <a:ea typeface="+mn-ea"/>
                <a:cs typeface="+mn-cs"/>
              </a:rPr>
              <a:t>考试方式：闭卷考试</a:t>
            </a:r>
          </a:p>
          <a:p>
            <a:pPr eaLnBrk="1" hangingPunct="1">
              <a:lnSpc>
                <a:spcPts val="4500"/>
              </a:lnSpc>
              <a:spcBef>
                <a:spcPts val="0"/>
              </a:spcBef>
              <a:spcAft>
                <a:spcPts val="0"/>
              </a:spcAft>
            </a:pPr>
            <a:r>
              <a:rPr lang="zh-CN" altLang="en-US" sz="3200" b="1" kern="1200" dirty="0">
                <a:latin typeface="+mn-lt"/>
                <a:ea typeface="+mn-ea"/>
                <a:cs typeface="+mn-cs"/>
              </a:rPr>
              <a:t>考试时间：</a:t>
            </a:r>
            <a:r>
              <a:rPr lang="en-US" altLang="zh-CN" sz="3200" b="1" kern="1200" dirty="0">
                <a:solidFill>
                  <a:srgbClr val="FF0000"/>
                </a:solidFill>
                <a:latin typeface="+mn-lt"/>
                <a:ea typeface="+mn-ea"/>
                <a:cs typeface="+mn-cs"/>
              </a:rPr>
              <a:t>2022</a:t>
            </a:r>
            <a:r>
              <a:rPr lang="en-US" altLang="zh-CN" sz="3200" b="1" kern="1200" dirty="0">
                <a:solidFill>
                  <a:srgbClr val="FF0000"/>
                </a:solidFill>
                <a:latin typeface="Times New Roman" panose="02020603050405020304" charset="0"/>
                <a:ea typeface="+mn-ea"/>
                <a:cs typeface="Times New Roman" panose="02020603050405020304" charset="0"/>
              </a:rPr>
              <a:t>~</a:t>
            </a:r>
            <a:r>
              <a:rPr lang="en-US" altLang="zh-CN" sz="3200" b="1" kern="1200" dirty="0">
                <a:solidFill>
                  <a:srgbClr val="FF0000"/>
                </a:solidFill>
                <a:latin typeface="+mn-lt"/>
                <a:ea typeface="+mn-ea"/>
                <a:cs typeface="+mn-cs"/>
              </a:rPr>
              <a:t>2023</a:t>
            </a:r>
            <a:r>
              <a:rPr lang="zh-CN" altLang="en-US" sz="3200" b="1" kern="1200" dirty="0">
                <a:solidFill>
                  <a:srgbClr val="FF0000"/>
                </a:solidFill>
                <a:latin typeface="+mn-lt"/>
                <a:ea typeface="+mn-ea"/>
                <a:cs typeface="+mn-cs"/>
              </a:rPr>
              <a:t>学年春季学期开学第</a:t>
            </a:r>
            <a:r>
              <a:rPr lang="en-US" altLang="zh-CN" sz="3200" b="1" kern="1200" dirty="0">
                <a:solidFill>
                  <a:srgbClr val="FF0000"/>
                </a:solidFill>
                <a:latin typeface="+mn-lt"/>
                <a:ea typeface="+mn-ea"/>
                <a:cs typeface="+mn-cs"/>
              </a:rPr>
              <a:t>1</a:t>
            </a:r>
            <a:r>
              <a:rPr lang="zh-CN" altLang="en-US" sz="3200" b="1" kern="1200" dirty="0">
                <a:solidFill>
                  <a:srgbClr val="FF0000"/>
                </a:solidFill>
                <a:latin typeface="+mn-lt"/>
                <a:ea typeface="+mn-ea"/>
                <a:cs typeface="+mn-cs"/>
              </a:rPr>
              <a:t>周</a:t>
            </a:r>
          </a:p>
          <a:p>
            <a:pPr marL="0" indent="0" eaLnBrk="1" hangingPunct="1">
              <a:lnSpc>
                <a:spcPts val="4500"/>
              </a:lnSpc>
              <a:spcBef>
                <a:spcPts val="0"/>
              </a:spcBef>
              <a:spcAft>
                <a:spcPts val="0"/>
              </a:spcAft>
              <a:buNone/>
            </a:pPr>
            <a:r>
              <a:rPr lang="en-US" altLang="zh-CN" sz="3200" b="1" kern="1200" dirty="0">
                <a:solidFill>
                  <a:srgbClr val="FF0000"/>
                </a:solidFill>
                <a:latin typeface="+mn-lt"/>
                <a:ea typeface="+mn-ea"/>
                <a:cs typeface="+mn-cs"/>
              </a:rPr>
              <a:t>                            </a:t>
            </a:r>
            <a:r>
              <a:rPr lang="zh-CN" altLang="en-US" sz="3200" b="1" kern="1200" dirty="0">
                <a:solidFill>
                  <a:srgbClr val="FF0000"/>
                </a:solidFill>
                <a:latin typeface="+mn-lt"/>
                <a:ea typeface="+mn-ea"/>
                <a:cs typeface="+mn-cs"/>
              </a:rPr>
              <a:t>（</a:t>
            </a:r>
            <a:r>
              <a:rPr lang="zh-CN" altLang="en-US" b="1" dirty="0">
                <a:solidFill>
                  <a:srgbClr val="FF0000"/>
                </a:solidFill>
                <a:sym typeface="+mn-ea"/>
              </a:rPr>
              <a:t>具体哪天哪个时间段待定）</a:t>
            </a:r>
            <a:endParaRPr lang="zh-CN" altLang="en-US" sz="3200" b="1" kern="1200" dirty="0">
              <a:solidFill>
                <a:srgbClr val="FF0000"/>
              </a:solidFill>
              <a:latin typeface="+mn-lt"/>
              <a:ea typeface="+mn-ea"/>
              <a:cs typeface="+mn-cs"/>
            </a:endParaRPr>
          </a:p>
          <a:p>
            <a:pPr eaLnBrk="1" hangingPunct="1">
              <a:lnSpc>
                <a:spcPts val="4500"/>
              </a:lnSpc>
              <a:spcBef>
                <a:spcPts val="0"/>
              </a:spcBef>
              <a:spcAft>
                <a:spcPts val="0"/>
              </a:spcAft>
              <a:buFont typeface="Arial" panose="020B0604020202020204" pitchFamily="34" charset="0"/>
              <a:buNone/>
            </a:pPr>
            <a:r>
              <a:rPr lang="zh-CN" altLang="en-US" sz="3200" b="1" kern="1200" dirty="0">
                <a:solidFill>
                  <a:srgbClr val="FF0000"/>
                </a:solidFill>
                <a:latin typeface="+mn-lt"/>
                <a:ea typeface="+mn-ea"/>
                <a:cs typeface="+mn-cs"/>
              </a:rPr>
              <a:t> </a:t>
            </a:r>
            <a:r>
              <a:rPr lang="en-US" altLang="zh-CN" sz="3200" b="1" kern="1200" dirty="0">
                <a:solidFill>
                  <a:srgbClr val="FF0000"/>
                </a:solidFill>
                <a:latin typeface="+mn-lt"/>
                <a:ea typeface="+mn-ea"/>
                <a:cs typeface="+mn-cs"/>
              </a:rPr>
              <a:t>                                            </a:t>
            </a:r>
            <a:r>
              <a:rPr lang="zh-CN" altLang="en-US" sz="3200" b="1" kern="1200" dirty="0">
                <a:solidFill>
                  <a:srgbClr val="FF0000"/>
                </a:solidFill>
                <a:latin typeface="+mn-lt"/>
                <a:ea typeface="+mn-ea"/>
                <a:cs typeface="+mn-cs"/>
              </a:rPr>
              <a:t>（</a:t>
            </a:r>
            <a:r>
              <a:rPr lang="en-US" altLang="zh-CN" sz="3200" b="1" kern="1200" dirty="0">
                <a:solidFill>
                  <a:srgbClr val="FF0000"/>
                </a:solidFill>
                <a:latin typeface="+mn-lt"/>
                <a:ea typeface="+mn-ea"/>
                <a:cs typeface="+mn-cs"/>
              </a:rPr>
              <a:t>90</a:t>
            </a:r>
            <a:r>
              <a:rPr lang="zh-CN" altLang="en-US" sz="3200" b="1" kern="1200" dirty="0">
                <a:solidFill>
                  <a:srgbClr val="FF0000"/>
                </a:solidFill>
                <a:latin typeface="+mn-lt"/>
                <a:ea typeface="+mn-ea"/>
                <a:cs typeface="+mn-cs"/>
              </a:rPr>
              <a:t>分钟）</a:t>
            </a:r>
            <a:endParaRPr lang="zh-CN" altLang="en-US" sz="3200" b="1" kern="1200" dirty="0">
              <a:latin typeface="+mn-lt"/>
              <a:ea typeface="+mn-ea"/>
              <a:cs typeface="+mn-cs"/>
            </a:endParaRPr>
          </a:p>
          <a:p>
            <a:pPr eaLnBrk="1" hangingPunct="1">
              <a:lnSpc>
                <a:spcPts val="4500"/>
              </a:lnSpc>
              <a:spcBef>
                <a:spcPts val="0"/>
              </a:spcBef>
              <a:spcAft>
                <a:spcPts val="0"/>
              </a:spcAft>
            </a:pPr>
            <a:r>
              <a:rPr lang="zh-CN" altLang="en-US" sz="3200" b="1" kern="1200" dirty="0">
                <a:latin typeface="+mn-lt"/>
                <a:ea typeface="+mn-ea"/>
                <a:cs typeface="+mn-cs"/>
              </a:rPr>
              <a:t>考试地点：</a:t>
            </a:r>
            <a:r>
              <a:rPr lang="zh-CN" altLang="en-US" sz="3200" b="1" kern="1200" dirty="0">
                <a:solidFill>
                  <a:srgbClr val="FF0000"/>
                </a:solidFill>
                <a:latin typeface="+mn-lt"/>
                <a:ea typeface="+mn-ea"/>
                <a:cs typeface="+mn-cs"/>
              </a:rPr>
              <a:t>教务系统指定</a:t>
            </a:r>
            <a:r>
              <a:rPr lang="zh-CN" altLang="en-US" sz="3200" b="1" kern="1200" dirty="0">
                <a:latin typeface="+mn-lt"/>
                <a:ea typeface="+mn-ea"/>
                <a:cs typeface="+mn-cs"/>
              </a:rPr>
              <a:t>的考试地点。</a:t>
            </a:r>
          </a:p>
          <a:p>
            <a:pPr eaLnBrk="1" hangingPunct="1">
              <a:lnSpc>
                <a:spcPts val="4500"/>
              </a:lnSpc>
              <a:spcBef>
                <a:spcPts val="0"/>
              </a:spcBef>
              <a:spcAft>
                <a:spcPts val="0"/>
              </a:spcAft>
            </a:pPr>
            <a:endParaRPr lang="zh-CN" altLang="en-US" sz="3200" b="1" kern="1200" dirty="0">
              <a:latin typeface="+mn-lt"/>
              <a:ea typeface="+mn-ea"/>
              <a:cs typeface="+mn-cs"/>
            </a:endParaRPr>
          </a:p>
          <a:p>
            <a:pPr eaLnBrk="1" hangingPunct="1">
              <a:lnSpc>
                <a:spcPts val="4500"/>
              </a:lnSpc>
              <a:spcBef>
                <a:spcPts val="0"/>
              </a:spcBef>
              <a:spcAft>
                <a:spcPts val="0"/>
              </a:spcAft>
              <a:buFont typeface="Arial" panose="020B0604020202020204" pitchFamily="34" charset="0"/>
              <a:buNone/>
            </a:pPr>
            <a:r>
              <a:rPr lang="zh-CN" altLang="en-US" sz="3200" b="1" kern="1200" dirty="0">
                <a:latin typeface="+mn-lt"/>
                <a:ea typeface="+mn-ea"/>
                <a:cs typeface="+mn-cs"/>
              </a:rPr>
              <a:t>     </a:t>
            </a:r>
            <a:r>
              <a:rPr lang="zh-CN" altLang="en-US" sz="3200" b="1" kern="1200" dirty="0">
                <a:solidFill>
                  <a:srgbClr val="FF0000"/>
                </a:solidFill>
                <a:latin typeface="+mn-lt"/>
                <a:ea typeface="+mn-ea"/>
                <a:cs typeface="+mn-cs"/>
              </a:rPr>
              <a:t>学生可在教务处网站查询个人考试安排表，也可到学生所在学院查询。</a:t>
            </a:r>
          </a:p>
        </p:txBody>
      </p:sp>
      <p:pic>
        <p:nvPicPr>
          <p:cNvPr id="4" name="图片 3" descr="CJ3036"/>
          <p:cNvPicPr>
            <a:picLocks noChangeAspect="1"/>
          </p:cNvPicPr>
          <p:nvPr/>
        </p:nvPicPr>
        <p:blipFill>
          <a:blip r:embed="rId2"/>
          <a:stretch>
            <a:fillRect/>
          </a:stretch>
        </p:blipFill>
        <p:spPr>
          <a:xfrm>
            <a:off x="1678305" y="400685"/>
            <a:ext cx="1217930" cy="8978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内容占位符 2"/>
          <p:cNvSpPr>
            <a:spLocks noGrp="1"/>
          </p:cNvSpPr>
          <p:nvPr>
            <p:ph idx="1"/>
          </p:nvPr>
        </p:nvSpPr>
        <p:spPr>
          <a:xfrm>
            <a:off x="1188085" y="1819910"/>
            <a:ext cx="10009505" cy="4368800"/>
          </a:xfrm>
        </p:spPr>
        <p:txBody>
          <a:bodyPr vert="horz" wrap="square" lIns="91440" tIns="45720" rIns="91440" bIns="45720" anchor="t" anchorCtr="0">
            <a:normAutofit/>
          </a:bodyPr>
          <a:lstStyle/>
          <a:p>
            <a:pPr eaLnBrk="1" hangingPunct="1">
              <a:buFont typeface="Arial" panose="020B0604020202020204" pitchFamily="34" charset="0"/>
              <a:buNone/>
            </a:pPr>
            <a:r>
              <a:rPr lang="en-US" altLang="zh-CN" sz="2800" b="1" kern="1200" dirty="0">
                <a:latin typeface="+mn-lt"/>
                <a:ea typeface="+mn-ea"/>
                <a:cs typeface="+mn-cs"/>
              </a:rPr>
              <a:t>《</a:t>
            </a:r>
            <a:r>
              <a:rPr lang="zh-CN" altLang="zh-CN" sz="2800" b="1" kern="1200" dirty="0">
                <a:latin typeface="+mn-lt"/>
                <a:ea typeface="+mn-ea"/>
                <a:cs typeface="+mn-cs"/>
              </a:rPr>
              <a:t>四川大学本科生考试工作管理办法（修订）</a:t>
            </a:r>
            <a:r>
              <a:rPr lang="en-US" altLang="zh-CN" sz="2800" b="1" kern="1200" dirty="0">
                <a:latin typeface="+mn-lt"/>
                <a:ea typeface="+mn-ea"/>
                <a:cs typeface="+mn-cs"/>
              </a:rPr>
              <a:t>》</a:t>
            </a:r>
            <a:r>
              <a:rPr lang="zh-CN" altLang="en-US" sz="2800" b="1" kern="1200" dirty="0">
                <a:latin typeface="+mn-lt"/>
                <a:ea typeface="+mn-ea"/>
                <a:cs typeface="+mn-cs"/>
              </a:rPr>
              <a:t>（</a:t>
            </a:r>
            <a:r>
              <a:rPr lang="en-US" altLang="zh-CN" sz="2800" b="1" kern="1200" dirty="0">
                <a:latin typeface="+mn-lt"/>
                <a:ea typeface="+mn-ea"/>
                <a:cs typeface="+mn-cs"/>
              </a:rPr>
              <a:t>2017</a:t>
            </a:r>
            <a:r>
              <a:rPr lang="zh-CN" altLang="en-US" sz="2800" b="1" kern="1200" dirty="0">
                <a:latin typeface="+mn-lt"/>
                <a:ea typeface="+mn-ea"/>
                <a:cs typeface="+mn-cs"/>
              </a:rPr>
              <a:t>）：</a:t>
            </a:r>
            <a:endParaRPr lang="zh-CN" altLang="zh-CN" sz="2800" b="1" kern="1200" dirty="0">
              <a:latin typeface="+mn-lt"/>
              <a:ea typeface="+mn-ea"/>
              <a:cs typeface="+mn-cs"/>
            </a:endParaRPr>
          </a:p>
          <a:p>
            <a:pPr eaLnBrk="1" hangingPunct="1">
              <a:lnSpc>
                <a:spcPct val="110000"/>
              </a:lnSpc>
            </a:pPr>
            <a:r>
              <a:rPr lang="zh-CN" altLang="zh-CN" sz="2800" b="1" kern="1200" dirty="0">
                <a:latin typeface="+mn-lt"/>
                <a:ea typeface="+mn-ea"/>
                <a:cs typeface="+mn-cs"/>
              </a:rPr>
              <a:t>第三十八条　学生的考试必须严格按照《四川大学考场规则》以及学校其他相关规定进行。凡有考试违纪作弊行为的在校本科生按《四川大学本科学生考试违纪作弊处分规定（修订）》进行处理。</a:t>
            </a:r>
          </a:p>
          <a:p>
            <a:pPr eaLnBrk="1" hangingPunct="1">
              <a:lnSpc>
                <a:spcPct val="110000"/>
              </a:lnSpc>
            </a:pPr>
            <a:r>
              <a:rPr lang="zh-CN" altLang="zh-CN" sz="2800" b="1" kern="1200" dirty="0">
                <a:latin typeface="+mn-lt"/>
                <a:ea typeface="+mn-ea"/>
                <a:cs typeface="+mn-cs"/>
              </a:rPr>
              <a:t>第三十九条　受处分的学生，该门课程成绩以零分计，并取消该门课程的补考资格。</a:t>
            </a:r>
          </a:p>
          <a:p>
            <a:pPr eaLnBrk="1" hangingPunct="1">
              <a:lnSpc>
                <a:spcPct val="110000"/>
              </a:lnSpc>
              <a:buFont typeface="Arial" panose="020B0604020202020204" pitchFamily="34" charset="0"/>
              <a:buNone/>
            </a:pPr>
            <a:endParaRPr lang="zh-CN" altLang="en-US" b="1" kern="1200" dirty="0">
              <a:latin typeface="+mn-lt"/>
              <a:ea typeface="+mn-ea"/>
              <a:cs typeface="+mn-cs"/>
            </a:endParaRPr>
          </a:p>
        </p:txBody>
      </p:sp>
      <p:sp>
        <p:nvSpPr>
          <p:cNvPr id="4" name="Rectangle 2"/>
          <p:cNvSpPr>
            <a:spLocks noGrp="1" noChangeArrowheads="1"/>
          </p:cNvSpPr>
          <p:nvPr>
            <p:ph type="title"/>
          </p:nvPr>
        </p:nvSpPr>
        <p:spPr>
          <a:xfrm>
            <a:off x="2152650" y="225425"/>
            <a:ext cx="7886700" cy="1325563"/>
          </a:xfrm>
        </p:spPr>
        <p:txBody>
          <a:bodyPr vert="horz" wrap="square" lIns="91440" tIns="45720" rIns="91440" bIns="45720" numCol="1" anchor="ctr" anchorCtr="0" compatLnSpc="1">
            <a:noAutofit/>
          </a:body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考试纪律要求</a:t>
            </a:r>
            <a:r>
              <a:rPr kumimoji="0" lang="en-US" altLang="zh-CN" sz="4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       </a:t>
            </a:r>
          </a:p>
        </p:txBody>
      </p:sp>
      <p:pic>
        <p:nvPicPr>
          <p:cNvPr id="2" name="图片 1" descr="CJ3036"/>
          <p:cNvPicPr>
            <a:picLocks noChangeAspect="1"/>
          </p:cNvPicPr>
          <p:nvPr/>
        </p:nvPicPr>
        <p:blipFill>
          <a:blip r:embed="rId2"/>
          <a:stretch>
            <a:fillRect/>
          </a:stretch>
        </p:blipFill>
        <p:spPr>
          <a:xfrm>
            <a:off x="1487170" y="439420"/>
            <a:ext cx="1217930" cy="8978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p:cNvSpPr>
          <p:nvPr>
            <p:ph idx="1"/>
          </p:nvPr>
        </p:nvSpPr>
        <p:spPr>
          <a:xfrm>
            <a:off x="1033145" y="1579245"/>
            <a:ext cx="10317480" cy="4878705"/>
          </a:xfrm>
        </p:spPr>
        <p:txBody>
          <a:bodyPr vert="horz" wrap="square" lIns="91440" tIns="45720" rIns="91440" bIns="45720" numCol="1" anchor="t" anchorCtr="0" compatLnSpc="1">
            <a:normAutofit lnSpcReduction="10000"/>
          </a:bodyPr>
          <a:lstStyle/>
          <a:p>
            <a:pPr marL="171450" marR="0" lvl="0" indent="-171450" algn="l" defTabSz="914400" rtl="0" eaLnBrk="1" fontAlgn="base" latinLnBrk="0" hangingPunct="1">
              <a:lnSpc>
                <a:spcPct val="110000"/>
              </a:lnSpc>
              <a:spcBef>
                <a:spcPts val="750"/>
              </a:spcBef>
              <a:spcAft>
                <a:spcPct val="0"/>
              </a:spcAft>
              <a:buClrTx/>
              <a:buSzTx/>
              <a:buFont typeface="Arial" panose="020B0604020202020204" pitchFamily="34" charset="0"/>
              <a:buNone/>
              <a:defRPr/>
            </a:pPr>
            <a:r>
              <a:rPr kumimoji="0" lang="en-US" altLang="zh-CN" sz="3200" b="1" i="0" u="none" strike="noStrike" kern="1200" cap="none" spc="0" normalizeH="0" baseline="0" noProof="1">
                <a:ln>
                  <a:noFill/>
                </a:ln>
                <a:solidFill>
                  <a:schemeClr val="tx1"/>
                </a:solidFill>
                <a:effectLst/>
                <a:uLnTx/>
                <a:uFillTx/>
                <a:latin typeface="+mn-lt"/>
                <a:ea typeface="+mn-ea"/>
                <a:cs typeface="+mn-cs"/>
              </a:rPr>
              <a:t>1</a:t>
            </a:r>
            <a:r>
              <a:rPr kumimoji="0" lang="zh-CN" altLang="en-US" sz="3200" b="1" i="0" u="none" strike="noStrike" kern="1200" cap="none" spc="0" normalizeH="0" baseline="0" noProof="1">
                <a:ln>
                  <a:noFill/>
                </a:ln>
                <a:solidFill>
                  <a:schemeClr val="tx1"/>
                </a:solidFill>
                <a:effectLst/>
                <a:uLnTx/>
                <a:uFillTx/>
                <a:latin typeface="+mn-lt"/>
                <a:ea typeface="+mn-ea"/>
                <a:cs typeface="+mn-cs"/>
              </a:rPr>
              <a:t>、学生应至少</a:t>
            </a:r>
            <a:r>
              <a:rPr kumimoji="0" lang="zh-CN" altLang="en-US" sz="3200" b="1" i="0" u="none" strike="noStrike" kern="1200" cap="none" spc="0" normalizeH="0" baseline="0" noProof="1">
                <a:ln>
                  <a:noFill/>
                </a:ln>
                <a:solidFill>
                  <a:srgbClr val="C00000"/>
                </a:solidFill>
                <a:effectLst/>
                <a:uLnTx/>
                <a:uFillTx/>
                <a:latin typeface="+mn-lt"/>
                <a:ea typeface="+mn-ea"/>
                <a:cs typeface="+mn-cs"/>
              </a:rPr>
              <a:t>提前</a:t>
            </a:r>
            <a:r>
              <a:rPr kumimoji="0" lang="en-US" altLang="zh-CN" sz="3200" b="1" i="0" u="none" strike="noStrike" kern="1200" cap="none" spc="0" normalizeH="0" baseline="0" noProof="1">
                <a:ln>
                  <a:noFill/>
                </a:ln>
                <a:solidFill>
                  <a:srgbClr val="C00000"/>
                </a:solidFill>
                <a:effectLst/>
                <a:uLnTx/>
                <a:uFillTx/>
                <a:latin typeface="+mn-lt"/>
                <a:ea typeface="+mn-ea"/>
                <a:cs typeface="+mn-cs"/>
              </a:rPr>
              <a:t>20</a:t>
            </a:r>
            <a:r>
              <a:rPr kumimoji="0" lang="zh-CN" altLang="en-US" sz="3200" b="1" i="0" u="none" strike="noStrike" kern="1200" cap="none" spc="0" normalizeH="0" baseline="0" noProof="1">
                <a:ln>
                  <a:noFill/>
                </a:ln>
                <a:solidFill>
                  <a:srgbClr val="C00000"/>
                </a:solidFill>
                <a:effectLst/>
                <a:uLnTx/>
                <a:uFillTx/>
                <a:latin typeface="+mn-lt"/>
                <a:ea typeface="+mn-ea"/>
                <a:cs typeface="+mn-cs"/>
              </a:rPr>
              <a:t>分钟</a:t>
            </a:r>
            <a:r>
              <a:rPr kumimoji="0" lang="zh-CN" altLang="en-US" sz="3200" b="1" i="0" u="none" strike="noStrike" kern="1200" cap="none" spc="0" normalizeH="0" baseline="0" noProof="1">
                <a:ln>
                  <a:noFill/>
                </a:ln>
                <a:solidFill>
                  <a:schemeClr val="tx1"/>
                </a:solidFill>
                <a:effectLst/>
                <a:uLnTx/>
                <a:uFillTx/>
                <a:latin typeface="+mn-lt"/>
                <a:ea typeface="+mn-ea"/>
                <a:cs typeface="+mn-cs"/>
              </a:rPr>
              <a:t>到考场，并按照教务系统</a:t>
            </a:r>
            <a:r>
              <a:rPr kumimoji="0" lang="zh-CN" altLang="en-US" sz="3200" b="1" i="0" u="none" strike="noStrike" kern="1200" cap="none" spc="0" normalizeH="0" baseline="0" noProof="1">
                <a:ln>
                  <a:noFill/>
                </a:ln>
                <a:solidFill>
                  <a:srgbClr val="C00000"/>
                </a:solidFill>
                <a:effectLst/>
                <a:uLnTx/>
                <a:uFillTx/>
                <a:latin typeface="+mn-lt"/>
                <a:ea typeface="+mn-ea"/>
                <a:cs typeface="+mn-cs"/>
              </a:rPr>
              <a:t>指定的教室</a:t>
            </a:r>
            <a:r>
              <a:rPr kumimoji="0" lang="zh-CN" altLang="en-US" sz="3200" b="1" i="0" u="none" strike="noStrike" kern="1200" cap="none" spc="0" normalizeH="0" baseline="0" noProof="1">
                <a:ln>
                  <a:noFill/>
                </a:ln>
                <a:solidFill>
                  <a:schemeClr val="tx1"/>
                </a:solidFill>
                <a:effectLst/>
                <a:uLnTx/>
                <a:uFillTx/>
                <a:latin typeface="+mn-lt"/>
                <a:ea typeface="+mn-ea"/>
                <a:cs typeface="+mn-cs"/>
              </a:rPr>
              <a:t>参加考试。考生迟到30分钟及以上者，不得参加考试；如因学生未按指定地点参加考试而出现试卷丢失或成绩无法登录等后果，由学生自行承担责任。</a:t>
            </a:r>
          </a:p>
          <a:p>
            <a:pPr marL="171450" marR="0" lvl="0" indent="-171450" algn="l" defTabSz="914400" rtl="0" eaLnBrk="1" fontAlgn="base" latinLnBrk="0" hangingPunct="1">
              <a:lnSpc>
                <a:spcPct val="110000"/>
              </a:lnSpc>
              <a:spcBef>
                <a:spcPts val="750"/>
              </a:spcBef>
              <a:spcAft>
                <a:spcPct val="0"/>
              </a:spcAft>
              <a:buClrTx/>
              <a:buSzTx/>
              <a:buFont typeface="Arial" panose="020B0604020202020204" pitchFamily="34" charset="0"/>
              <a:buNone/>
              <a:defRPr/>
            </a:pPr>
            <a:r>
              <a:rPr kumimoji="0" lang="en-US" altLang="zh-CN" sz="3200" b="1" i="0" u="none" strike="noStrike" kern="1200" cap="none" spc="0" normalizeH="0" baseline="0" noProof="1">
                <a:ln>
                  <a:noFill/>
                </a:ln>
                <a:solidFill>
                  <a:schemeClr val="tx1"/>
                </a:solidFill>
                <a:effectLst/>
                <a:uLnTx/>
                <a:uFillTx/>
                <a:latin typeface="+mn-lt"/>
                <a:ea typeface="+mn-ea"/>
                <a:cs typeface="+mn-cs"/>
              </a:rPr>
              <a:t>2</a:t>
            </a:r>
            <a:r>
              <a:rPr kumimoji="0" lang="zh-CN" altLang="en-US" sz="3200" b="1" i="0" u="none" strike="noStrike" kern="1200" cap="none" spc="0" normalizeH="0" baseline="0" noProof="1">
                <a:ln>
                  <a:noFill/>
                </a:ln>
                <a:solidFill>
                  <a:schemeClr val="tx1"/>
                </a:solidFill>
                <a:effectLst/>
                <a:uLnTx/>
                <a:uFillTx/>
                <a:latin typeface="+mn-lt"/>
                <a:ea typeface="+mn-ea"/>
                <a:cs typeface="+mn-cs"/>
              </a:rPr>
              <a:t>、考试时，学生应将</a:t>
            </a:r>
            <a:r>
              <a:rPr kumimoji="0" lang="zh-CN" altLang="en-US" sz="3200" b="1" i="0" u="none" strike="noStrike" kern="1200" cap="none" spc="0" normalizeH="0" baseline="0" noProof="1">
                <a:ln>
                  <a:noFill/>
                </a:ln>
                <a:solidFill>
                  <a:srgbClr val="C00000"/>
                </a:solidFill>
                <a:effectLst/>
                <a:uLnTx/>
                <a:uFillTx/>
                <a:latin typeface="+mn-lt"/>
                <a:ea typeface="+mn-ea"/>
                <a:cs typeface="+mn-cs"/>
              </a:rPr>
              <a:t>学生证或身份证</a:t>
            </a:r>
            <a:r>
              <a:rPr kumimoji="0" lang="zh-CN" altLang="en-US" sz="3200" b="1" i="0" u="none" strike="noStrike" kern="1200" cap="none" spc="0" normalizeH="0" baseline="0" noProof="1">
                <a:ln>
                  <a:noFill/>
                </a:ln>
                <a:solidFill>
                  <a:schemeClr val="tx1"/>
                </a:solidFill>
                <a:effectLst/>
                <a:uLnTx/>
                <a:uFillTx/>
                <a:latin typeface="+mn-lt"/>
                <a:ea typeface="+mn-ea"/>
                <a:cs typeface="+mn-cs"/>
              </a:rPr>
              <a:t>放置于课桌上，以备监考教师检查。</a:t>
            </a:r>
          </a:p>
          <a:p>
            <a:pPr marL="171450" marR="0" lvl="0" indent="-171450" algn="l" defTabSz="914400" rtl="0" eaLnBrk="1" fontAlgn="base" latinLnBrk="0" hangingPunct="1">
              <a:lnSpc>
                <a:spcPct val="110000"/>
              </a:lnSpc>
              <a:spcBef>
                <a:spcPts val="750"/>
              </a:spcBef>
              <a:spcAft>
                <a:spcPct val="0"/>
              </a:spcAft>
              <a:buClrTx/>
              <a:buSzTx/>
              <a:buFont typeface="Arial" panose="020B0604020202020204" pitchFamily="34" charset="0"/>
              <a:buNone/>
              <a:defRPr/>
            </a:pPr>
            <a:r>
              <a:rPr kumimoji="0" lang="en-US" altLang="zh-CN" sz="3200" b="1" i="0" u="none" strike="noStrike" kern="1200" cap="none" spc="0" normalizeH="0" baseline="0" noProof="1">
                <a:ln>
                  <a:noFill/>
                </a:ln>
                <a:solidFill>
                  <a:schemeClr val="tx1"/>
                </a:solidFill>
                <a:effectLst/>
                <a:uLnTx/>
                <a:uFillTx/>
                <a:latin typeface="+mn-lt"/>
                <a:ea typeface="+mn-ea"/>
                <a:cs typeface="+mn-cs"/>
                <a:sym typeface="+mn-ea"/>
              </a:rPr>
              <a:t>3</a:t>
            </a:r>
            <a:r>
              <a:rPr kumimoji="0" lang="zh-CN" altLang="en-US" sz="3200" b="1" i="0" u="none" strike="noStrike" kern="1200" cap="none" spc="0" normalizeH="0" baseline="0" noProof="1">
                <a:ln>
                  <a:noFill/>
                </a:ln>
                <a:solidFill>
                  <a:schemeClr val="tx1"/>
                </a:solidFill>
                <a:effectLst/>
                <a:uLnTx/>
                <a:uFillTx/>
                <a:latin typeface="+mn-lt"/>
                <a:ea typeface="+mn-ea"/>
                <a:cs typeface="+mn-cs"/>
                <a:sym typeface="+mn-ea"/>
              </a:rPr>
              <a:t>、学</a:t>
            </a:r>
            <a:r>
              <a:rPr kumimoji="0" lang="zh-CN" altLang="en-US" sz="3200" b="1"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rPr>
              <a:t>生</a:t>
            </a:r>
            <a:r>
              <a:rPr kumimoji="0" lang="zh-CN" altLang="en-US" sz="3200" b="1" i="0" u="none" strike="noStrike" kern="1200" cap="none" spc="0" normalizeH="0" baseline="0" noProof="1">
                <a:ln>
                  <a:noFill/>
                </a:ln>
                <a:solidFill>
                  <a:srgbClr val="C00000"/>
                </a:solidFill>
                <a:effectLst/>
                <a:uLnTx/>
                <a:uFillTx/>
                <a:latin typeface="宋体" panose="02010600030101010101" pitchFamily="2" charset="-122"/>
                <a:ea typeface="+mn-ea"/>
                <a:cs typeface="+mn-cs"/>
                <a:sym typeface="+mn-ea"/>
              </a:rPr>
              <a:t>不得将手机、笔记本电脑等通讯工具、数码产品带入考场</a:t>
            </a:r>
            <a:r>
              <a:rPr kumimoji="0" lang="zh-CN" altLang="en-US" sz="3200" b="1"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rPr>
              <a:t>，也不得将其作为计时工具使用。</a:t>
            </a:r>
          </a:p>
          <a:p>
            <a:pPr marL="171450" marR="0" lvl="0" indent="-171450" algn="l" defTabSz="914400" rtl="0" eaLnBrk="1" fontAlgn="base" latinLnBrk="0" hangingPunct="1">
              <a:lnSpc>
                <a:spcPct val="110000"/>
              </a:lnSpc>
              <a:spcBef>
                <a:spcPts val="75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rPr>
              <a:t> 除考试用文具外，其他物品应放在监考老师指定的位置。</a:t>
            </a:r>
            <a:endParaRPr kumimoji="0" lang="zh-CN" altLang="en-US" sz="3200" b="1" i="0" u="none" strike="noStrike" kern="1200" cap="none" spc="0" normalizeH="0" baseline="0" noProof="1">
              <a:ln>
                <a:noFill/>
              </a:ln>
              <a:solidFill>
                <a:schemeClr val="tx1"/>
              </a:solidFill>
              <a:effectLst/>
              <a:uLnTx/>
              <a:uFillTx/>
              <a:latin typeface="+mn-lt"/>
              <a:ea typeface="+mn-ea"/>
              <a:cs typeface="+mn-cs"/>
            </a:endParaRPr>
          </a:p>
        </p:txBody>
      </p:sp>
      <p:sp>
        <p:nvSpPr>
          <p:cNvPr id="4" name="标题 3"/>
          <p:cNvSpPr>
            <a:spLocks noGrp="1"/>
          </p:cNvSpPr>
          <p:nvPr>
            <p:ph type="title"/>
          </p:nvPr>
        </p:nvSpPr>
        <p:spPr>
          <a:xfrm>
            <a:off x="2152650" y="365125"/>
            <a:ext cx="7886700" cy="976313"/>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本课程考试要求</a:t>
            </a:r>
            <a:r>
              <a:rPr kumimoji="0" lang="en-US" altLang="zh-CN" sz="4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 </a:t>
            </a:r>
          </a:p>
        </p:txBody>
      </p:sp>
      <p:pic>
        <p:nvPicPr>
          <p:cNvPr id="2" name="图片 1" descr="CJ3036"/>
          <p:cNvPicPr>
            <a:picLocks noChangeAspect="1"/>
          </p:cNvPicPr>
          <p:nvPr/>
        </p:nvPicPr>
        <p:blipFill>
          <a:blip r:embed="rId2"/>
          <a:stretch>
            <a:fillRect/>
          </a:stretch>
        </p:blipFill>
        <p:spPr>
          <a:xfrm>
            <a:off x="1440815" y="404495"/>
            <a:ext cx="1217930" cy="7607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dirty="0">
                <a:ln>
                  <a:noFill/>
                </a:ln>
                <a:solidFill>
                  <a:srgbClr val="C0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sym typeface="+mn-ea"/>
              </a:rPr>
              <a:t>本课程考试要求</a:t>
            </a:r>
            <a:r>
              <a:rPr lang="en-US" altLang="zh-CN" noProof="0" dirty="0">
                <a:ln>
                  <a:noFill/>
                </a:ln>
                <a:solidFill>
                  <a:srgbClr val="C0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sym typeface="+mn-ea"/>
              </a:rPr>
              <a:t> </a:t>
            </a:r>
            <a:endParaRPr lang="zh-CN" altLang="en-US"/>
          </a:p>
        </p:txBody>
      </p:sp>
      <p:sp>
        <p:nvSpPr>
          <p:cNvPr id="15361" name="Rectangle 2"/>
          <p:cNvSpPr>
            <a:spLocks noGrp="1"/>
          </p:cNvSpPr>
          <p:nvPr>
            <p:ph idx="1"/>
          </p:nvPr>
        </p:nvSpPr>
        <p:spPr>
          <a:xfrm>
            <a:off x="690880" y="1818640"/>
            <a:ext cx="10810875" cy="4351655"/>
          </a:xfrm>
        </p:spPr>
        <p:txBody>
          <a:bodyPr vert="horz" wrap="square" lIns="91440" tIns="45720" rIns="91440" bIns="45720" anchor="t" anchorCtr="0"/>
          <a:lstStyle/>
          <a:p>
            <a:pPr eaLnBrk="1" hangingPunct="1">
              <a:lnSpc>
                <a:spcPts val="4200"/>
              </a:lnSpc>
              <a:buFont typeface="Arial" panose="020B0604020202020204" pitchFamily="34" charset="0"/>
              <a:buNone/>
            </a:pPr>
            <a:r>
              <a:rPr lang="en-US" altLang="zh-CN"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4</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、参加考试的学生应在考试</a:t>
            </a:r>
            <a:r>
              <a:rPr lang="zh-CN" altLang="en-US" sz="3200" b="1" kern="1200" dirty="0">
                <a:solidFill>
                  <a:srgbClr val="C00000"/>
                </a:solidFill>
                <a:latin typeface="宋体" panose="02010600030101010101" pitchFamily="2" charset="-122"/>
                <a:ea typeface="宋体" panose="02010600030101010101" pitchFamily="2" charset="-122"/>
                <a:cs typeface="宋体" panose="02010600030101010101" pitchFamily="2" charset="-122"/>
              </a:rPr>
              <a:t>签到表上签到</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p>
          <a:p>
            <a:pPr eaLnBrk="1" hangingPunct="1">
              <a:lnSpc>
                <a:spcPts val="4200"/>
              </a:lnSpc>
              <a:buFont typeface="Arial" panose="020B0604020202020204" pitchFamily="34" charset="0"/>
              <a:buNone/>
            </a:pPr>
            <a:r>
              <a:rPr lang="en-US" altLang="zh-CN"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5</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、应在</a:t>
            </a:r>
            <a:r>
              <a:rPr lang="zh-CN" altLang="en-US" sz="3200" b="1" kern="1200" dirty="0">
                <a:solidFill>
                  <a:srgbClr val="C00000"/>
                </a:solidFill>
                <a:latin typeface="宋体" panose="02010600030101010101" pitchFamily="2" charset="-122"/>
                <a:ea typeface="宋体" panose="02010600030101010101" pitchFamily="2" charset="-122"/>
                <a:cs typeface="宋体" panose="02010600030101010101" pitchFamily="2" charset="-122"/>
              </a:rPr>
              <a:t>试题和答卷上</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写清课序号、任课教师姓名、本人姓名、班级、学号等信息。</a:t>
            </a:r>
          </a:p>
          <a:p>
            <a:pPr eaLnBrk="1" hangingPunct="1">
              <a:lnSpc>
                <a:spcPts val="4200"/>
              </a:lnSpc>
              <a:buFont typeface="Wingdings" panose="05000000000000000000" pitchFamily="2" charset="2"/>
              <a:buNone/>
            </a:pPr>
            <a:r>
              <a:rPr lang="en-US" altLang="zh-CN"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6</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3200" b="1" kern="1200" dirty="0">
                <a:solidFill>
                  <a:srgbClr val="C00000"/>
                </a:solidFill>
                <a:latin typeface="宋体" panose="02010600030101010101" pitchFamily="2" charset="-122"/>
                <a:ea typeface="宋体" panose="02010600030101010101" pitchFamily="2" charset="-122"/>
                <a:cs typeface="宋体" panose="02010600030101010101" pitchFamily="2" charset="-122"/>
              </a:rPr>
              <a:t>答案全部写在答题纸（答卷）上，写在试题上</a:t>
            </a:r>
            <a:r>
              <a:rPr lang="zh-CN" altLang="en-US" sz="3200" b="1" u="sng" kern="1200" dirty="0">
                <a:solidFill>
                  <a:srgbClr val="C00000"/>
                </a:solidFill>
                <a:latin typeface="宋体" panose="02010600030101010101" pitchFamily="2" charset="-122"/>
                <a:ea typeface="宋体" panose="02010600030101010101" pitchFamily="2" charset="-122"/>
                <a:cs typeface="宋体" panose="02010600030101010101" pitchFamily="2" charset="-122"/>
              </a:rPr>
              <a:t>无效</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p>
          <a:p>
            <a:pPr eaLnBrk="1" hangingPunct="1">
              <a:lnSpc>
                <a:spcPts val="4200"/>
              </a:lnSpc>
              <a:buFont typeface="Wingdings" panose="05000000000000000000" pitchFamily="2" charset="2"/>
              <a:buNone/>
            </a:pPr>
            <a:r>
              <a:rPr lang="en-US" altLang="zh-CN"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7</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、交试卷时应将试题与答卷一并交给监考人员，</a:t>
            </a:r>
            <a:r>
              <a:rPr lang="zh-CN" altLang="en-US" sz="3200" b="1" kern="1200" dirty="0">
                <a:solidFill>
                  <a:srgbClr val="C00000"/>
                </a:solidFill>
                <a:latin typeface="宋体" panose="02010600030101010101" pitchFamily="2" charset="-122"/>
                <a:ea typeface="宋体" panose="02010600030101010101" pitchFamily="2" charset="-122"/>
                <a:cs typeface="宋体" panose="02010600030101010101" pitchFamily="2" charset="-122"/>
              </a:rPr>
              <a:t>试题不得带出考场</a:t>
            </a:r>
            <a:r>
              <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rPr>
              <a:t>。</a:t>
            </a:r>
          </a:p>
          <a:p>
            <a:pPr eaLnBrk="1" hangingPunct="1">
              <a:lnSpc>
                <a:spcPct val="140000"/>
              </a:lnSpc>
              <a:buFont typeface="Arial" panose="020B0604020202020204" pitchFamily="34" charset="0"/>
              <a:buNone/>
            </a:pPr>
            <a:endParaRPr lang="zh-CN" altLang="en-US" sz="32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pic>
        <p:nvPicPr>
          <p:cNvPr id="4" name="图片 3" descr="CJ3036"/>
          <p:cNvPicPr>
            <a:picLocks noChangeAspect="1"/>
          </p:cNvPicPr>
          <p:nvPr/>
        </p:nvPicPr>
        <p:blipFill>
          <a:blip r:embed="rId2"/>
          <a:stretch>
            <a:fillRect/>
          </a:stretch>
        </p:blipFill>
        <p:spPr>
          <a:xfrm>
            <a:off x="1559560" y="447675"/>
            <a:ext cx="1027430" cy="7518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6386" name="Rectangle 12"/>
          <p:cNvSpPr>
            <a:spLocks noGrp="1"/>
          </p:cNvSpPr>
          <p:nvPr>
            <p:ph type="title"/>
          </p:nvPr>
        </p:nvSpPr>
        <p:spPr>
          <a:xfrm>
            <a:off x="747395" y="412750"/>
            <a:ext cx="10515600" cy="969010"/>
          </a:xfrm>
        </p:spPr>
        <p:txBody>
          <a:bodyPr vert="horz" wrap="square" lIns="91440" tIns="45720" rIns="91440" bIns="45720" anchor="ctr" anchorCtr="0">
            <a:normAutofit/>
          </a:bodyPr>
          <a:lstStyle/>
          <a:p>
            <a:pPr algn="ctr" eaLnBrk="1" hangingPunct="1"/>
            <a:r>
              <a:rPr lang="zh-CN" altLang="en-US" sz="4890" dirty="0">
                <a:solidFill>
                  <a:srgbClr val="C00000"/>
                </a:solidFill>
                <a:effectLst>
                  <a:outerShdw blurRad="38100" dist="38100" dir="2700000" algn="tl">
                    <a:srgbClr val="000000">
                      <a:alpha val="43137"/>
                    </a:srgbClr>
                  </a:outerShdw>
                </a:effectLst>
                <a:latin typeface="隶书" panose="02010509060101010101" pitchFamily="49" charset="-122"/>
              </a:rPr>
              <a:t>诚信考试承诺</a:t>
            </a:r>
          </a:p>
        </p:txBody>
      </p:sp>
      <p:sp>
        <p:nvSpPr>
          <p:cNvPr id="16390" name="TextBox 9"/>
          <p:cNvSpPr txBox="1"/>
          <p:nvPr/>
        </p:nvSpPr>
        <p:spPr>
          <a:xfrm>
            <a:off x="1160463" y="1773238"/>
            <a:ext cx="1489075" cy="46037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t" anchorCtr="0">
            <a:spAutoFit/>
          </a:bodyPr>
          <a:lstStyle/>
          <a:p>
            <a:pPr algn="ctr"/>
            <a:r>
              <a:rPr lang="zh-CN" altLang="en-US" sz="2400" b="1" dirty="0">
                <a:latin typeface="Arial" panose="020B0604020202020204" pitchFamily="34" charset="0"/>
                <a:ea typeface="宋体" panose="02010600030101010101" pitchFamily="2" charset="-122"/>
              </a:rPr>
              <a:t>试题样本</a:t>
            </a:r>
          </a:p>
        </p:txBody>
      </p:sp>
      <p:grpSp>
        <p:nvGrpSpPr>
          <p:cNvPr id="12" name="组合 11"/>
          <p:cNvGrpSpPr/>
          <p:nvPr/>
        </p:nvGrpSpPr>
        <p:grpSpPr>
          <a:xfrm>
            <a:off x="3056255" y="1381760"/>
            <a:ext cx="7623810" cy="5028565"/>
            <a:chOff x="4526" y="2176"/>
            <a:chExt cx="12006" cy="7919"/>
          </a:xfrm>
        </p:grpSpPr>
        <p:pic>
          <p:nvPicPr>
            <p:cNvPr id="8" name="图片 7" descr="图片1"/>
            <p:cNvPicPr>
              <a:picLocks noChangeAspect="1"/>
            </p:cNvPicPr>
            <p:nvPr/>
          </p:nvPicPr>
          <p:blipFill>
            <a:blip r:embed="rId2"/>
            <a:stretch>
              <a:fillRect/>
            </a:stretch>
          </p:blipFill>
          <p:spPr>
            <a:xfrm>
              <a:off x="4526" y="2176"/>
              <a:ext cx="8995" cy="7901"/>
            </a:xfrm>
            <a:prstGeom prst="rect">
              <a:avLst/>
            </a:prstGeom>
          </p:spPr>
        </p:pic>
        <p:sp>
          <p:nvSpPr>
            <p:cNvPr id="16387" name="AutoShape 8"/>
            <p:cNvSpPr/>
            <p:nvPr/>
          </p:nvSpPr>
          <p:spPr>
            <a:xfrm rot="-10800000" flipV="1">
              <a:off x="12022" y="7155"/>
              <a:ext cx="1735" cy="390"/>
            </a:xfrm>
            <a:prstGeom prst="rightArrow">
              <a:avLst>
                <a:gd name="adj1" fmla="val 50000"/>
                <a:gd name="adj2" fmla="val 130598"/>
              </a:avLst>
            </a:prstGeom>
            <a:solidFill>
              <a:schemeClr val="accent2"/>
            </a:solidFill>
            <a:ln w="9525" cap="flat" cmpd="sng">
              <a:solidFill>
                <a:srgbClr val="FF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6388" name="Oval 11"/>
            <p:cNvSpPr/>
            <p:nvPr/>
          </p:nvSpPr>
          <p:spPr>
            <a:xfrm>
              <a:off x="8400" y="6953"/>
              <a:ext cx="3515" cy="795"/>
            </a:xfrm>
            <a:prstGeom prst="ellipse">
              <a:avLst/>
            </a:prstGeom>
            <a:noFill/>
            <a:ln w="9525" cap="flat" cmpd="sng">
              <a:solidFill>
                <a:srgbClr val="FF0000"/>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9" name="TextBox 8"/>
            <p:cNvSpPr txBox="1"/>
            <p:nvPr/>
          </p:nvSpPr>
          <p:spPr>
            <a:xfrm>
              <a:off x="13864" y="6837"/>
              <a:ext cx="2668" cy="822"/>
            </a:xfrm>
            <a:prstGeom prst="rect">
              <a:avLst/>
            </a:prstGeom>
            <a:solidFill>
              <a:schemeClr val="accent2"/>
            </a:solidFill>
          </p:spPr>
          <p:txBody>
            <a:bodyPr>
              <a:spAutoFit/>
            </a:bodyPr>
            <a:lstStyle/>
            <a:p>
              <a:pPr marR="0" defTabSz="914400">
                <a:buClrTx/>
                <a:buSzTx/>
                <a:defRPr/>
              </a:pPr>
              <a:r>
                <a:rPr kumimoji="0" lang="zh-CN" altLang="en-US" sz="2800" b="1" kern="1200" cap="none" spc="0" normalizeH="0" baseline="0" noProof="0" dirty="0">
                  <a:solidFill>
                    <a:srgbClr val="FFFF0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cs typeface="+mn-cs"/>
                </a:rPr>
                <a:t>考生签名</a:t>
              </a:r>
            </a:p>
          </p:txBody>
        </p:sp>
        <p:sp>
          <p:nvSpPr>
            <p:cNvPr id="5" name="矩形 4"/>
            <p:cNvSpPr/>
            <p:nvPr/>
          </p:nvSpPr>
          <p:spPr>
            <a:xfrm>
              <a:off x="11065" y="3949"/>
              <a:ext cx="445" cy="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1" name="直接连接符 10"/>
            <p:cNvCxnSpPr/>
            <p:nvPr/>
          </p:nvCxnSpPr>
          <p:spPr>
            <a:xfrm>
              <a:off x="5651" y="5285"/>
              <a:ext cx="15" cy="4811"/>
            </a:xfrm>
            <a:prstGeom prst="line">
              <a:avLst/>
            </a:prstGeom>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7409" name="剪贴画占位符 9" descr="Scan.jpg"/>
          <p:cNvPicPr>
            <a:picLocks noGrp="1" noChangeAspect="1"/>
          </p:cNvPicPr>
          <p:nvPr>
            <p:ph type="clipArt" sz="half" idx="2"/>
          </p:nvPr>
        </p:nvPicPr>
        <p:blipFill>
          <a:blip r:embed="rId2"/>
          <a:stretch>
            <a:fillRect/>
          </a:stretch>
        </p:blipFill>
        <p:spPr>
          <a:xfrm>
            <a:off x="3059430" y="2025650"/>
            <a:ext cx="7233920" cy="4521835"/>
          </a:xfrm>
        </p:spPr>
      </p:pic>
      <p:sp>
        <p:nvSpPr>
          <p:cNvPr id="10242" name="Rectangle 2"/>
          <p:cNvSpPr>
            <a:spLocks noGrp="1" noChangeArrowheads="1"/>
          </p:cNvSpPr>
          <p:nvPr>
            <p:ph type="title"/>
          </p:nvPr>
        </p:nvSpPr>
        <p:spPr>
          <a:xfrm>
            <a:off x="2237105" y="422275"/>
            <a:ext cx="8229600" cy="647700"/>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445"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隶书" panose="02010509060101010101" pitchFamily="49" charset="-122"/>
                <a:ea typeface="+mj-ea"/>
                <a:cs typeface="+mj-cs"/>
              </a:rPr>
              <a:t>答题纸（试卷）样式</a:t>
            </a:r>
          </a:p>
        </p:txBody>
      </p:sp>
      <p:sp>
        <p:nvSpPr>
          <p:cNvPr id="17411" name="Text Box 8"/>
          <p:cNvSpPr txBox="1"/>
          <p:nvPr/>
        </p:nvSpPr>
        <p:spPr>
          <a:xfrm>
            <a:off x="5807075" y="5060633"/>
            <a:ext cx="3392170" cy="492125"/>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wrap="square" lIns="0" tIns="0" rIns="0" bIns="0" anchor="ctr" anchorCtr="0">
            <a:spAutoFit/>
          </a:bodyPr>
          <a:lstStyle/>
          <a:p>
            <a:pPr algn="ctr"/>
            <a:r>
              <a:rPr lang="zh-CN" altLang="en-US" sz="3200" b="1" dirty="0">
                <a:latin typeface="Arial" panose="020B0604020202020204" pitchFamily="34" charset="0"/>
                <a:ea typeface="宋体" panose="02010600030101010101" pitchFamily="2" charset="-122"/>
              </a:rPr>
              <a:t>考生答题处</a:t>
            </a:r>
          </a:p>
        </p:txBody>
      </p:sp>
      <p:sp>
        <p:nvSpPr>
          <p:cNvPr id="17412" name="Text Box 9"/>
          <p:cNvSpPr txBox="1"/>
          <p:nvPr/>
        </p:nvSpPr>
        <p:spPr>
          <a:xfrm>
            <a:off x="7616825" y="1635125"/>
            <a:ext cx="2447925" cy="52197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nchor="t" anchorCtr="0">
            <a:spAutoFit/>
          </a:bodyPr>
          <a:lstStyle/>
          <a:p>
            <a:pPr>
              <a:spcBef>
                <a:spcPct val="50000"/>
              </a:spcBef>
            </a:pPr>
            <a:r>
              <a:rPr lang="zh-CN" altLang="en-US" sz="2800" b="1" dirty="0">
                <a:latin typeface="Arial" panose="020B0604020202020204" pitchFamily="34" charset="0"/>
                <a:ea typeface="宋体" panose="02010600030101010101" pitchFamily="2" charset="-122"/>
              </a:rPr>
              <a:t>考生填写信息</a:t>
            </a:r>
          </a:p>
        </p:txBody>
      </p:sp>
      <p:sp>
        <p:nvSpPr>
          <p:cNvPr id="17413" name="AutoShape 11"/>
          <p:cNvSpPr/>
          <p:nvPr/>
        </p:nvSpPr>
        <p:spPr>
          <a:xfrm rot="-4197544">
            <a:off x="8393430" y="2239010"/>
            <a:ext cx="360045" cy="248920"/>
          </a:xfrm>
          <a:prstGeom prst="leftArrow">
            <a:avLst>
              <a:gd name="adj1" fmla="val 50000"/>
              <a:gd name="adj2" fmla="val 31146"/>
            </a:avLst>
          </a:prstGeom>
          <a:solidFill>
            <a:srgbClr val="FFFF00"/>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7414" name="Text Box 12"/>
          <p:cNvSpPr txBox="1"/>
          <p:nvPr/>
        </p:nvSpPr>
        <p:spPr>
          <a:xfrm>
            <a:off x="1437958" y="1355090"/>
            <a:ext cx="2159000" cy="1081405"/>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square" anchor="t" anchorCtr="0">
            <a:spAutoFit/>
          </a:bodyPr>
          <a:lstStyle/>
          <a:p>
            <a:pPr>
              <a:lnSpc>
                <a:spcPct val="90000"/>
              </a:lnSpc>
              <a:spcBef>
                <a:spcPct val="50000"/>
              </a:spcBef>
            </a:pPr>
            <a:r>
              <a:rPr lang="zh-CN" altLang="en-US" sz="2800" b="1" dirty="0">
                <a:latin typeface="Arial" panose="020B0604020202020204" pitchFamily="34" charset="0"/>
                <a:ea typeface="宋体" panose="02010600030101010101" pitchFamily="2" charset="-122"/>
              </a:rPr>
              <a:t>教师填写</a:t>
            </a:r>
          </a:p>
          <a:p>
            <a:pPr algn="ctr">
              <a:lnSpc>
                <a:spcPct val="90000"/>
              </a:lnSpc>
              <a:spcBef>
                <a:spcPct val="50000"/>
              </a:spcBef>
            </a:pPr>
            <a:r>
              <a:rPr lang="zh-CN" altLang="en-US" sz="2800" b="1" dirty="0">
                <a:latin typeface="Arial" panose="020B0604020202020204" pitchFamily="34" charset="0"/>
                <a:ea typeface="宋体" panose="02010600030101010101" pitchFamily="2" charset="-122"/>
              </a:rPr>
              <a:t>阅卷成绩处</a:t>
            </a:r>
          </a:p>
        </p:txBody>
      </p:sp>
      <p:sp>
        <p:nvSpPr>
          <p:cNvPr id="17415" name="AutoShape 14"/>
          <p:cNvSpPr/>
          <p:nvPr/>
        </p:nvSpPr>
        <p:spPr>
          <a:xfrm rot="-2212455">
            <a:off x="3900805" y="2130425"/>
            <a:ext cx="217488" cy="862013"/>
          </a:xfrm>
          <a:prstGeom prst="downArrow">
            <a:avLst>
              <a:gd name="adj1" fmla="val 50000"/>
              <a:gd name="adj2" fmla="val 98977"/>
            </a:avLst>
          </a:prstGeom>
          <a:solidFill>
            <a:srgbClr val="FF0000"/>
          </a:solidFill>
          <a:ln w="9525" cap="flat" cmpd="sng">
            <a:solidFill>
              <a:srgbClr val="FFFF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7416" name="Text Box 9"/>
          <p:cNvSpPr txBox="1"/>
          <p:nvPr/>
        </p:nvSpPr>
        <p:spPr>
          <a:xfrm>
            <a:off x="1893888" y="3206750"/>
            <a:ext cx="715962" cy="2676525"/>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anchor="t" anchorCtr="0">
            <a:spAutoFit/>
          </a:bodyPr>
          <a:lstStyle/>
          <a:p>
            <a:pPr algn="ctr">
              <a:spcBef>
                <a:spcPct val="50000"/>
              </a:spcBef>
            </a:pPr>
            <a:r>
              <a:rPr lang="zh-CN" altLang="en-US" sz="2800" b="1" dirty="0">
                <a:latin typeface="Arial" panose="020B0604020202020204" pitchFamily="34" charset="0"/>
                <a:ea typeface="宋体" panose="02010600030101010101" pitchFamily="2" charset="-122"/>
              </a:rPr>
              <a:t>考生填写信息</a:t>
            </a:r>
          </a:p>
        </p:txBody>
      </p:sp>
      <p:sp>
        <p:nvSpPr>
          <p:cNvPr id="12" name="右箭头 11"/>
          <p:cNvSpPr/>
          <p:nvPr/>
        </p:nvSpPr>
        <p:spPr>
          <a:xfrm>
            <a:off x="2609850" y="4102100"/>
            <a:ext cx="504825" cy="288925"/>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901700" y="530860"/>
            <a:ext cx="10515600" cy="969010"/>
          </a:xfrm>
        </p:spPr>
        <p:txBody>
          <a:bodyPr anchor="ctr" anchorCtr="0"/>
          <a:lstStyle/>
          <a:p>
            <a:pPr algn="ctr"/>
            <a:r>
              <a:rPr lang="zh-CN" altLang="en-US" sz="4800">
                <a:solidFill>
                  <a:srgbClr val="C00000"/>
                </a:solidFill>
                <a:effectLst>
                  <a:outerShdw blurRad="38100" dist="38100" dir="2700000" algn="tl">
                    <a:srgbClr val="000000">
                      <a:alpha val="43137"/>
                    </a:srgbClr>
                  </a:outerShdw>
                </a:effectLst>
                <a:latin typeface="黑体" panose="02010609060101010101" charset="-122"/>
                <a:ea typeface="黑体" panose="02010609060101010101" charset="-122"/>
              </a:rPr>
              <a:t>关于成绩查询</a:t>
            </a:r>
          </a:p>
        </p:txBody>
      </p:sp>
      <p:sp>
        <p:nvSpPr>
          <p:cNvPr id="12290" name="Rectangle 3"/>
          <p:cNvSpPr>
            <a:spLocks noGrp="1" noChangeArrowheads="1"/>
          </p:cNvSpPr>
          <p:nvPr>
            <p:ph idx="1"/>
          </p:nvPr>
        </p:nvSpPr>
        <p:spPr>
          <a:xfrm>
            <a:off x="965835" y="1581150"/>
            <a:ext cx="10451465" cy="4051300"/>
          </a:xfrm>
        </p:spPr>
        <p:txBody>
          <a:bodyPr vert="horz" wrap="square" lIns="91440" tIns="45720" rIns="91440" bIns="45720" numCol="1" anchor="t" anchorCtr="0" compatLnSpc="1">
            <a:noAutofit/>
          </a:bodyPr>
          <a:lstStyle/>
          <a:p>
            <a:pPr marL="171450" marR="0" lvl="0" indent="-171450" algn="l" defTabSz="914400" rtl="0" eaLnBrk="1" fontAlgn="base" latinLnBrk="0" hangingPunct="1">
              <a:lnSpc>
                <a:spcPct val="150000"/>
              </a:lnSpc>
              <a:spcBef>
                <a:spcPts val="750"/>
              </a:spcBef>
              <a:spcAft>
                <a:spcPct val="0"/>
              </a:spcAft>
              <a:buClrTx/>
              <a:buSzTx/>
              <a:buFont typeface="Arial" panose="020B0604020202020204" pitchFamily="34" charset="0"/>
              <a:buChar char="•"/>
              <a:defRPr/>
            </a:pPr>
            <a:r>
              <a:rPr kumimoji="0" lang="zh-CN" altLang="en-US" b="1" i="0" u="none" strike="noStrike" kern="1200" cap="none" spc="0" normalizeH="0" baseline="0" noProof="0" dirty="0">
                <a:ln>
                  <a:noFill/>
                </a:ln>
                <a:solidFill>
                  <a:schemeClr val="tx1"/>
                </a:solidFill>
                <a:effectLst/>
                <a:uLnTx/>
                <a:uFillTx/>
                <a:latin typeface="+mn-lt"/>
                <a:ea typeface="+mn-ea"/>
                <a:cs typeface="+mn-cs"/>
              </a:rPr>
              <a:t> 考试成绩录入截至时间：</a:t>
            </a:r>
            <a:r>
              <a:rPr kumimoji="0" lang="zh-CN" altLang="en-US" b="1" i="0" u="none" strike="noStrike" kern="1200" cap="none" spc="0" normalizeH="0" baseline="0" noProof="0" dirty="0">
                <a:ln>
                  <a:noFill/>
                </a:ln>
                <a:solidFill>
                  <a:srgbClr val="C00000"/>
                </a:solidFill>
                <a:effectLst/>
                <a:uLnTx/>
                <a:uFillTx/>
                <a:latin typeface="+mn-lt"/>
                <a:ea typeface="+mn-ea"/>
                <a:cs typeface="+mn-cs"/>
              </a:rPr>
              <a:t>以下学期教务处通知为准。</a:t>
            </a:r>
            <a:endParaRPr kumimoji="0" lang="zh-CN" altLang="en-US" b="1" i="0" u="none" strike="noStrike" kern="1200" cap="none" spc="0" normalizeH="0" baseline="0" noProof="0" dirty="0">
              <a:ln>
                <a:noFill/>
              </a:ln>
              <a:solidFill>
                <a:schemeClr val="tx1"/>
              </a:solidFill>
              <a:effectLst/>
              <a:uLnTx/>
              <a:uFillTx/>
              <a:latin typeface="+mn-lt"/>
              <a:ea typeface="+mn-ea"/>
              <a:cs typeface="+mn-cs"/>
            </a:endParaRPr>
          </a:p>
          <a:p>
            <a:pPr marL="171450" marR="0" lvl="0" indent="-171450" algn="l" defTabSz="914400" rtl="0" eaLnBrk="1" fontAlgn="base" latinLnBrk="0" hangingPunct="1">
              <a:lnSpc>
                <a:spcPct val="150000"/>
              </a:lnSpc>
              <a:spcBef>
                <a:spcPts val="750"/>
              </a:spcBef>
              <a:spcAft>
                <a:spcPct val="0"/>
              </a:spcAft>
              <a:buClrTx/>
              <a:buSzTx/>
              <a:buFont typeface="Arial" panose="020B0604020202020204" pitchFamily="34" charset="0"/>
              <a:buChar char="•"/>
              <a:defRPr/>
            </a:pPr>
            <a:r>
              <a:rPr kumimoji="0" lang="zh-CN" altLang="en-US" b="1" i="0" u="none" strike="noStrike" kern="1200" cap="none" spc="0" normalizeH="0" baseline="0" noProof="0" dirty="0">
                <a:ln>
                  <a:noFill/>
                </a:ln>
                <a:solidFill>
                  <a:schemeClr val="tx1"/>
                </a:solidFill>
                <a:effectLst/>
                <a:uLnTx/>
                <a:uFillTx/>
                <a:latin typeface="+mn-lt"/>
                <a:ea typeface="+mn-ea"/>
                <a:cs typeface="+mn-cs"/>
              </a:rPr>
              <a:t>教师</a:t>
            </a:r>
            <a:r>
              <a:rPr lang="zh-CN" altLang="en-US" b="1" noProof="0" dirty="0">
                <a:ln>
                  <a:noFill/>
                </a:ln>
                <a:effectLst/>
                <a:uLnTx/>
                <a:uFillTx/>
                <a:sym typeface="+mn-ea"/>
              </a:rPr>
              <a:t>录入</a:t>
            </a:r>
            <a:r>
              <a:rPr kumimoji="0" lang="zh-CN" altLang="en-US" b="1" i="0" u="none" strike="noStrike" kern="1200" cap="none" spc="0" normalizeH="0" baseline="0" noProof="0" dirty="0">
                <a:ln>
                  <a:noFill/>
                </a:ln>
                <a:solidFill>
                  <a:schemeClr val="tx1"/>
                </a:solidFill>
                <a:effectLst/>
                <a:uLnTx/>
                <a:uFillTx/>
                <a:latin typeface="+mn-lt"/>
                <a:ea typeface="+mn-ea"/>
                <a:cs typeface="+mn-cs"/>
              </a:rPr>
              <a:t>考试成绩后，学生可上网查询本课程成绩。</a:t>
            </a:r>
          </a:p>
          <a:p>
            <a:pPr marL="171450" marR="0" lvl="0" indent="-171450" algn="l" defTabSz="914400" rtl="0" eaLnBrk="1" fontAlgn="base" latinLnBrk="0" hangingPunct="1">
              <a:lnSpc>
                <a:spcPct val="150000"/>
              </a:lnSpc>
              <a:spcBef>
                <a:spcPts val="750"/>
              </a:spcBef>
              <a:spcAft>
                <a:spcPct val="0"/>
              </a:spcAft>
              <a:buClrTx/>
              <a:buSzTx/>
              <a:buFont typeface="Arial" panose="020B0604020202020204" pitchFamily="34" charset="0"/>
              <a:buChar char="•"/>
              <a:defRPr/>
            </a:pPr>
            <a:r>
              <a:rPr kumimoji="0" lang="zh-CN" altLang="en-US" b="1" i="0" u="none" strike="noStrike" kern="1200" cap="none" spc="0" normalizeH="0" baseline="0" noProof="0" dirty="0">
                <a:ln>
                  <a:noFill/>
                </a:ln>
                <a:solidFill>
                  <a:schemeClr val="tx1"/>
                </a:solidFill>
                <a:effectLst/>
                <a:uLnTx/>
                <a:uFillTx/>
                <a:latin typeface="+mn-lt"/>
                <a:ea typeface="+mn-ea"/>
                <a:cs typeface="+mn-cs"/>
              </a:rPr>
              <a:t>教师一旦在教务系统中提交了课程成绩，不可再更改。确需更改成绩，教师须向教务处提出申请并提供试卷等相关材料。</a:t>
            </a:r>
          </a:p>
        </p:txBody>
      </p:sp>
      <p:pic>
        <p:nvPicPr>
          <p:cNvPr id="4" name="图片 3" descr="CJ3036"/>
          <p:cNvPicPr>
            <a:picLocks noChangeAspect="1"/>
          </p:cNvPicPr>
          <p:nvPr/>
        </p:nvPicPr>
        <p:blipFill>
          <a:blip r:embed="rId2"/>
          <a:stretch>
            <a:fillRect/>
          </a:stretch>
        </p:blipFill>
        <p:spPr>
          <a:xfrm>
            <a:off x="1614170" y="639445"/>
            <a:ext cx="1027430" cy="7518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684655" y="1718310"/>
            <a:ext cx="8005445" cy="2520950"/>
          </a:xfrm>
        </p:spPr>
        <p:txBody>
          <a:bodyPr vert="horz" wrap="square" lIns="91440" tIns="45720" rIns="91440" bIns="45720" numCol="1" anchor="b" anchorCtr="0" compatLnSpc="1">
            <a:normAutofit fontScale="90000"/>
          </a:bodyPr>
          <a:lstStyle/>
          <a:p>
            <a:pPr marL="0" marR="0" lvl="0" indent="0" algn="ctr" defTabSz="914400" rtl="0" eaLnBrk="1" fontAlgn="base" latinLnBrk="0" hangingPunct="1">
              <a:lnSpc>
                <a:spcPct val="150000"/>
              </a:lnSpc>
              <a:spcBef>
                <a:spcPct val="0"/>
              </a:spcBef>
              <a:spcAft>
                <a:spcPct val="0"/>
              </a:spcAft>
              <a:buClrTx/>
              <a:buSzTx/>
              <a:buFontTx/>
              <a:buNone/>
              <a:defRPr/>
            </a:pPr>
            <a:br>
              <a:rPr kumimoji="0" lang="en-US" altLang="zh-CN" sz="5335"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br>
            <a:br>
              <a:rPr kumimoji="0" lang="zh-CN" altLang="en-US" sz="5335"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br>
            <a:r>
              <a:rPr kumimoji="0" lang="zh-CN" altLang="en-US" sz="5335"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 一、课程学习总结</a:t>
            </a:r>
            <a:br>
              <a:rPr kumimoji="0" lang="en-US" altLang="zh-CN" sz="5335"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br>
            <a:r>
              <a:rPr kumimoji="0" lang="en-US" altLang="zh-CN" sz="5335"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黑体" panose="02010609060101010101" charset="-122"/>
              </a:rPr>
              <a:t>   </a:t>
            </a:r>
          </a:p>
        </p:txBody>
      </p:sp>
      <p:pic>
        <p:nvPicPr>
          <p:cNvPr id="5" name="图片 4" descr="u=4198014869,597228974&amp;fm=11&amp;gp=0"/>
          <p:cNvPicPr>
            <a:picLocks noChangeAspect="1"/>
          </p:cNvPicPr>
          <p:nvPr/>
        </p:nvPicPr>
        <p:blipFill>
          <a:blip r:embed="rId2"/>
          <a:stretch>
            <a:fillRect/>
          </a:stretch>
        </p:blipFill>
        <p:spPr>
          <a:xfrm>
            <a:off x="4899660" y="4127500"/>
            <a:ext cx="2152015" cy="19399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2"/>
          <p:cNvSpPr>
            <a:spLocks noGrp="1"/>
          </p:cNvSpPr>
          <p:nvPr>
            <p:ph type="title"/>
          </p:nvPr>
        </p:nvSpPr>
        <p:spPr>
          <a:xfrm>
            <a:off x="2209483" y="188913"/>
            <a:ext cx="7772400" cy="1079500"/>
          </a:xfrm>
        </p:spPr>
        <p:txBody>
          <a:bodyPr vert="horz" wrap="square" lIns="91440" tIns="45720" rIns="91440" bIns="45720" anchor="ctr" anchorCtr="0">
            <a:normAutofit fontScale="90000"/>
          </a:bodyPr>
          <a:lstStyle/>
          <a:p>
            <a:pPr algn="ctr" eaLnBrk="1" hangingPunct="1"/>
            <a:br>
              <a:rPr lang="zh-CN" altLang="zh-CN" dirty="0">
                <a:solidFill>
                  <a:srgbClr val="FFFF00"/>
                </a:solidFill>
                <a:latin typeface="黑体" panose="02010609060101010101" charset="-122"/>
                <a:ea typeface="黑体" panose="02010609060101010101" charset="-122"/>
                <a:cs typeface="黑体" panose="02010609060101010101" charset="-122"/>
              </a:rPr>
            </a:br>
            <a:r>
              <a:rPr lang="zh-CN" altLang="en-US" dirty="0">
                <a:solidFill>
                  <a:srgbClr val="C00000"/>
                </a:solidFill>
                <a:effectLst>
                  <a:outerShdw blurRad="38100" dist="38100" dir="2700000" algn="tl">
                    <a:srgbClr val="000000">
                      <a:alpha val="43137"/>
                    </a:srgbClr>
                  </a:outerShdw>
                </a:effectLst>
                <a:latin typeface="黑体" panose="02010609060101010101" charset="-122"/>
                <a:ea typeface="黑体" panose="02010609060101010101" charset="-122"/>
                <a:cs typeface="黑体" panose="02010609060101010101" charset="-122"/>
              </a:rPr>
              <a:t>关于缓考与补考的规定</a:t>
            </a:r>
          </a:p>
        </p:txBody>
      </p:sp>
      <p:sp>
        <p:nvSpPr>
          <p:cNvPr id="19458" name="内容占位符 3"/>
          <p:cNvSpPr>
            <a:spLocks noGrp="1"/>
          </p:cNvSpPr>
          <p:nvPr>
            <p:ph idx="1"/>
          </p:nvPr>
        </p:nvSpPr>
        <p:spPr>
          <a:xfrm>
            <a:off x="880745" y="1494155"/>
            <a:ext cx="10083800" cy="4464050"/>
          </a:xfrm>
        </p:spPr>
        <p:txBody>
          <a:bodyPr vert="horz" wrap="square" lIns="91440" tIns="45720" rIns="91440" bIns="45720" anchor="t" anchorCtr="0">
            <a:normAutofit fontScale="90000"/>
          </a:bodyPr>
          <a:lstStyle/>
          <a:p>
            <a:pPr eaLnBrk="1" hangingPunct="1"/>
            <a:r>
              <a:rPr lang="zh-CN" altLang="zh-CN" b="1" kern="1200" dirty="0">
                <a:solidFill>
                  <a:schemeClr val="tx1"/>
                </a:solidFill>
                <a:latin typeface="+mn-lt"/>
                <a:ea typeface="+mn-ea"/>
                <a:cs typeface="+mn-cs"/>
              </a:rPr>
              <a:t>第二十六条　个别学生因特殊原因不能参加期末考试，</a:t>
            </a:r>
            <a:r>
              <a:rPr lang="zh-CN" altLang="zh-CN" b="1" kern="1200" dirty="0">
                <a:solidFill>
                  <a:srgbClr val="C00000"/>
                </a:solidFill>
                <a:latin typeface="+mn-lt"/>
                <a:ea typeface="+mn-ea"/>
                <a:cs typeface="+mn-cs"/>
              </a:rPr>
              <a:t>必须事先书面向学院申请缓考</a:t>
            </a:r>
            <a:r>
              <a:rPr lang="zh-CN" altLang="zh-CN" b="1" kern="1200" dirty="0">
                <a:solidFill>
                  <a:schemeClr val="tx1"/>
                </a:solidFill>
                <a:latin typeface="+mn-lt"/>
                <a:ea typeface="+mn-ea"/>
                <a:cs typeface="+mn-cs"/>
              </a:rPr>
              <a:t>，</a:t>
            </a:r>
            <a:r>
              <a:rPr lang="zh-CN" altLang="zh-CN" b="1" kern="1200" dirty="0">
                <a:solidFill>
                  <a:srgbClr val="C00000"/>
                </a:solidFill>
                <a:latin typeface="+mn-lt"/>
                <a:ea typeface="+mn-ea"/>
                <a:cs typeface="+mn-cs"/>
              </a:rPr>
              <a:t>经学院批准后方可参加下学期开学的缓考</a:t>
            </a:r>
            <a:r>
              <a:rPr lang="zh-CN" altLang="zh-CN" b="1" kern="1200" dirty="0">
                <a:solidFill>
                  <a:schemeClr val="tx1"/>
                </a:solidFill>
                <a:latin typeface="+mn-lt"/>
                <a:ea typeface="+mn-ea"/>
                <a:cs typeface="+mn-cs"/>
              </a:rPr>
              <a:t>。缓考的审批原则、办理流程详见《四川大学学生缓考暂行规定》。</a:t>
            </a:r>
          </a:p>
          <a:p>
            <a:pPr eaLnBrk="1" hangingPunct="1"/>
            <a:r>
              <a:rPr lang="zh-CN" altLang="zh-CN" b="1" kern="1200" dirty="0">
                <a:solidFill>
                  <a:schemeClr val="tx1"/>
                </a:solidFill>
                <a:latin typeface="+mn-lt"/>
                <a:ea typeface="+mn-ea"/>
                <a:cs typeface="+mn-cs"/>
              </a:rPr>
              <a:t>第二十七条　</a:t>
            </a:r>
            <a:r>
              <a:rPr lang="zh-CN" altLang="zh-CN" b="1" kern="1200" dirty="0">
                <a:solidFill>
                  <a:srgbClr val="C00000"/>
                </a:solidFill>
                <a:latin typeface="+mn-lt"/>
                <a:ea typeface="+mn-ea"/>
                <a:cs typeface="+mn-cs"/>
              </a:rPr>
              <a:t>必修课考试不及格，可参加一次补考，补考不及格者，必须重修。</a:t>
            </a:r>
            <a:r>
              <a:rPr lang="zh-CN" altLang="zh-CN" b="1" kern="1200" dirty="0">
                <a:solidFill>
                  <a:schemeClr val="tx1"/>
                </a:solidFill>
                <a:latin typeface="+mn-lt"/>
                <a:ea typeface="+mn-ea"/>
                <a:cs typeface="+mn-cs"/>
              </a:rPr>
              <a:t>取消期末考试资格、违纪作弊、重修、缺考的学生均不得参加补考。选修课程没有补考。</a:t>
            </a:r>
          </a:p>
          <a:p>
            <a:pPr eaLnBrk="1" hangingPunct="1"/>
            <a:r>
              <a:rPr lang="zh-CN" altLang="zh-CN" b="1" kern="1200" dirty="0">
                <a:solidFill>
                  <a:schemeClr val="tx1"/>
                </a:solidFill>
                <a:latin typeface="+mn-lt"/>
                <a:ea typeface="+mn-ea"/>
                <a:cs typeface="+mn-cs"/>
              </a:rPr>
              <a:t>第二十八条　</a:t>
            </a:r>
            <a:r>
              <a:rPr lang="zh-CN" altLang="zh-CN" b="1" kern="1200" dirty="0">
                <a:solidFill>
                  <a:srgbClr val="C00000"/>
                </a:solidFill>
                <a:latin typeface="+mn-lt"/>
                <a:ea typeface="+mn-ea"/>
                <a:cs typeface="+mn-cs"/>
              </a:rPr>
              <a:t>补考、缓考时间一般安排在下学期开学前，可能因实际情况调整，请补考或者缓考同学多注意相关通知</a:t>
            </a:r>
            <a:r>
              <a:rPr lang="zh-CN" altLang="zh-CN" b="1" kern="1200" dirty="0">
                <a:solidFill>
                  <a:schemeClr val="tx1"/>
                </a:solidFill>
                <a:latin typeface="+mn-lt"/>
                <a:ea typeface="+mn-ea"/>
                <a:cs typeface="+mn-cs"/>
              </a:rPr>
              <a:t>。缓考不及格或因故不能参加补考、缓考的学生，必须重修。</a:t>
            </a:r>
          </a:p>
          <a:p>
            <a:pPr eaLnBrk="1" hangingPunct="1"/>
            <a:endParaRPr lang="zh-CN" altLang="zh-CN" b="1" kern="1200" dirty="0">
              <a:solidFill>
                <a:schemeClr val="tx1"/>
              </a:solidFill>
              <a:latin typeface="+mn-lt"/>
              <a:ea typeface="+mn-ea"/>
              <a:cs typeface="+mn-cs"/>
            </a:endParaRPr>
          </a:p>
        </p:txBody>
      </p:sp>
      <p:pic>
        <p:nvPicPr>
          <p:cNvPr id="4" name="图片 3" descr="CJ3036"/>
          <p:cNvPicPr>
            <a:picLocks noChangeAspect="1"/>
          </p:cNvPicPr>
          <p:nvPr/>
        </p:nvPicPr>
        <p:blipFill>
          <a:blip r:embed="rId2"/>
          <a:stretch>
            <a:fillRect/>
          </a:stretch>
        </p:blipFill>
        <p:spPr>
          <a:xfrm>
            <a:off x="1450340" y="575310"/>
            <a:ext cx="1027430" cy="7518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WordArt 4"/>
          <p:cNvSpPr>
            <a:spLocks noTextEdit="1"/>
          </p:cNvSpPr>
          <p:nvPr/>
        </p:nvSpPr>
        <p:spPr>
          <a:xfrm>
            <a:off x="2807970" y="675640"/>
            <a:ext cx="6576060" cy="755650"/>
          </a:xfrm>
          <a:prstGeom prst="rect">
            <a:avLst/>
          </a:prstGeom>
        </p:spPr>
        <p:txBody>
          <a:bodyPr wrap="none" fromWordArt="1">
            <a:prstTxWarp prst="textPlain">
              <a:avLst>
                <a:gd name="adj" fmla="val 50000"/>
              </a:avLst>
            </a:prstTxWarp>
            <a:noAutofit/>
          </a:bodyPr>
          <a:lstStyle/>
          <a:p>
            <a:pPr algn="l"/>
            <a:r>
              <a:rPr lang="zh-CN" altLang="en-US" sz="4000">
                <a:ln w="19050" cap="flat" cmpd="sng">
                  <a:solidFill>
                    <a:schemeClr val="bg2">
                      <a:lumMod val="75000"/>
                    </a:schemeClr>
                  </a:solidFill>
                  <a:prstDash val="solid"/>
                  <a:round/>
                  <a:headEnd type="none" w="med" len="med"/>
                  <a:tailEnd type="none" w="med" len="med"/>
                </a:ln>
                <a:solidFill>
                  <a:srgbClr val="C00000"/>
                </a:solidFill>
                <a:effectLst>
                  <a:outerShdw dist="35921" dir="2699999" algn="ctr" rotWithShape="0">
                    <a:srgbClr val="990000"/>
                  </a:outerShdw>
                </a:effectLst>
                <a:latin typeface="黑体" panose="02010609060101010101" charset="-122"/>
                <a:ea typeface="黑体" panose="02010609060101010101" charset="-122"/>
              </a:rPr>
              <a:t>认真复习  诚信考试</a:t>
            </a:r>
          </a:p>
        </p:txBody>
      </p:sp>
      <p:sp>
        <p:nvSpPr>
          <p:cNvPr id="20482" name="WordArt 6"/>
          <p:cNvSpPr>
            <a:spLocks noTextEdit="1"/>
          </p:cNvSpPr>
          <p:nvPr/>
        </p:nvSpPr>
        <p:spPr>
          <a:xfrm>
            <a:off x="2808605" y="2196465"/>
            <a:ext cx="6821805" cy="1137920"/>
          </a:xfrm>
          <a:prstGeom prst="rect">
            <a:avLst/>
          </a:prstGeom>
        </p:spPr>
        <p:txBody>
          <a:bodyPr wrap="none" fromWordArt="1">
            <a:prstTxWarp prst="textPlain">
              <a:avLst>
                <a:gd name="adj" fmla="val 50000"/>
              </a:avLst>
            </a:prstTxWarp>
            <a:normAutofit/>
          </a:bodyPr>
          <a:lstStyle/>
          <a:p>
            <a:pPr algn="l"/>
            <a:r>
              <a:rPr lang="zh-CN" altLang="en-US" sz="4400" b="1">
                <a:ln w="12700" cap="flat" cmpd="sng">
                  <a:solidFill>
                    <a:srgbClr val="EAEAEA"/>
                  </a:solidFill>
                  <a:prstDash val="solid"/>
                  <a:round/>
                  <a:headEnd type="none" w="med" len="med"/>
                  <a:tailEnd type="none" w="med" len="med"/>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blurRad="38100" dist="38100" dir="2700000" algn="tl">
                    <a:srgbClr val="000000">
                      <a:alpha val="43137"/>
                    </a:srgbClr>
                  </a:outerShdw>
                </a:effectLst>
                <a:latin typeface="黑体" panose="02010609060101010101" charset="-122"/>
                <a:ea typeface="黑体" panose="02010609060101010101" charset="-122"/>
              </a:rPr>
              <a:t>祝各位同学取得好成绩！</a:t>
            </a:r>
          </a:p>
        </p:txBody>
      </p:sp>
      <p:pic>
        <p:nvPicPr>
          <p:cNvPr id="20483" name="Picture 8" descr="u=1504311895,42116157&amp;fm=23&amp;gp=0"/>
          <p:cNvPicPr>
            <a:picLocks noChangeAspect="1"/>
          </p:cNvPicPr>
          <p:nvPr/>
        </p:nvPicPr>
        <p:blipFill>
          <a:blip r:embed="rId2"/>
          <a:stretch>
            <a:fillRect/>
          </a:stretch>
        </p:blipFill>
        <p:spPr>
          <a:xfrm>
            <a:off x="4590733" y="3958590"/>
            <a:ext cx="3446462" cy="2690813"/>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a:xfrm>
            <a:off x="1917383" y="487680"/>
            <a:ext cx="8229600" cy="847725"/>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mj-cs"/>
              </a:rPr>
              <a:t>本课程成绩构成</a:t>
            </a:r>
          </a:p>
        </p:txBody>
      </p:sp>
      <p:sp>
        <p:nvSpPr>
          <p:cNvPr id="10242" name="Rectangle 5"/>
          <p:cNvSpPr>
            <a:spLocks noGrp="1"/>
          </p:cNvSpPr>
          <p:nvPr>
            <p:ph idx="1"/>
          </p:nvPr>
        </p:nvSpPr>
        <p:spPr>
          <a:xfrm>
            <a:off x="1654810" y="2246630"/>
            <a:ext cx="9432290" cy="4285615"/>
          </a:xfrm>
        </p:spPr>
        <p:txBody>
          <a:bodyPr vert="horz" wrap="square" lIns="91440" tIns="45720" rIns="91440" bIns="45720" anchor="t" anchorCtr="0"/>
          <a:lstStyle/>
          <a:p>
            <a:pPr eaLnBrk="1" hangingPunct="1">
              <a:lnSpc>
                <a:spcPct val="150000"/>
              </a:lnSpc>
            </a:pPr>
            <a:r>
              <a:rPr lang="zh-CN" altLang="en-US" sz="3200" b="1" kern="1200" dirty="0">
                <a:latin typeface="+mn-lt"/>
                <a:ea typeface="+mn-ea"/>
                <a:cs typeface="+mn-cs"/>
              </a:rPr>
              <a:t>平时成绩占总成绩的</a:t>
            </a:r>
            <a:r>
              <a:rPr lang="en-US" altLang="zh-CN" sz="3200" b="1" kern="1200" dirty="0">
                <a:latin typeface="+mn-lt"/>
                <a:ea typeface="+mn-ea"/>
                <a:cs typeface="+mn-cs"/>
              </a:rPr>
              <a:t>50%</a:t>
            </a:r>
          </a:p>
          <a:p>
            <a:pPr lvl="1" eaLnBrk="1" hangingPunct="1">
              <a:lnSpc>
                <a:spcPct val="150000"/>
              </a:lnSpc>
            </a:pPr>
            <a:r>
              <a:rPr lang="zh-CN" altLang="en-US" sz="2800" b="1" kern="1200" dirty="0">
                <a:latin typeface="+mn-lt"/>
                <a:ea typeface="+mn-ea"/>
                <a:cs typeface="+mn-cs"/>
              </a:rPr>
              <a:t>考勤</a:t>
            </a:r>
            <a:r>
              <a:rPr lang="en-US" altLang="zh-CN" sz="2800" b="1" kern="1200" dirty="0">
                <a:latin typeface="+mn-lt"/>
                <a:ea typeface="+mn-ea"/>
                <a:cs typeface="+mn-cs"/>
              </a:rPr>
              <a:t>10%+</a:t>
            </a:r>
            <a:r>
              <a:rPr lang="zh-CN" altLang="en-US" sz="2800" b="1" kern="1200" dirty="0">
                <a:latin typeface="+mn-lt"/>
                <a:ea typeface="+mn-ea"/>
                <a:cs typeface="+mn-cs"/>
              </a:rPr>
              <a:t>课堂参与</a:t>
            </a:r>
            <a:r>
              <a:rPr lang="en-US" altLang="zh-CN" sz="2800" b="1" kern="1200" dirty="0">
                <a:latin typeface="+mn-lt"/>
                <a:ea typeface="+mn-ea"/>
                <a:cs typeface="+mn-cs"/>
              </a:rPr>
              <a:t>10%+</a:t>
            </a:r>
            <a:r>
              <a:rPr lang="zh-CN" altLang="en-US" sz="2800" b="1" kern="1200" dirty="0">
                <a:latin typeface="+mn-lt"/>
                <a:ea typeface="+mn-ea"/>
                <a:cs typeface="+mn-cs"/>
              </a:rPr>
              <a:t>平时作业</a:t>
            </a:r>
            <a:r>
              <a:rPr lang="en-US" altLang="zh-CN" sz="2800" b="1" kern="1200" dirty="0">
                <a:latin typeface="+mn-lt"/>
                <a:ea typeface="+mn-ea"/>
                <a:cs typeface="+mn-cs"/>
              </a:rPr>
              <a:t>10%+</a:t>
            </a:r>
            <a:r>
              <a:rPr lang="zh-CN" altLang="en-US" sz="2800" b="1" kern="1200" dirty="0">
                <a:latin typeface="+mn-lt"/>
                <a:ea typeface="+mn-ea"/>
                <a:cs typeface="+mn-cs"/>
              </a:rPr>
              <a:t>实践教学</a:t>
            </a:r>
            <a:r>
              <a:rPr lang="en-US" altLang="zh-CN" sz="2800" b="1" kern="1200" dirty="0">
                <a:latin typeface="+mn-lt"/>
                <a:ea typeface="+mn-ea"/>
                <a:cs typeface="+mn-cs"/>
              </a:rPr>
              <a:t>20%</a:t>
            </a:r>
          </a:p>
          <a:p>
            <a:pPr eaLnBrk="1" hangingPunct="1">
              <a:lnSpc>
                <a:spcPct val="150000"/>
              </a:lnSpc>
            </a:pPr>
            <a:r>
              <a:rPr lang="zh-CN" altLang="en-US" sz="3200" b="1" kern="1200" dirty="0">
                <a:latin typeface="+mn-lt"/>
                <a:ea typeface="+mn-ea"/>
                <a:cs typeface="+mn-cs"/>
              </a:rPr>
              <a:t>期末考试卷面分为</a:t>
            </a:r>
            <a:r>
              <a:rPr lang="en-US" altLang="zh-CN" sz="3200" b="1" kern="1200" dirty="0">
                <a:latin typeface="+mn-lt"/>
                <a:ea typeface="+mn-ea"/>
                <a:cs typeface="+mn-cs"/>
              </a:rPr>
              <a:t>100</a:t>
            </a:r>
            <a:r>
              <a:rPr lang="zh-CN" altLang="en-US" sz="3200" b="1" kern="1200" dirty="0">
                <a:latin typeface="+mn-lt"/>
                <a:ea typeface="+mn-ea"/>
                <a:cs typeface="+mn-cs"/>
              </a:rPr>
              <a:t>分，占总成绩的</a:t>
            </a:r>
            <a:r>
              <a:rPr lang="en-US" altLang="zh-CN" sz="3200" b="1" kern="1200" dirty="0">
                <a:latin typeface="+mn-lt"/>
                <a:ea typeface="+mn-ea"/>
                <a:cs typeface="+mn-cs"/>
              </a:rPr>
              <a:t>50%</a:t>
            </a:r>
          </a:p>
        </p:txBody>
      </p:sp>
      <p:pic>
        <p:nvPicPr>
          <p:cNvPr id="4" name="图片 3" descr="CJ3036"/>
          <p:cNvPicPr>
            <a:picLocks noChangeAspect="1"/>
          </p:cNvPicPr>
          <p:nvPr/>
        </p:nvPicPr>
        <p:blipFill>
          <a:blip r:embed="rId2"/>
          <a:stretch>
            <a:fillRect/>
          </a:stretch>
        </p:blipFill>
        <p:spPr>
          <a:xfrm>
            <a:off x="1833245" y="462280"/>
            <a:ext cx="1217930" cy="8978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5"/>
            <a:ext cx="7886700" cy="976313"/>
          </a:xfrm>
        </p:spPr>
        <p:txBody>
          <a:bodyPr vert="horz" wrap="square" lIns="91440" tIns="45720" rIns="91440" bIns="45720" numCol="1" anchor="ctr" anchorCtr="0" compatLnSpc="1">
            <a:noAutofit/>
          </a:body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隶书" panose="02010509060101010101" pitchFamily="49" charset="-122"/>
              </a:rPr>
              <a:t>考试题型及分值</a:t>
            </a:r>
          </a:p>
        </p:txBody>
      </p:sp>
      <p:sp>
        <p:nvSpPr>
          <p:cNvPr id="11266" name="内容占位符 2"/>
          <p:cNvSpPr>
            <a:spLocks noGrp="1"/>
          </p:cNvSpPr>
          <p:nvPr>
            <p:ph idx="1"/>
          </p:nvPr>
        </p:nvSpPr>
        <p:spPr>
          <a:xfrm>
            <a:off x="1095375" y="1576070"/>
            <a:ext cx="10321925" cy="4763770"/>
          </a:xfrm>
        </p:spPr>
        <p:txBody>
          <a:bodyPr vert="horz" wrap="square" lIns="91440" tIns="45720" rIns="91440" bIns="45720" anchor="t" anchorCtr="0"/>
          <a:lstStyle/>
          <a:p>
            <a:pPr eaLnBrk="1" hangingPunct="1">
              <a:lnSpc>
                <a:spcPts val="4200"/>
              </a:lnSpc>
              <a:buFont typeface="Wingdings" panose="05000000000000000000" pitchFamily="2" charset="2"/>
              <a:buNone/>
            </a:pPr>
            <a:r>
              <a:rPr lang="zh-CN" altLang="en-US" sz="3200" b="1" kern="1200" dirty="0">
                <a:latin typeface="楷体_GB2312" pitchFamily="49" charset="-122"/>
                <a:ea typeface="+mn-ea"/>
                <a:cs typeface="+mn-cs"/>
              </a:rPr>
              <a:t>一、单项选择题      </a:t>
            </a:r>
            <a:r>
              <a:rPr lang="en-US" altLang="zh-CN" sz="3200" b="1" kern="1200" dirty="0">
                <a:latin typeface="楷体_GB2312" pitchFamily="49" charset="-122"/>
                <a:ea typeface="+mn-ea"/>
                <a:cs typeface="+mn-cs"/>
              </a:rPr>
              <a:t>1</a:t>
            </a:r>
            <a:r>
              <a:rPr lang="zh-CN" altLang="en-US" sz="3200" b="1" kern="1200" dirty="0">
                <a:latin typeface="楷体_GB2312" pitchFamily="49" charset="-122"/>
                <a:ea typeface="+mn-ea"/>
                <a:cs typeface="+mn-cs"/>
              </a:rPr>
              <a:t>分</a:t>
            </a:r>
            <a:r>
              <a:rPr lang="en-US" altLang="zh-CN" sz="3200" b="1" kern="1200" dirty="0">
                <a:latin typeface="楷体_GB2312" pitchFamily="49" charset="-122"/>
                <a:ea typeface="+mn-ea"/>
                <a:cs typeface="+mn-cs"/>
              </a:rPr>
              <a:t>×20</a:t>
            </a:r>
            <a:r>
              <a:rPr lang="zh-CN" altLang="en-US" sz="3200" b="1" kern="1200" dirty="0">
                <a:latin typeface="楷体_GB2312" pitchFamily="49" charset="-122"/>
                <a:ea typeface="+mn-ea"/>
                <a:cs typeface="+mn-cs"/>
              </a:rPr>
              <a:t>个小题＝</a:t>
            </a:r>
            <a:r>
              <a:rPr lang="en-US" altLang="zh-CN" sz="3200" b="1" kern="1200" dirty="0">
                <a:latin typeface="楷体_GB2312" pitchFamily="49" charset="-122"/>
                <a:ea typeface="+mn-ea"/>
                <a:cs typeface="+mn-cs"/>
              </a:rPr>
              <a:t>20</a:t>
            </a:r>
            <a:r>
              <a:rPr lang="zh-CN" altLang="en-US" sz="3200" b="1" kern="1200" dirty="0">
                <a:latin typeface="楷体_GB2312" pitchFamily="49" charset="-122"/>
                <a:ea typeface="+mn-ea"/>
                <a:cs typeface="+mn-cs"/>
              </a:rPr>
              <a:t>分</a:t>
            </a:r>
          </a:p>
          <a:p>
            <a:pPr eaLnBrk="1" hangingPunct="1">
              <a:lnSpc>
                <a:spcPts val="4200"/>
              </a:lnSpc>
              <a:buFont typeface="Wingdings" panose="05000000000000000000" pitchFamily="2" charset="2"/>
              <a:buNone/>
            </a:pPr>
            <a:r>
              <a:rPr lang="zh-CN" altLang="en-US" sz="3200" b="1" kern="1200" dirty="0">
                <a:latin typeface="楷体_GB2312" pitchFamily="49" charset="-122"/>
                <a:ea typeface="+mn-ea"/>
                <a:cs typeface="+mn-cs"/>
              </a:rPr>
              <a:t>二、多项选择题      </a:t>
            </a:r>
            <a:r>
              <a:rPr lang="en-US" altLang="zh-CN" sz="3200" b="1" kern="1200" dirty="0">
                <a:latin typeface="楷体_GB2312" pitchFamily="49" charset="-122"/>
                <a:ea typeface="+mn-ea"/>
                <a:cs typeface="+mn-cs"/>
              </a:rPr>
              <a:t>2</a:t>
            </a:r>
            <a:r>
              <a:rPr lang="zh-CN" altLang="en-US" sz="3200" b="1" kern="1200" dirty="0">
                <a:latin typeface="楷体_GB2312" pitchFamily="49" charset="-122"/>
                <a:ea typeface="+mn-ea"/>
                <a:cs typeface="+mn-cs"/>
              </a:rPr>
              <a:t>分</a:t>
            </a:r>
            <a:r>
              <a:rPr lang="en-US" altLang="zh-CN" sz="3200" b="1" kern="1200" dirty="0">
                <a:latin typeface="楷体_GB2312" pitchFamily="49" charset="-122"/>
                <a:ea typeface="+mn-ea"/>
                <a:cs typeface="+mn-cs"/>
              </a:rPr>
              <a:t>×5</a:t>
            </a:r>
            <a:r>
              <a:rPr lang="zh-CN" altLang="en-US" sz="3200" b="1" kern="1200" dirty="0">
                <a:latin typeface="楷体_GB2312" pitchFamily="49" charset="-122"/>
                <a:ea typeface="+mn-ea"/>
                <a:cs typeface="+mn-cs"/>
              </a:rPr>
              <a:t>个小题＝</a:t>
            </a:r>
            <a:r>
              <a:rPr lang="en-US" altLang="zh-CN" sz="3200" b="1" kern="1200" dirty="0">
                <a:latin typeface="楷体_GB2312" pitchFamily="49" charset="-122"/>
                <a:ea typeface="+mn-ea"/>
                <a:cs typeface="+mn-cs"/>
              </a:rPr>
              <a:t>10</a:t>
            </a:r>
            <a:r>
              <a:rPr lang="zh-CN" altLang="en-US" sz="3200" b="1" kern="1200" dirty="0">
                <a:latin typeface="楷体_GB2312" pitchFamily="49" charset="-122"/>
                <a:ea typeface="+mn-ea"/>
                <a:cs typeface="+mn-cs"/>
              </a:rPr>
              <a:t>分</a:t>
            </a:r>
          </a:p>
          <a:p>
            <a:pPr eaLnBrk="1" hangingPunct="1">
              <a:lnSpc>
                <a:spcPts val="4200"/>
              </a:lnSpc>
              <a:buFont typeface="Wingdings" panose="05000000000000000000" pitchFamily="2" charset="2"/>
              <a:buNone/>
            </a:pPr>
            <a:r>
              <a:rPr lang="zh-CN" altLang="en-US" sz="3200" b="1" kern="1200" dirty="0">
                <a:latin typeface="楷体_GB2312" pitchFamily="49" charset="-122"/>
                <a:ea typeface="+mn-ea"/>
                <a:cs typeface="+mn-cs"/>
              </a:rPr>
              <a:t>三、判断题          </a:t>
            </a:r>
            <a:r>
              <a:rPr lang="en-US" altLang="zh-CN" sz="3200" b="1" kern="1200" dirty="0">
                <a:latin typeface="楷体_GB2312" pitchFamily="49" charset="-122"/>
                <a:ea typeface="+mn-ea"/>
                <a:cs typeface="+mn-cs"/>
              </a:rPr>
              <a:t>2</a:t>
            </a:r>
            <a:r>
              <a:rPr lang="zh-CN" altLang="en-US" sz="3200" b="1" kern="1200" dirty="0">
                <a:latin typeface="楷体_GB2312" pitchFamily="49" charset="-122"/>
                <a:ea typeface="+mn-ea"/>
                <a:cs typeface="+mn-cs"/>
              </a:rPr>
              <a:t>分</a:t>
            </a:r>
            <a:r>
              <a:rPr lang="en-US" altLang="zh-CN" sz="3200" b="1" kern="1200" dirty="0">
                <a:latin typeface="楷体_GB2312" pitchFamily="49" charset="-122"/>
                <a:ea typeface="+mn-ea"/>
                <a:cs typeface="+mn-cs"/>
              </a:rPr>
              <a:t>×10</a:t>
            </a:r>
            <a:r>
              <a:rPr lang="zh-CN" altLang="en-US" sz="3200" b="1" kern="1200" dirty="0">
                <a:latin typeface="楷体_GB2312" pitchFamily="49" charset="-122"/>
                <a:ea typeface="+mn-ea"/>
                <a:cs typeface="+mn-cs"/>
              </a:rPr>
              <a:t>个小题＝</a:t>
            </a:r>
            <a:r>
              <a:rPr lang="en-US" altLang="zh-CN" sz="3200" b="1" kern="1200" dirty="0">
                <a:latin typeface="楷体_GB2312" pitchFamily="49" charset="-122"/>
                <a:ea typeface="+mn-ea"/>
                <a:cs typeface="+mn-cs"/>
              </a:rPr>
              <a:t>20</a:t>
            </a:r>
            <a:r>
              <a:rPr lang="zh-CN" altLang="en-US" sz="3200" b="1" kern="1200" dirty="0">
                <a:latin typeface="楷体_GB2312" pitchFamily="49" charset="-122"/>
                <a:ea typeface="+mn-ea"/>
                <a:cs typeface="+mn-cs"/>
              </a:rPr>
              <a:t>分</a:t>
            </a:r>
          </a:p>
          <a:p>
            <a:pPr eaLnBrk="1" hangingPunct="1">
              <a:lnSpc>
                <a:spcPts val="4200"/>
              </a:lnSpc>
              <a:buFont typeface="Wingdings" panose="05000000000000000000" pitchFamily="2" charset="2"/>
              <a:buNone/>
            </a:pPr>
            <a:r>
              <a:rPr lang="zh-CN" altLang="en-US" sz="3200" b="1" kern="1200" dirty="0">
                <a:latin typeface="楷体_GB2312" pitchFamily="49" charset="-122"/>
                <a:ea typeface="+mn-ea"/>
                <a:cs typeface="+mn-cs"/>
              </a:rPr>
              <a:t>四、简答题          </a:t>
            </a:r>
            <a:r>
              <a:rPr lang="en-US" altLang="zh-CN" sz="3200" b="1" kern="1200" dirty="0">
                <a:latin typeface="楷体_GB2312" pitchFamily="49" charset="-122"/>
                <a:ea typeface="+mn-ea"/>
                <a:cs typeface="+mn-cs"/>
              </a:rPr>
              <a:t>10</a:t>
            </a:r>
            <a:r>
              <a:rPr lang="zh-CN" altLang="en-US" sz="3200" b="1" kern="1200" dirty="0">
                <a:latin typeface="楷体_GB2312" pitchFamily="49" charset="-122"/>
                <a:ea typeface="+mn-ea"/>
                <a:cs typeface="+mn-cs"/>
              </a:rPr>
              <a:t>分</a:t>
            </a:r>
            <a:r>
              <a:rPr lang="en-US" altLang="zh-CN" sz="3200" b="1" kern="1200" dirty="0">
                <a:latin typeface="楷体_GB2312" pitchFamily="49" charset="-122"/>
                <a:ea typeface="+mn-ea"/>
                <a:cs typeface="+mn-cs"/>
              </a:rPr>
              <a:t>×3</a:t>
            </a:r>
            <a:r>
              <a:rPr lang="zh-CN" altLang="en-US" sz="3200" b="1" kern="1200" dirty="0">
                <a:latin typeface="楷体_GB2312" pitchFamily="49" charset="-122"/>
                <a:ea typeface="+mn-ea"/>
                <a:cs typeface="+mn-cs"/>
              </a:rPr>
              <a:t>个小题＝</a:t>
            </a:r>
            <a:r>
              <a:rPr lang="en-US" altLang="zh-CN" sz="3200" b="1" kern="1200" dirty="0">
                <a:latin typeface="楷体_GB2312" pitchFamily="49" charset="-122"/>
                <a:ea typeface="+mn-ea"/>
                <a:cs typeface="+mn-cs"/>
              </a:rPr>
              <a:t>30</a:t>
            </a:r>
            <a:r>
              <a:rPr lang="zh-CN" altLang="en-US" sz="3200" b="1" kern="1200" dirty="0">
                <a:latin typeface="楷体_GB2312" pitchFamily="49" charset="-122"/>
                <a:ea typeface="+mn-ea"/>
                <a:cs typeface="+mn-cs"/>
              </a:rPr>
              <a:t>分</a:t>
            </a:r>
          </a:p>
          <a:p>
            <a:pPr eaLnBrk="1" hangingPunct="1">
              <a:lnSpc>
                <a:spcPts val="4200"/>
              </a:lnSpc>
              <a:buFont typeface="Wingdings" panose="05000000000000000000" pitchFamily="2" charset="2"/>
              <a:buNone/>
            </a:pPr>
            <a:r>
              <a:rPr lang="zh-CN" altLang="en-US" sz="3200" b="1" kern="1200" dirty="0">
                <a:latin typeface="楷体_GB2312" pitchFamily="49" charset="-122"/>
                <a:ea typeface="+mn-ea"/>
                <a:cs typeface="+mn-cs"/>
              </a:rPr>
              <a:t>五、材料分析论述题  </a:t>
            </a:r>
            <a:r>
              <a:rPr lang="en-US" altLang="zh-CN" sz="3200" b="1" kern="1200" dirty="0">
                <a:latin typeface="楷体_GB2312" pitchFamily="49" charset="-122"/>
                <a:ea typeface="+mn-ea"/>
                <a:cs typeface="+mn-cs"/>
              </a:rPr>
              <a:t>20</a:t>
            </a:r>
            <a:r>
              <a:rPr lang="zh-CN" altLang="en-US" sz="3200" b="1" kern="1200" dirty="0">
                <a:latin typeface="楷体_GB2312" pitchFamily="49" charset="-122"/>
                <a:ea typeface="+mn-ea"/>
                <a:cs typeface="+mn-cs"/>
              </a:rPr>
              <a:t>分</a:t>
            </a:r>
            <a:r>
              <a:rPr lang="en-US" altLang="zh-CN" sz="3200" b="1" kern="1200" dirty="0">
                <a:latin typeface="楷体_GB2312" pitchFamily="49" charset="-122"/>
                <a:ea typeface="+mn-ea"/>
                <a:cs typeface="+mn-cs"/>
              </a:rPr>
              <a:t>×1</a:t>
            </a:r>
            <a:r>
              <a:rPr lang="zh-CN" altLang="en-US" sz="3200" b="1" kern="1200" dirty="0">
                <a:latin typeface="楷体_GB2312" pitchFamily="49" charset="-122"/>
                <a:ea typeface="+mn-ea"/>
                <a:cs typeface="+mn-cs"/>
              </a:rPr>
              <a:t>个小题（含</a:t>
            </a:r>
            <a:r>
              <a:rPr lang="en-US" altLang="zh-CN" sz="3200" b="1" kern="1200" dirty="0">
                <a:latin typeface="楷体_GB2312" pitchFamily="49" charset="-122"/>
                <a:ea typeface="+mn-ea"/>
                <a:cs typeface="+mn-cs"/>
              </a:rPr>
              <a:t>2</a:t>
            </a:r>
            <a:r>
              <a:rPr lang="zh-CN" altLang="en-US" sz="3200" b="1" kern="1200" dirty="0">
                <a:latin typeface="楷体_GB2312" pitchFamily="49" charset="-122"/>
                <a:ea typeface="+mn-ea"/>
                <a:cs typeface="+mn-cs"/>
              </a:rPr>
              <a:t>个或</a:t>
            </a:r>
            <a:r>
              <a:rPr lang="en-US" altLang="zh-CN" sz="3200" b="1" kern="1200" dirty="0">
                <a:latin typeface="楷体_GB2312" pitchFamily="49" charset="-122"/>
                <a:ea typeface="+mn-ea"/>
                <a:cs typeface="+mn-cs"/>
              </a:rPr>
              <a:t>3</a:t>
            </a:r>
            <a:r>
              <a:rPr lang="zh-CN" altLang="en-US" sz="3200" b="1" kern="1200" dirty="0">
                <a:latin typeface="楷体_GB2312" pitchFamily="49" charset="-122"/>
                <a:ea typeface="+mn-ea"/>
                <a:cs typeface="+mn-cs"/>
              </a:rPr>
              <a:t>个问题）</a:t>
            </a:r>
            <a:r>
              <a:rPr lang="en-US" altLang="zh-CN" sz="3200" b="1" kern="1200" dirty="0">
                <a:latin typeface="楷体_GB2312" pitchFamily="49" charset="-122"/>
                <a:ea typeface="+mn-ea"/>
                <a:cs typeface="+mn-cs"/>
              </a:rPr>
              <a:t>                </a:t>
            </a:r>
          </a:p>
          <a:p>
            <a:pPr eaLnBrk="1" hangingPunct="1">
              <a:lnSpc>
                <a:spcPts val="4200"/>
              </a:lnSpc>
              <a:buFont typeface="Wingdings" panose="05000000000000000000" pitchFamily="2" charset="2"/>
              <a:buNone/>
            </a:pPr>
            <a:r>
              <a:rPr lang="en-US" altLang="zh-CN" sz="3200" b="1" kern="1200" dirty="0">
                <a:latin typeface="楷体_GB2312" pitchFamily="49" charset="-122"/>
                <a:ea typeface="+mn-ea"/>
                <a:cs typeface="+mn-cs"/>
              </a:rPr>
              <a:t>                                 </a:t>
            </a:r>
            <a:r>
              <a:rPr lang="zh-CN" altLang="en-US" sz="3200" b="1" kern="1200" dirty="0">
                <a:latin typeface="楷体_GB2312" pitchFamily="49" charset="-122"/>
                <a:ea typeface="+mn-ea"/>
                <a:cs typeface="+mn-cs"/>
              </a:rPr>
              <a:t>＝</a:t>
            </a:r>
            <a:r>
              <a:rPr lang="en-US" altLang="zh-CN" sz="3200" b="1" kern="1200" dirty="0">
                <a:latin typeface="楷体_GB2312" pitchFamily="49" charset="-122"/>
                <a:ea typeface="+mn-ea"/>
                <a:cs typeface="+mn-cs"/>
              </a:rPr>
              <a:t>20</a:t>
            </a:r>
            <a:r>
              <a:rPr lang="zh-CN" altLang="en-US" sz="3200" b="1" kern="1200" dirty="0">
                <a:latin typeface="楷体_GB2312" pitchFamily="49" charset="-122"/>
                <a:ea typeface="+mn-ea"/>
                <a:cs typeface="+mn-cs"/>
              </a:rPr>
              <a:t>分</a:t>
            </a:r>
          </a:p>
          <a:p>
            <a:pPr eaLnBrk="1" hangingPunct="1">
              <a:lnSpc>
                <a:spcPts val="4200"/>
              </a:lnSpc>
              <a:buFont typeface="Wingdings" panose="05000000000000000000" pitchFamily="2" charset="2"/>
              <a:buNone/>
            </a:pPr>
            <a:r>
              <a:rPr lang="zh-CN" altLang="en-US" sz="3200" b="1" kern="1200" dirty="0">
                <a:latin typeface="楷体_GB2312" pitchFamily="49" charset="-122"/>
                <a:ea typeface="+mn-ea"/>
                <a:cs typeface="+mn-cs"/>
              </a:rPr>
              <a:t>                    </a:t>
            </a:r>
            <a:r>
              <a:rPr lang="zh-CN" altLang="en-US" sz="3200" b="1" kern="1200" dirty="0">
                <a:solidFill>
                  <a:srgbClr val="FF0000"/>
                </a:solidFill>
                <a:latin typeface="楷体_GB2312" pitchFamily="49" charset="-122"/>
                <a:ea typeface="+mn-ea"/>
                <a:cs typeface="+mn-cs"/>
              </a:rPr>
              <a:t>卷面总分</a:t>
            </a:r>
            <a:r>
              <a:rPr lang="en-US" altLang="zh-CN" sz="3200" b="1" kern="1200" dirty="0">
                <a:solidFill>
                  <a:srgbClr val="FF0000"/>
                </a:solidFill>
                <a:latin typeface="黑体" panose="02010609060101010101" charset="-122"/>
                <a:ea typeface="+mn-ea"/>
                <a:cs typeface="+mn-cs"/>
              </a:rPr>
              <a:t>=</a:t>
            </a:r>
            <a:r>
              <a:rPr lang="en-US" altLang="zh-CN" sz="3200" b="1" kern="1200" dirty="0">
                <a:solidFill>
                  <a:srgbClr val="FF0000"/>
                </a:solidFill>
                <a:latin typeface="楷体_GB2312" pitchFamily="49" charset="-122"/>
                <a:ea typeface="+mn-ea"/>
                <a:cs typeface="+mn-cs"/>
              </a:rPr>
              <a:t>100</a:t>
            </a:r>
            <a:r>
              <a:rPr lang="zh-CN" altLang="en-US" sz="3200" b="1" kern="1200" dirty="0">
                <a:solidFill>
                  <a:srgbClr val="FF0000"/>
                </a:solidFill>
                <a:latin typeface="楷体_GB2312" pitchFamily="49" charset="-122"/>
                <a:ea typeface="+mn-ea"/>
                <a:cs typeface="+mn-cs"/>
              </a:rPr>
              <a:t>分</a:t>
            </a:r>
          </a:p>
        </p:txBody>
      </p:sp>
      <p:pic>
        <p:nvPicPr>
          <p:cNvPr id="4" name="图片 3" descr="CJ3036"/>
          <p:cNvPicPr>
            <a:picLocks noChangeAspect="1"/>
          </p:cNvPicPr>
          <p:nvPr/>
        </p:nvPicPr>
        <p:blipFill>
          <a:blip r:embed="rId2"/>
          <a:stretch>
            <a:fillRect/>
          </a:stretch>
        </p:blipFill>
        <p:spPr>
          <a:xfrm>
            <a:off x="1231265" y="404495"/>
            <a:ext cx="1217930" cy="8978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2178050" y="309245"/>
            <a:ext cx="7632700" cy="997585"/>
          </a:xfrm>
        </p:spPr>
        <p:txBody>
          <a:bodyPr vert="horz" wrap="square" lIns="91440" tIns="45720" rIns="91440" bIns="45720" numCol="1" anchor="ctr" anchorCtr="0" compatLnSpc="1">
            <a:noAutofit/>
          </a:bodyPr>
          <a:lstStyle/>
          <a:p>
            <a:pPr marL="0" marR="0" lvl="0" indent="0" algn="ctr" defTabSz="914400" rtl="0" eaLnBrk="1" fontAlgn="base" latinLnBrk="0" hangingPunct="1">
              <a:lnSpc>
                <a:spcPct val="130000"/>
              </a:lnSpc>
              <a:spcBef>
                <a:spcPct val="0"/>
              </a:spcBef>
              <a:spcAft>
                <a:spcPct val="0"/>
              </a:spcAft>
              <a:buClrTx/>
              <a:buSzTx/>
              <a:buFontTx/>
              <a:buNone/>
              <a:defRPr/>
            </a:pPr>
            <a:r>
              <a:rPr kumimoji="0" lang="zh-CN" altLang="en-US" sz="4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mj-cs"/>
              </a:rPr>
              <a:t>命题范围</a:t>
            </a:r>
          </a:p>
        </p:txBody>
      </p:sp>
      <p:sp>
        <p:nvSpPr>
          <p:cNvPr id="12290" name="Rectangle 5"/>
          <p:cNvSpPr>
            <a:spLocks noGrp="1"/>
          </p:cNvSpPr>
          <p:nvPr>
            <p:ph idx="1"/>
          </p:nvPr>
        </p:nvSpPr>
        <p:spPr>
          <a:xfrm>
            <a:off x="1625600" y="1358900"/>
            <a:ext cx="9823450" cy="4140200"/>
          </a:xfrm>
        </p:spPr>
        <p:txBody>
          <a:bodyPr vert="horz" wrap="square" lIns="91440" tIns="45720" rIns="91440" bIns="45720" anchor="t" anchorCtr="0"/>
          <a:lstStyle/>
          <a:p>
            <a:pPr eaLnBrk="1" hangingPunct="1">
              <a:lnSpc>
                <a:spcPct val="150000"/>
              </a:lnSpc>
            </a:pPr>
            <a:r>
              <a:rPr lang="en-US" altLang="zh-CN" sz="3100" b="1" kern="1200" dirty="0">
                <a:latin typeface="+mn-lt"/>
                <a:ea typeface="+mn-ea"/>
                <a:cs typeface="+mn-cs"/>
              </a:rPr>
              <a:t>2021</a:t>
            </a:r>
            <a:r>
              <a:rPr lang="zh-CN" altLang="en-US" sz="3100" b="1" kern="1200" dirty="0">
                <a:latin typeface="+mn-lt"/>
                <a:ea typeface="+mn-ea"/>
                <a:cs typeface="+mn-cs"/>
              </a:rPr>
              <a:t>版</a:t>
            </a:r>
            <a:r>
              <a:rPr lang="zh-CN" altLang="en-US" sz="3100" b="1" dirty="0">
                <a:sym typeface="+mn-ea"/>
              </a:rPr>
              <a:t>教材</a:t>
            </a:r>
            <a:r>
              <a:rPr lang="zh-CN" altLang="en-US" sz="3100" b="1" kern="1200" dirty="0">
                <a:latin typeface="+mn-lt"/>
                <a:ea typeface="+mn-ea"/>
                <a:cs typeface="+mn-cs"/>
              </a:rPr>
              <a:t>《思想道德与法治》第一章至第六章</a:t>
            </a:r>
          </a:p>
          <a:p>
            <a:pPr eaLnBrk="1" hangingPunct="1">
              <a:lnSpc>
                <a:spcPct val="150000"/>
              </a:lnSpc>
            </a:pPr>
            <a:r>
              <a:rPr lang="zh-CN" altLang="en-US" sz="3100" b="1" kern="1200" dirty="0">
                <a:latin typeface="+mn-lt"/>
                <a:ea typeface="+mn-ea"/>
                <a:cs typeface="+mn-cs"/>
              </a:rPr>
              <a:t>复习参考：《</a:t>
            </a:r>
            <a:r>
              <a:rPr lang="en-US" altLang="zh-CN" sz="3100" b="1" kern="1200" dirty="0">
                <a:latin typeface="+mn-lt"/>
                <a:ea typeface="+mn-ea"/>
                <a:cs typeface="+mn-cs"/>
              </a:rPr>
              <a:t>&lt;</a:t>
            </a:r>
            <a:r>
              <a:rPr lang="zh-CN" altLang="en-US" sz="3100" b="1" kern="1200" dirty="0">
                <a:latin typeface="+mn-lt"/>
                <a:ea typeface="+mn-ea"/>
                <a:cs typeface="+mn-cs"/>
              </a:rPr>
              <a:t>思想道德与法治</a:t>
            </a:r>
            <a:r>
              <a:rPr lang="en-US" altLang="zh-CN" sz="3100" b="1" kern="1200" dirty="0">
                <a:latin typeface="+mn-lt"/>
                <a:ea typeface="+mn-ea"/>
                <a:cs typeface="+mn-cs"/>
              </a:rPr>
              <a:t>&gt;</a:t>
            </a:r>
            <a:r>
              <a:rPr lang="zh-CN" altLang="en-US" sz="3100" b="1" kern="1200" dirty="0">
                <a:latin typeface="+mn-lt"/>
                <a:ea typeface="+mn-ea"/>
                <a:cs typeface="+mn-cs"/>
              </a:rPr>
              <a:t>学生学习手册》（</a:t>
            </a:r>
            <a:r>
              <a:rPr lang="en-US" altLang="zh-CN" sz="3100" b="1" kern="1200" dirty="0">
                <a:latin typeface="+mn-lt"/>
                <a:ea typeface="+mn-ea"/>
                <a:cs typeface="+mn-cs"/>
              </a:rPr>
              <a:t>2022</a:t>
            </a:r>
            <a:r>
              <a:rPr lang="zh-CN" altLang="en-US" sz="3100" b="1" kern="1200" dirty="0">
                <a:latin typeface="+mn-lt"/>
                <a:ea typeface="+mn-ea"/>
                <a:cs typeface="+mn-cs"/>
              </a:rPr>
              <a:t>版）</a:t>
            </a:r>
          </a:p>
        </p:txBody>
      </p:sp>
      <p:pic>
        <p:nvPicPr>
          <p:cNvPr id="4" name="图片 3" descr="CJ3036"/>
          <p:cNvPicPr>
            <a:picLocks noChangeAspect="1"/>
          </p:cNvPicPr>
          <p:nvPr/>
        </p:nvPicPr>
        <p:blipFill>
          <a:blip r:embed="rId2"/>
          <a:stretch>
            <a:fillRect/>
          </a:stretch>
        </p:blipFill>
        <p:spPr>
          <a:xfrm>
            <a:off x="1155065" y="408940"/>
            <a:ext cx="1217930" cy="897890"/>
          </a:xfrm>
          <a:prstGeom prst="rect">
            <a:avLst/>
          </a:prstGeom>
        </p:spPr>
      </p:pic>
      <p:pic>
        <p:nvPicPr>
          <p:cNvPr id="2" name="图片 1" descr="QQ截图20221214211047"/>
          <p:cNvPicPr>
            <a:picLocks noChangeAspect="1"/>
          </p:cNvPicPr>
          <p:nvPr/>
        </p:nvPicPr>
        <p:blipFill>
          <a:blip r:embed="rId3"/>
          <a:stretch>
            <a:fillRect/>
          </a:stretch>
        </p:blipFill>
        <p:spPr>
          <a:xfrm>
            <a:off x="6500495" y="3731895"/>
            <a:ext cx="2915285" cy="3126105"/>
          </a:xfrm>
          <a:prstGeom prst="rect">
            <a:avLst/>
          </a:prstGeom>
        </p:spPr>
      </p:pic>
      <p:pic>
        <p:nvPicPr>
          <p:cNvPr id="100" name="图片 99"/>
          <p:cNvPicPr/>
          <p:nvPr/>
        </p:nvPicPr>
        <p:blipFill>
          <a:blip r:embed="rId4"/>
          <a:stretch>
            <a:fillRect/>
          </a:stretch>
        </p:blipFill>
        <p:spPr>
          <a:xfrm>
            <a:off x="2600325" y="3731895"/>
            <a:ext cx="3104515" cy="312610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buClrTx/>
              <a:buSzTx/>
              <a:buFontTx/>
            </a:pPr>
            <a:r>
              <a:rPr lang="zh-CN" altLang="en-US">
                <a:solidFill>
                  <a:srgbClr val="FF0000"/>
                </a:solidFill>
                <a:latin typeface="黑体" panose="02010609060101010101" charset="-122"/>
                <a:ea typeface="黑体" panose="02010609060101010101" charset="-122"/>
              </a:rPr>
              <a:t>第一章</a:t>
            </a:r>
          </a:p>
        </p:txBody>
      </p:sp>
      <p:sp>
        <p:nvSpPr>
          <p:cNvPr id="3" name="内容占位符 2"/>
          <p:cNvSpPr>
            <a:spLocks noGrp="1"/>
          </p:cNvSpPr>
          <p:nvPr>
            <p:ph idx="1"/>
          </p:nvPr>
        </p:nvSpPr>
        <p:spPr>
          <a:xfrm>
            <a:off x="1355090" y="1694180"/>
            <a:ext cx="10139680" cy="4869815"/>
          </a:xfrm>
        </p:spPr>
        <p:txBody>
          <a:bodyPr>
            <a:normAutofit/>
          </a:bodyPr>
          <a:lstStyle/>
          <a:p>
            <a:pPr marL="0" algn="l">
              <a:lnSpc>
                <a:spcPts val="4500"/>
              </a:lnSpc>
              <a:spcBef>
                <a:spcPts val="0"/>
              </a:spcBef>
              <a:spcAft>
                <a:spcPts val="0"/>
              </a:spcAft>
              <a:buClrTx/>
              <a:buSzTx/>
              <a:buFont typeface="+mj-lt"/>
              <a:buNone/>
            </a:pPr>
            <a:r>
              <a:rPr lang="zh-CN" altLang="en-US" sz="3200" b="1">
                <a:sym typeface="+mn-ea"/>
              </a:rPr>
              <a:t>1.社会关系对人的塑造作用（P13—14）</a:t>
            </a:r>
          </a:p>
          <a:p>
            <a:pPr marL="0" algn="l">
              <a:lnSpc>
                <a:spcPts val="4500"/>
              </a:lnSpc>
              <a:spcBef>
                <a:spcPts val="0"/>
              </a:spcBef>
              <a:spcAft>
                <a:spcPts val="0"/>
              </a:spcAft>
              <a:buClrTx/>
              <a:buSzTx/>
              <a:buFont typeface="+mj-lt"/>
              <a:buNone/>
            </a:pPr>
            <a:r>
              <a:rPr lang="zh-CN" altLang="en-US" sz="3200" b="1">
                <a:sym typeface="+mn-ea"/>
              </a:rPr>
              <a:t>2. 个人与社会的辩证关系（P14—15）</a:t>
            </a:r>
          </a:p>
          <a:p>
            <a:pPr marL="0" algn="l">
              <a:lnSpc>
                <a:spcPts val="4500"/>
              </a:lnSpc>
              <a:spcBef>
                <a:spcPts val="0"/>
              </a:spcBef>
              <a:spcAft>
                <a:spcPts val="0"/>
              </a:spcAft>
              <a:buClrTx/>
              <a:buSzTx/>
              <a:buFont typeface="+mj-lt"/>
              <a:buNone/>
            </a:pPr>
            <a:r>
              <a:rPr lang="zh-CN" altLang="en-US" sz="3200" b="1"/>
              <a:t>3.人生观的主要内容及其回答的人生问题（P16）</a:t>
            </a:r>
          </a:p>
          <a:p>
            <a:pPr marL="0" algn="l">
              <a:lnSpc>
                <a:spcPts val="4500"/>
              </a:lnSpc>
              <a:spcBef>
                <a:spcPts val="0"/>
              </a:spcBef>
              <a:spcAft>
                <a:spcPts val="0"/>
              </a:spcAft>
              <a:buClrTx/>
              <a:buSzTx/>
              <a:buFont typeface="+mj-lt"/>
              <a:buNone/>
            </a:pPr>
            <a:r>
              <a:rPr lang="zh-CN" altLang="en-US" sz="3200" b="1"/>
              <a:t>4.人生的自我价值和社会价值以及二者的关系。（P18）</a:t>
            </a:r>
          </a:p>
          <a:p>
            <a:pPr marL="0" algn="l">
              <a:lnSpc>
                <a:spcPts val="4500"/>
              </a:lnSpc>
              <a:spcBef>
                <a:spcPts val="0"/>
              </a:spcBef>
              <a:spcAft>
                <a:spcPts val="0"/>
              </a:spcAft>
              <a:buClrTx/>
              <a:buSzTx/>
              <a:buFont typeface="+mj-lt"/>
              <a:buNone/>
            </a:pPr>
            <a:r>
              <a:rPr lang="zh-CN" altLang="en-US" sz="3200" b="1"/>
              <a:t>5.人生观与世界观、价值观（P19）</a:t>
            </a:r>
          </a:p>
          <a:p>
            <a:pPr marL="0" algn="l">
              <a:lnSpc>
                <a:spcPts val="4500"/>
              </a:lnSpc>
              <a:spcBef>
                <a:spcPts val="0"/>
              </a:spcBef>
              <a:spcAft>
                <a:spcPts val="0"/>
              </a:spcAft>
              <a:buClrTx/>
              <a:buSzTx/>
              <a:buFont typeface="+mj-lt"/>
              <a:buNone/>
            </a:pPr>
            <a:r>
              <a:rPr lang="zh-CN" altLang="en-US" sz="3200" b="1">
                <a:sym typeface="+mn-ea"/>
              </a:rPr>
              <a:t>6.高尚的人生追求（P21—23）</a:t>
            </a:r>
          </a:p>
          <a:p>
            <a:pPr marL="0" algn="l">
              <a:lnSpc>
                <a:spcPts val="4500"/>
              </a:lnSpc>
              <a:spcBef>
                <a:spcPts val="0"/>
              </a:spcBef>
              <a:spcAft>
                <a:spcPts val="0"/>
              </a:spcAft>
              <a:buClrTx/>
              <a:buSzTx/>
              <a:buFont typeface="+mj-lt"/>
              <a:buNone/>
            </a:pPr>
            <a:r>
              <a:rPr lang="zh-CN" altLang="en-US" sz="3200" b="1">
                <a:sym typeface="+mn-ea"/>
              </a:rPr>
              <a:t>7.人生价值的评价与实现条件（P26—29）</a:t>
            </a:r>
          </a:p>
          <a:p>
            <a:pPr marL="0" algn="l">
              <a:lnSpc>
                <a:spcPts val="4500"/>
              </a:lnSpc>
              <a:spcBef>
                <a:spcPts val="0"/>
              </a:spcBef>
              <a:spcAft>
                <a:spcPts val="0"/>
              </a:spcAft>
              <a:buClrTx/>
              <a:buSzTx/>
              <a:buFont typeface="+mj-lt"/>
              <a:buNone/>
            </a:pPr>
            <a:r>
              <a:rPr lang="zh-CN" altLang="en-US" sz="3200" b="1">
                <a:sym typeface="+mn-ea"/>
              </a:rPr>
              <a:t>8.成就出彩人生（P36—38）</a:t>
            </a:r>
          </a:p>
          <a:p>
            <a:pPr marL="0" indent="0">
              <a:buFont typeface="+mj-lt"/>
              <a:buNone/>
            </a:pPr>
            <a:endParaRPr lang="zh-CN" altLang="en-US" sz="9600" b="1">
              <a:solidFill>
                <a:srgbClr val="FF0000"/>
              </a:solidFill>
              <a:sym typeface="+mn-ea"/>
            </a:endParaRPr>
          </a:p>
        </p:txBody>
      </p:sp>
      <p:pic>
        <p:nvPicPr>
          <p:cNvPr id="4" name="图片 3" descr="GIF-267"/>
          <p:cNvPicPr>
            <a:picLocks noChangeAspect="1"/>
          </p:cNvPicPr>
          <p:nvPr/>
        </p:nvPicPr>
        <p:blipFill>
          <a:blip r:embed="rId2"/>
          <a:stretch>
            <a:fillRect/>
          </a:stretch>
        </p:blipFill>
        <p:spPr>
          <a:xfrm>
            <a:off x="2606675" y="508000"/>
            <a:ext cx="1229995" cy="800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buClrTx/>
              <a:buSzTx/>
              <a:buFontTx/>
            </a:pPr>
            <a:r>
              <a:rPr lang="zh-CN" altLang="en-US">
                <a:solidFill>
                  <a:srgbClr val="FF0000"/>
                </a:solidFill>
                <a:latin typeface="黑体" panose="02010609060101010101" charset="-122"/>
                <a:ea typeface="黑体" panose="02010609060101010101" charset="-122"/>
              </a:rPr>
              <a:t>第二章</a:t>
            </a:r>
          </a:p>
        </p:txBody>
      </p:sp>
      <p:sp>
        <p:nvSpPr>
          <p:cNvPr id="3" name="内容占位符 2"/>
          <p:cNvSpPr>
            <a:spLocks noGrp="1"/>
          </p:cNvSpPr>
          <p:nvPr>
            <p:ph idx="1"/>
          </p:nvPr>
        </p:nvSpPr>
        <p:spPr>
          <a:xfrm>
            <a:off x="1630680" y="1684655"/>
            <a:ext cx="9723755" cy="4351655"/>
          </a:xfrm>
        </p:spPr>
        <p:txBody>
          <a:bodyPr>
            <a:normAutofit/>
          </a:bodyPr>
          <a:lstStyle/>
          <a:p>
            <a:pPr marL="0" algn="l">
              <a:lnSpc>
                <a:spcPts val="4500"/>
              </a:lnSpc>
              <a:spcBef>
                <a:spcPts val="0"/>
              </a:spcBef>
              <a:spcAft>
                <a:spcPts val="0"/>
              </a:spcAft>
              <a:buClrTx/>
              <a:buSzTx/>
              <a:buFont typeface="+mj-lt"/>
              <a:buNone/>
            </a:pPr>
            <a:r>
              <a:rPr lang="zh-CN" altLang="en-US" b="1">
                <a:sym typeface="+mn-ea"/>
              </a:rPr>
              <a:t>1.理想的内涵与特征（P41—43）</a:t>
            </a:r>
          </a:p>
          <a:p>
            <a:pPr marL="0" algn="l">
              <a:lnSpc>
                <a:spcPts val="4500"/>
              </a:lnSpc>
              <a:spcBef>
                <a:spcPts val="0"/>
              </a:spcBef>
              <a:spcAft>
                <a:spcPts val="0"/>
              </a:spcAft>
              <a:buClrTx/>
              <a:buSzTx/>
              <a:buFont typeface="+mj-lt"/>
              <a:buNone/>
            </a:pPr>
            <a:r>
              <a:rPr lang="zh-CN" altLang="en-US" b="1">
                <a:sym typeface="+mn-ea"/>
              </a:rPr>
              <a:t>2.信念的特征（P43—44）</a:t>
            </a:r>
          </a:p>
          <a:p>
            <a:pPr marL="0" algn="l">
              <a:lnSpc>
                <a:spcPts val="4500"/>
              </a:lnSpc>
              <a:spcBef>
                <a:spcPts val="0"/>
              </a:spcBef>
              <a:spcAft>
                <a:spcPts val="0"/>
              </a:spcAft>
              <a:buClrTx/>
              <a:buSzTx/>
              <a:buFont typeface="+mj-lt"/>
              <a:buNone/>
            </a:pPr>
            <a:r>
              <a:rPr lang="en-US" altLang="zh-CN" b="1">
                <a:sym typeface="+mn-ea"/>
              </a:rPr>
              <a:t>3</a:t>
            </a:r>
            <a:r>
              <a:rPr lang="zh-CN" altLang="en-US" b="1">
                <a:sym typeface="+mn-ea"/>
              </a:rPr>
              <a:t>.理想信念是精神之“钙”（P45—47）</a:t>
            </a:r>
          </a:p>
          <a:p>
            <a:pPr marL="0" algn="l">
              <a:lnSpc>
                <a:spcPts val="4500"/>
              </a:lnSpc>
              <a:spcBef>
                <a:spcPts val="0"/>
              </a:spcBef>
              <a:spcAft>
                <a:spcPts val="0"/>
              </a:spcAft>
              <a:buClrTx/>
              <a:buSzTx/>
              <a:buFont typeface="+mj-lt"/>
              <a:buNone/>
            </a:pPr>
            <a:r>
              <a:rPr lang="en-US" altLang="zh-CN" b="1">
                <a:sym typeface="+mn-ea"/>
              </a:rPr>
              <a:t>4</a:t>
            </a:r>
            <a:r>
              <a:rPr lang="zh-CN" altLang="en-US" b="1">
                <a:sym typeface="+mn-ea"/>
              </a:rPr>
              <a:t>.为什么要信仰马克思主义（P50—51）</a:t>
            </a:r>
          </a:p>
          <a:p>
            <a:pPr marL="0" algn="l">
              <a:lnSpc>
                <a:spcPts val="4500"/>
              </a:lnSpc>
              <a:spcBef>
                <a:spcPts val="0"/>
              </a:spcBef>
              <a:spcAft>
                <a:spcPts val="0"/>
              </a:spcAft>
              <a:buClrTx/>
              <a:buSzTx/>
              <a:buFont typeface="+mj-lt"/>
              <a:buNone/>
            </a:pPr>
            <a:r>
              <a:rPr lang="en-US" altLang="zh-CN" b="1">
                <a:sym typeface="+mn-ea"/>
              </a:rPr>
              <a:t>5</a:t>
            </a:r>
            <a:r>
              <a:rPr lang="zh-CN" altLang="en-US" b="1">
                <a:sym typeface="+mn-ea"/>
              </a:rPr>
              <a:t>.增强对中国特色社会主义的信念（P54—56）</a:t>
            </a:r>
          </a:p>
          <a:p>
            <a:pPr marL="0" algn="l">
              <a:lnSpc>
                <a:spcPts val="4500"/>
              </a:lnSpc>
              <a:spcBef>
                <a:spcPts val="0"/>
              </a:spcBef>
              <a:spcAft>
                <a:spcPts val="0"/>
              </a:spcAft>
              <a:buClrTx/>
              <a:buSzTx/>
              <a:buFont typeface="+mj-lt"/>
              <a:buNone/>
            </a:pPr>
            <a:r>
              <a:rPr lang="en-US" altLang="zh-CN" b="1">
                <a:sym typeface="+mn-ea"/>
              </a:rPr>
              <a:t>6</a:t>
            </a:r>
            <a:r>
              <a:rPr lang="zh-CN" altLang="en-US" b="1">
                <a:sym typeface="+mn-ea"/>
              </a:rPr>
              <a:t>.科学把握理想和现实的辩证统一（P59—61）</a:t>
            </a:r>
          </a:p>
          <a:p>
            <a:pPr marL="0" algn="l">
              <a:lnSpc>
                <a:spcPts val="4500"/>
              </a:lnSpc>
              <a:spcBef>
                <a:spcPts val="0"/>
              </a:spcBef>
              <a:spcAft>
                <a:spcPts val="0"/>
              </a:spcAft>
              <a:buClrTx/>
              <a:buSzTx/>
              <a:buFont typeface="+mj-lt"/>
              <a:buNone/>
            </a:pPr>
            <a:r>
              <a:rPr lang="en-US" altLang="zh-CN" b="1">
                <a:sym typeface="+mn-ea"/>
              </a:rPr>
              <a:t>7</a:t>
            </a:r>
            <a:r>
              <a:rPr lang="zh-CN" altLang="en-US" b="1">
                <a:sym typeface="+mn-ea"/>
              </a:rPr>
              <a:t>.坚持个人理想与社会理想的有机结合（P62—63）</a:t>
            </a:r>
          </a:p>
          <a:p>
            <a:pPr marL="0" indent="0">
              <a:buFont typeface="+mj-lt"/>
              <a:buNone/>
            </a:pPr>
            <a:endParaRPr lang="zh-CN" altLang="en-US" b="1">
              <a:solidFill>
                <a:srgbClr val="FF0000"/>
              </a:solidFill>
              <a:sym typeface="+mn-ea"/>
            </a:endParaRPr>
          </a:p>
        </p:txBody>
      </p:sp>
      <p:pic>
        <p:nvPicPr>
          <p:cNvPr id="4" name="图片 3" descr="GIF-267"/>
          <p:cNvPicPr>
            <a:picLocks noChangeAspect="1"/>
          </p:cNvPicPr>
          <p:nvPr/>
        </p:nvPicPr>
        <p:blipFill>
          <a:blip r:embed="rId2"/>
          <a:stretch>
            <a:fillRect/>
          </a:stretch>
        </p:blipFill>
        <p:spPr>
          <a:xfrm>
            <a:off x="2606675" y="508000"/>
            <a:ext cx="1229995" cy="800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1605" y="339090"/>
            <a:ext cx="4697095" cy="969010"/>
          </a:xfrm>
        </p:spPr>
        <p:txBody>
          <a:bodyPr/>
          <a:lstStyle/>
          <a:p>
            <a:r>
              <a:rPr lang="zh-CN" altLang="en-US">
                <a:solidFill>
                  <a:srgbClr val="FF0000"/>
                </a:solidFill>
                <a:latin typeface="黑体" panose="02010609060101010101" charset="-122"/>
                <a:ea typeface="黑体" panose="02010609060101010101" charset="-122"/>
              </a:rPr>
              <a:t>第三章</a:t>
            </a:r>
          </a:p>
        </p:txBody>
      </p:sp>
      <p:sp>
        <p:nvSpPr>
          <p:cNvPr id="3" name="内容占位符 2"/>
          <p:cNvSpPr>
            <a:spLocks noGrp="1"/>
          </p:cNvSpPr>
          <p:nvPr>
            <p:ph idx="1"/>
          </p:nvPr>
        </p:nvSpPr>
        <p:spPr>
          <a:xfrm>
            <a:off x="1448435" y="1840230"/>
            <a:ext cx="9415145" cy="4351655"/>
          </a:xfrm>
        </p:spPr>
        <p:txBody>
          <a:bodyPr/>
          <a:lstStyle/>
          <a:p>
            <a:pPr marL="0" algn="l">
              <a:lnSpc>
                <a:spcPts val="4500"/>
              </a:lnSpc>
              <a:spcBef>
                <a:spcPts val="0"/>
              </a:spcBef>
              <a:spcAft>
                <a:spcPts val="0"/>
              </a:spcAft>
              <a:buClrTx/>
              <a:buSzTx/>
              <a:buFont typeface="+mj-lt"/>
              <a:buNone/>
            </a:pPr>
            <a:r>
              <a:rPr lang="zh-CN" altLang="en-US" b="1">
                <a:solidFill>
                  <a:schemeClr val="tx1"/>
                </a:solidFill>
              </a:rPr>
              <a:t>1.伟大创造精神、伟大奋斗精神、伟大团结精神、伟大梦想精神</a:t>
            </a:r>
            <a:r>
              <a:rPr lang="zh-CN" altLang="en-US" b="1">
                <a:sym typeface="+mn-ea"/>
              </a:rPr>
              <a:t>（P70—72）</a:t>
            </a:r>
            <a:endParaRPr lang="zh-CN" altLang="en-US" b="1">
              <a:solidFill>
                <a:schemeClr val="tx1"/>
              </a:solidFill>
            </a:endParaRPr>
          </a:p>
          <a:p>
            <a:pPr marL="0" algn="l">
              <a:lnSpc>
                <a:spcPts val="4500"/>
              </a:lnSpc>
              <a:spcBef>
                <a:spcPts val="0"/>
              </a:spcBef>
              <a:spcAft>
                <a:spcPts val="0"/>
              </a:spcAft>
              <a:buClrTx/>
              <a:buSzTx/>
              <a:buFont typeface="+mj-lt"/>
              <a:buNone/>
            </a:pPr>
            <a:r>
              <a:rPr lang="zh-CN" altLang="en-US" b="1">
                <a:sym typeface="+mn-ea"/>
              </a:rPr>
              <a:t>2.伟大建党精神（P72—73）</a:t>
            </a:r>
          </a:p>
          <a:p>
            <a:pPr marL="0" algn="l">
              <a:lnSpc>
                <a:spcPts val="4500"/>
              </a:lnSpc>
              <a:spcBef>
                <a:spcPts val="0"/>
              </a:spcBef>
              <a:spcAft>
                <a:spcPts val="0"/>
              </a:spcAft>
              <a:buClrTx/>
              <a:buSzTx/>
              <a:buFont typeface="+mj-lt"/>
              <a:buNone/>
            </a:pPr>
            <a:r>
              <a:rPr lang="zh-CN" altLang="en-US" b="1">
                <a:sym typeface="+mn-ea"/>
              </a:rPr>
              <a:t>3.实现中国梦必须弘扬中国精神（P73—77）</a:t>
            </a:r>
          </a:p>
          <a:p>
            <a:pPr marL="0" algn="l">
              <a:lnSpc>
                <a:spcPts val="4500"/>
              </a:lnSpc>
              <a:spcBef>
                <a:spcPts val="0"/>
              </a:spcBef>
              <a:spcAft>
                <a:spcPts val="0"/>
              </a:spcAft>
              <a:buClrTx/>
              <a:buSzTx/>
              <a:buFont typeface="+mj-lt"/>
              <a:buNone/>
            </a:pPr>
            <a:r>
              <a:rPr lang="en-US" altLang="zh-CN" b="1">
                <a:sym typeface="+mn-ea"/>
              </a:rPr>
              <a:t>4.</a:t>
            </a:r>
            <a:r>
              <a:rPr lang="zh-CN" altLang="en-US" b="1">
                <a:sym typeface="+mn-ea"/>
              </a:rPr>
              <a:t>做新时代的忠诚爱国者（</a:t>
            </a:r>
            <a:r>
              <a:rPr lang="en-US" altLang="zh-CN" b="1">
                <a:sym typeface="+mn-ea"/>
              </a:rPr>
              <a:t>P77—89</a:t>
            </a:r>
            <a:r>
              <a:rPr lang="zh-CN" altLang="en-US" b="1">
                <a:sym typeface="+mn-ea"/>
              </a:rPr>
              <a:t>）</a:t>
            </a:r>
          </a:p>
          <a:p>
            <a:pPr marL="0" algn="l">
              <a:lnSpc>
                <a:spcPts val="4500"/>
              </a:lnSpc>
              <a:spcBef>
                <a:spcPts val="0"/>
              </a:spcBef>
              <a:spcAft>
                <a:spcPts val="0"/>
              </a:spcAft>
              <a:buClrTx/>
              <a:buSzTx/>
              <a:buFont typeface="+mj-lt"/>
              <a:buNone/>
            </a:pPr>
            <a:r>
              <a:rPr lang="en-US" altLang="zh-CN" b="1">
                <a:sym typeface="+mn-ea"/>
              </a:rPr>
              <a:t>5</a:t>
            </a:r>
            <a:r>
              <a:rPr lang="zh-CN" altLang="en-US" b="1">
                <a:sym typeface="+mn-ea"/>
              </a:rPr>
              <a:t>.改革开放是当代中国的显著特征（P91—92）</a:t>
            </a:r>
          </a:p>
          <a:p>
            <a:pPr marL="0" algn="l">
              <a:lnSpc>
                <a:spcPts val="4500"/>
              </a:lnSpc>
              <a:spcBef>
                <a:spcPts val="0"/>
              </a:spcBef>
              <a:spcAft>
                <a:spcPts val="0"/>
              </a:spcAft>
              <a:buClrTx/>
              <a:buSzTx/>
              <a:buFont typeface="+mj-lt"/>
              <a:buNone/>
            </a:pPr>
            <a:r>
              <a:rPr lang="en-US" altLang="zh-CN" b="1">
                <a:sym typeface="+mn-ea"/>
              </a:rPr>
              <a:t>6</a:t>
            </a:r>
            <a:r>
              <a:rPr lang="zh-CN" altLang="en-US" b="1">
                <a:sym typeface="+mn-ea"/>
              </a:rPr>
              <a:t>.改革创新是新时代的迫切要求（P92—95）</a:t>
            </a:r>
          </a:p>
        </p:txBody>
      </p:sp>
      <p:pic>
        <p:nvPicPr>
          <p:cNvPr id="4" name="图片 3" descr="GIF-267"/>
          <p:cNvPicPr>
            <a:picLocks noChangeAspect="1"/>
          </p:cNvPicPr>
          <p:nvPr/>
        </p:nvPicPr>
        <p:blipFill>
          <a:blip r:embed="rId2"/>
          <a:stretch>
            <a:fillRect/>
          </a:stretch>
        </p:blipFill>
        <p:spPr>
          <a:xfrm>
            <a:off x="2606675" y="508000"/>
            <a:ext cx="1229995" cy="800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23545"/>
            <a:ext cx="10515600" cy="969010"/>
          </a:xfrm>
        </p:spPr>
        <p:txBody>
          <a:bodyPr/>
          <a:lstStyle/>
          <a:p>
            <a:r>
              <a:rPr lang="zh-CN" altLang="en-US">
                <a:solidFill>
                  <a:srgbClr val="FF0000"/>
                </a:solidFill>
                <a:latin typeface="黑体" panose="02010609060101010101" charset="-122"/>
                <a:ea typeface="黑体" panose="02010609060101010101" charset="-122"/>
              </a:rPr>
              <a:t>第四章</a:t>
            </a:r>
          </a:p>
        </p:txBody>
      </p:sp>
      <p:sp>
        <p:nvSpPr>
          <p:cNvPr id="3" name="内容占位符 2"/>
          <p:cNvSpPr>
            <a:spLocks noGrp="1"/>
          </p:cNvSpPr>
          <p:nvPr>
            <p:ph idx="1"/>
          </p:nvPr>
        </p:nvSpPr>
        <p:spPr>
          <a:xfrm>
            <a:off x="1351280" y="1392555"/>
            <a:ext cx="9653270" cy="5367655"/>
          </a:xfrm>
        </p:spPr>
        <p:txBody>
          <a:bodyPr>
            <a:normAutofit/>
          </a:bodyPr>
          <a:lstStyle/>
          <a:p>
            <a:pPr marL="0" algn="l">
              <a:lnSpc>
                <a:spcPts val="4500"/>
              </a:lnSpc>
              <a:spcBef>
                <a:spcPts val="0"/>
              </a:spcBef>
              <a:spcAft>
                <a:spcPts val="0"/>
              </a:spcAft>
              <a:buClrTx/>
              <a:buSzTx/>
              <a:buFont typeface="+mj-lt"/>
              <a:buNone/>
            </a:pPr>
            <a:r>
              <a:rPr lang="zh-CN" altLang="en-US" b="1">
                <a:sym typeface="+mn-ea"/>
              </a:rPr>
              <a:t>1.富强、民主、文明、和谐（P104）</a:t>
            </a:r>
          </a:p>
          <a:p>
            <a:pPr marL="0" algn="l">
              <a:lnSpc>
                <a:spcPts val="4500"/>
              </a:lnSpc>
              <a:spcBef>
                <a:spcPts val="0"/>
              </a:spcBef>
              <a:spcAft>
                <a:spcPts val="0"/>
              </a:spcAft>
              <a:buClrTx/>
              <a:buSzTx/>
              <a:buFont typeface="+mj-lt"/>
              <a:buNone/>
            </a:pPr>
            <a:r>
              <a:rPr lang="zh-CN" altLang="en-US" b="1">
                <a:sym typeface="+mn-ea"/>
              </a:rPr>
              <a:t>2.自由、平等、公正、法治（P106）</a:t>
            </a:r>
          </a:p>
          <a:p>
            <a:pPr marL="0" algn="l">
              <a:lnSpc>
                <a:spcPts val="4500"/>
              </a:lnSpc>
              <a:spcBef>
                <a:spcPts val="0"/>
              </a:spcBef>
              <a:spcAft>
                <a:spcPts val="0"/>
              </a:spcAft>
              <a:buClrTx/>
              <a:buSzTx/>
              <a:buFont typeface="+mj-lt"/>
              <a:buNone/>
            </a:pPr>
            <a:r>
              <a:rPr lang="zh-CN" altLang="en-US" b="1">
                <a:sym typeface="+mn-ea"/>
              </a:rPr>
              <a:t>3.当代中国发展进步的精神指引（P112—115）</a:t>
            </a:r>
          </a:p>
          <a:p>
            <a:pPr marL="0" algn="l">
              <a:lnSpc>
                <a:spcPts val="4500"/>
              </a:lnSpc>
              <a:spcBef>
                <a:spcPts val="0"/>
              </a:spcBef>
              <a:spcAft>
                <a:spcPts val="0"/>
              </a:spcAft>
              <a:buClrTx/>
              <a:buSzTx/>
              <a:buFont typeface="+mj-lt"/>
              <a:buNone/>
            </a:pPr>
            <a:r>
              <a:rPr lang="zh-CN" altLang="en-US" b="1">
                <a:sym typeface="+mn-ea"/>
              </a:rPr>
              <a:t>4.社会主义核心价值观的显著特征（P115—123）</a:t>
            </a:r>
          </a:p>
          <a:p>
            <a:pPr marL="0" algn="l">
              <a:lnSpc>
                <a:spcPts val="4500"/>
              </a:lnSpc>
              <a:spcBef>
                <a:spcPts val="0"/>
              </a:spcBef>
              <a:spcAft>
                <a:spcPts val="0"/>
              </a:spcAft>
              <a:buClrTx/>
              <a:buSzTx/>
              <a:buFont typeface="+mj-lt"/>
              <a:buNone/>
            </a:pPr>
            <a:r>
              <a:rPr lang="zh-CN" altLang="en-US" b="1">
                <a:sym typeface="+mn-ea"/>
              </a:rPr>
              <a:t>5.社会主义核心价值观扎根中华优秀传统文化土壤（P117—118）</a:t>
            </a:r>
            <a:endParaRPr lang="zh-CN" altLang="en-US" b="1"/>
          </a:p>
          <a:p>
            <a:pPr marL="0" algn="l">
              <a:lnSpc>
                <a:spcPts val="4500"/>
              </a:lnSpc>
              <a:spcBef>
                <a:spcPts val="0"/>
              </a:spcBef>
              <a:spcAft>
                <a:spcPts val="0"/>
              </a:spcAft>
              <a:buClrTx/>
              <a:buSzTx/>
              <a:buFont typeface="+mj-lt"/>
              <a:buNone/>
            </a:pPr>
            <a:r>
              <a:rPr lang="zh-CN" altLang="en-US" b="1">
                <a:solidFill>
                  <a:schemeClr val="tx1"/>
                </a:solidFill>
              </a:rPr>
              <a:t>6.社会主义核心价值观是彰显人民至上的价值立场</a:t>
            </a:r>
            <a:r>
              <a:rPr lang="zh-CN" altLang="en-US" b="1">
                <a:sym typeface="+mn-ea"/>
              </a:rPr>
              <a:t>（P119—121）</a:t>
            </a:r>
          </a:p>
          <a:p>
            <a:pPr marL="0" algn="l">
              <a:lnSpc>
                <a:spcPts val="4500"/>
              </a:lnSpc>
              <a:spcBef>
                <a:spcPts val="0"/>
              </a:spcBef>
              <a:spcAft>
                <a:spcPts val="0"/>
              </a:spcAft>
              <a:buClrTx/>
              <a:buSzTx/>
              <a:buFont typeface="+mj-lt"/>
              <a:buNone/>
            </a:pPr>
            <a:r>
              <a:rPr lang="zh-CN" altLang="en-US" b="1"/>
              <a:t>7.认清西方“普世价值”的实质（P123）</a:t>
            </a:r>
          </a:p>
          <a:p>
            <a:pPr marL="0" indent="0">
              <a:buFont typeface="+mj-lt"/>
              <a:buNone/>
            </a:pPr>
            <a:endParaRPr lang="zh-CN" altLang="en-US" b="1">
              <a:solidFill>
                <a:schemeClr val="tx1"/>
              </a:solidFill>
            </a:endParaRPr>
          </a:p>
          <a:p>
            <a:pPr marL="514350" indent="-514350">
              <a:buFont typeface="+mj-lt"/>
              <a:buAutoNum type="arabicPeriod"/>
            </a:pPr>
            <a:endParaRPr lang="zh-CN" altLang="en-US" b="1">
              <a:solidFill>
                <a:schemeClr val="tx1"/>
              </a:solidFill>
            </a:endParaRPr>
          </a:p>
        </p:txBody>
      </p:sp>
      <p:pic>
        <p:nvPicPr>
          <p:cNvPr id="4" name="图片 3" descr="GIF-267"/>
          <p:cNvPicPr>
            <a:picLocks noChangeAspect="1"/>
          </p:cNvPicPr>
          <p:nvPr/>
        </p:nvPicPr>
        <p:blipFill>
          <a:blip r:embed="rId2"/>
          <a:stretch>
            <a:fillRect/>
          </a:stretch>
        </p:blipFill>
        <p:spPr>
          <a:xfrm>
            <a:off x="2606675" y="508000"/>
            <a:ext cx="1087755" cy="80010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370a7dcf-0f84-43d5-b770-938ee5db35c5"/>
  <p:tag name="COMMONDATA" val="eyJoZGlkIjoiMDg2NjE2ZGU5ZTRhMDc1NGI1ZjRmMThmY2U3MmIyN2IifQ=="/>
</p:tagLst>
</file>

<file path=ppt/tags/tag2.xml><?xml version="1.0" encoding="utf-8"?>
<p:tagLst xmlns:a="http://schemas.openxmlformats.org/drawingml/2006/main" xmlns:r="http://schemas.openxmlformats.org/officeDocument/2006/relationships" xmlns:p="http://schemas.openxmlformats.org/presentationml/2006/main">
  <p:tag name="MH" val="20150924163840"/>
  <p:tag name="MH_LIBRARY" val="GRAPHIC"/>
  <p:tag name="MH_ORDER" val="Straight Connector 13"/>
</p:tagLst>
</file>

<file path=ppt/tags/tag3.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1424</Words>
  <Application>Microsoft Office PowerPoint</Application>
  <PresentationFormat>宽屏</PresentationFormat>
  <Paragraphs>113</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黑体</vt:lpstr>
      <vt:lpstr>华文新魏</vt:lpstr>
      <vt:lpstr>楷体_GB2312</vt:lpstr>
      <vt:lpstr>隶书</vt:lpstr>
      <vt:lpstr>宋体</vt:lpstr>
      <vt:lpstr>微软雅黑</vt:lpstr>
      <vt:lpstr>Arial</vt:lpstr>
      <vt:lpstr>Calibri</vt:lpstr>
      <vt:lpstr>Calibri Light</vt:lpstr>
      <vt:lpstr>Times New Roman</vt:lpstr>
      <vt:lpstr>Wingdings</vt:lpstr>
      <vt:lpstr>Office 主题</vt:lpstr>
      <vt:lpstr>《思想道德与法治》</vt:lpstr>
      <vt:lpstr>   一、课程学习总结    </vt:lpstr>
      <vt:lpstr>本课程成绩构成</vt:lpstr>
      <vt:lpstr>考试题型及分值</vt:lpstr>
      <vt:lpstr>命题范围</vt:lpstr>
      <vt:lpstr>第一章</vt:lpstr>
      <vt:lpstr>第二章</vt:lpstr>
      <vt:lpstr>第三章</vt:lpstr>
      <vt:lpstr>第四章</vt:lpstr>
      <vt:lpstr>第五章</vt:lpstr>
      <vt:lpstr>第六章</vt:lpstr>
      <vt:lpstr>   二、考试安排及要求    </vt:lpstr>
      <vt:lpstr>考  试  安  排</vt:lpstr>
      <vt:lpstr>考试纪律要求       </vt:lpstr>
      <vt:lpstr>本课程考试要求 </vt:lpstr>
      <vt:lpstr>本课程考试要求 </vt:lpstr>
      <vt:lpstr>诚信考试承诺</vt:lpstr>
      <vt:lpstr>答题纸（试卷）样式</vt:lpstr>
      <vt:lpstr>关于成绩查询</vt:lpstr>
      <vt:lpstr> 关于缓考与补考的规定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哼 哈</cp:lastModifiedBy>
  <cp:revision>133</cp:revision>
  <dcterms:created xsi:type="dcterms:W3CDTF">2018-08-29T14:32:00Z</dcterms:created>
  <dcterms:modified xsi:type="dcterms:W3CDTF">2022-12-26T01:50:43Z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KSORubyTemplateID">
    <vt:lpwstr>2</vt:lpwstr>
  </property>
  <property fmtid="{D5CDD505-2E9C-101B-9397-08002B2CF9AE}" pid="4" name="ICV">
    <vt:lpwstr>E2729E2EB14F45948A3C94F1694FAB04</vt:lpwstr>
  </property>
</Properties>
</file>