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12_829EEB0F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2" r:id="rId4"/>
    <p:sldId id="275" r:id="rId5"/>
    <p:sldId id="273" r:id="rId6"/>
    <p:sldId id="276" r:id="rId7"/>
    <p:sldId id="260" r:id="rId8"/>
    <p:sldId id="274" r:id="rId9"/>
    <p:sldId id="257" r:id="rId10"/>
    <p:sldId id="259" r:id="rId11"/>
    <p:sldId id="268" r:id="rId12"/>
    <p:sldId id="263" r:id="rId13"/>
    <p:sldId id="264" r:id="rId14"/>
    <p:sldId id="265" r:id="rId15"/>
    <p:sldId id="266" r:id="rId16"/>
    <p:sldId id="271" r:id="rId17"/>
    <p:sldId id="270" r:id="rId18"/>
    <p:sldId id="269" r:id="rId1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CB8BD9-864D-38DC-9D51-9AF29A756AF7}" name="Atef Mrad" initials="AM" userId="S::bwb.a.mrad@fondespierre.com::4488c457-ef99-4230-b0ca-d6b8f1ad5a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86C6F-3327-42D7-B8E1-DF0C704BC322}" v="3" dt="2024-01-15T19:08:09.055"/>
    <p1510:client id="{4BFF2F48-6638-484E-B9AC-4C7D5C1CFC2C}" v="94" dt="2024-01-15T20:59:15.500"/>
    <p1510:client id="{5E9A9961-44C6-4693-80A4-C8D1F14ED8A6}" v="471" dt="2024-01-15T20:30:41.376"/>
    <p1510:client id="{6E17614E-7E8A-417E-AD9E-CF0071B3F5EA}" v="1" dt="2024-01-15T20:46:42.084"/>
    <p1510:client id="{9AC9D32F-A8A6-4323-93B3-394C3AAAF4F0}" v="52" dt="2024-01-15T19:19:09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ef Mrad" userId="S::bwb.a.mrad@fondespierre.com::4488c457-ef99-4230-b0ca-d6b8f1ad5a27" providerId="AD" clId="Web-{5E9A9961-44C6-4693-80A4-C8D1F14ED8A6}"/>
    <pc:docChg chg="mod addSld modSld sldOrd">
      <pc:chgData name="Atef Mrad" userId="S::bwb.a.mrad@fondespierre.com::4488c457-ef99-4230-b0ca-d6b8f1ad5a27" providerId="AD" clId="Web-{5E9A9961-44C6-4693-80A4-C8D1F14ED8A6}" dt="2024-01-15T20:30:38.783" v="558" actId="20577"/>
      <pc:docMkLst>
        <pc:docMk/>
      </pc:docMkLst>
      <pc:sldChg chg="addSp delSp modSp modNotes">
        <pc:chgData name="Atef Mrad" userId="S::bwb.a.mrad@fondespierre.com::4488c457-ef99-4230-b0ca-d6b8f1ad5a27" providerId="AD" clId="Web-{5E9A9961-44C6-4693-80A4-C8D1F14ED8A6}" dt="2024-01-15T20:26:10.303" v="525" actId="20577"/>
        <pc:sldMkLst>
          <pc:docMk/>
          <pc:sldMk cId="180226005" sldId="258"/>
        </pc:sldMkLst>
        <pc:spChg chg="mo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5" creationId="{37EF6C40-661E-E00E-5D81-FC8A49FAA3D5}"/>
          </ac:spMkLst>
        </pc:spChg>
        <pc:spChg chg="mod">
          <ac:chgData name="Atef Mrad" userId="S::bwb.a.mrad@fondespierre.com::4488c457-ef99-4230-b0ca-d6b8f1ad5a27" providerId="AD" clId="Web-{5E9A9961-44C6-4693-80A4-C8D1F14ED8A6}" dt="2024-01-15T20:26:10.303" v="525" actId="20577"/>
          <ac:spMkLst>
            <pc:docMk/>
            <pc:sldMk cId="180226005" sldId="258"/>
            <ac:spMk id="7" creationId="{56F3D5DE-B93A-556E-58FA-A3D016079468}"/>
          </ac:spMkLst>
        </pc:spChg>
        <pc:spChg chg="del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31" creationId="{665DBBEF-238B-476B-96AB-8AAC3224ECEA}"/>
          </ac:spMkLst>
        </pc:spChg>
        <pc:spChg chg="del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33" creationId="{3FCFB1DE-0B7E-48CC-BA90-B2AB0889F9D6}"/>
          </ac:spMkLst>
        </pc:spChg>
        <pc:spChg chg="ad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38" creationId="{6B5E2835-4E47-45B3-9CFE-732FF7B05472}"/>
          </ac:spMkLst>
        </pc:spChg>
        <pc:spChg chg="ad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40" creationId="{5B45AD5D-AA52-4F7B-9362-576A39AD9E09}"/>
          </ac:spMkLst>
        </pc:spChg>
        <pc:spChg chg="ad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42" creationId="{AEDD7960-4866-4399-BEF6-DD1431AB4E34}"/>
          </ac:spMkLst>
        </pc:spChg>
        <pc:spChg chg="ad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44" creationId="{55D4142C-5077-457F-A6AD-3FECFDB39685}"/>
          </ac:spMkLst>
        </pc:spChg>
        <pc:spChg chg="ad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46" creationId="{7A5F0580-5EE9-419F-96EE-B6529EF6E7D0}"/>
          </ac:spMkLst>
        </pc:spChg>
        <pc:picChg chg="mod ord">
          <ac:chgData name="Atef Mrad" userId="S::bwb.a.mrad@fondespierre.com::4488c457-ef99-4230-b0ca-d6b8f1ad5a27" providerId="AD" clId="Web-{5E9A9961-44C6-4693-80A4-C8D1F14ED8A6}" dt="2024-01-15T19:26:55.993" v="0"/>
          <ac:picMkLst>
            <pc:docMk/>
            <pc:sldMk cId="180226005" sldId="258"/>
            <ac:picMk id="2" creationId="{C44FBADD-87A3-79D7-9012-1CB269FC5652}"/>
          </ac:picMkLst>
        </pc:picChg>
      </pc:sldChg>
      <pc:sldChg chg="addSp delSp modSp modNotes">
        <pc:chgData name="Atef Mrad" userId="S::bwb.a.mrad@fondespierre.com::4488c457-ef99-4230-b0ca-d6b8f1ad5a27" providerId="AD" clId="Web-{5E9A9961-44C6-4693-80A4-C8D1F14ED8A6}" dt="2024-01-15T20:29:13.217" v="535" actId="20577"/>
        <pc:sldMkLst>
          <pc:docMk/>
          <pc:sldMk cId="1574640382" sldId="260"/>
        </pc:sldMkLst>
        <pc:spChg chg="mod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4" creationId="{3029BEB2-8B7C-C613-C587-953DAE3D5BCD}"/>
          </ac:spMkLst>
        </pc:spChg>
        <pc:spChg chg="mod">
          <ac:chgData name="Atef Mrad" userId="S::bwb.a.mrad@fondespierre.com::4488c457-ef99-4230-b0ca-d6b8f1ad5a27" providerId="AD" clId="Web-{5E9A9961-44C6-4693-80A4-C8D1F14ED8A6}" dt="2024-01-15T20:29:13.217" v="535" actId="20577"/>
          <ac:spMkLst>
            <pc:docMk/>
            <pc:sldMk cId="1574640382" sldId="260"/>
            <ac:spMk id="8" creationId="{96BD530C-2AFB-374C-D58A-78DB95EB526B}"/>
          </ac:spMkLst>
        </pc:spChg>
        <pc:spChg chg="del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13" creationId="{327D73B4-9F5C-4A64-A179-51B9500CB8B5}"/>
          </ac:spMkLst>
        </pc:spChg>
        <pc:spChg chg="del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15" creationId="{85D33C90-E0E9-4BCC-847B-53431DF7C73A}"/>
          </ac:spMkLst>
        </pc:spChg>
        <pc:spChg chg="del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17" creationId="{0743BE1B-E693-47F5-A9BA-46D13E0C9751}"/>
          </ac:spMkLst>
        </pc:spChg>
        <pc:spChg chg="del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23" creationId="{1453BF6C-B012-48B7-B4E8-6D7AC7C27D02}"/>
          </ac:spMkLst>
        </pc:spChg>
        <pc:spChg chg="del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25" creationId="{D0F14822-B1F1-4730-A131-C3416A790B0D}"/>
          </ac:spMkLst>
        </pc:spChg>
        <pc:spChg chg="add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32" creationId="{F13C74B1-5B17-4795-BED0-7140497B445A}"/>
          </ac:spMkLst>
        </pc:spChg>
        <pc:spChg chg="add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34" creationId="{D4974D33-8DC5-464E-8C6D-BE58F0669C17}"/>
          </ac:spMkLst>
        </pc:spChg>
        <pc:grpChg chg="del">
          <ac:chgData name="Atef Mrad" userId="S::bwb.a.mrad@fondespierre.com::4488c457-ef99-4230-b0ca-d6b8f1ad5a27" providerId="AD" clId="Web-{5E9A9961-44C6-4693-80A4-C8D1F14ED8A6}" dt="2024-01-15T19:30:37.798" v="37"/>
          <ac:grpSpMkLst>
            <pc:docMk/>
            <pc:sldMk cId="1574640382" sldId="260"/>
            <ac:grpSpMk id="19" creationId="{CF5BD426-789C-4E69-83C0-245370E37264}"/>
          </ac:grpSpMkLst>
        </pc:grpChg>
        <pc:picChg chg="del">
          <ac:chgData name="Atef Mrad" userId="S::bwb.a.mrad@fondespierre.com::4488c457-ef99-4230-b0ca-d6b8f1ad5a27" providerId="AD" clId="Web-{5E9A9961-44C6-4693-80A4-C8D1F14ED8A6}" dt="2024-01-15T19:30:19.469" v="34"/>
          <ac:picMkLst>
            <pc:docMk/>
            <pc:sldMk cId="1574640382" sldId="260"/>
            <ac:picMk id="2" creationId="{31D0BB37-4694-0A53-CD1A-1B4DE8538AE8}"/>
          </ac:picMkLst>
        </pc:picChg>
        <pc:picChg chg="del">
          <ac:chgData name="Atef Mrad" userId="S::bwb.a.mrad@fondespierre.com::4488c457-ef99-4230-b0ca-d6b8f1ad5a27" providerId="AD" clId="Web-{5E9A9961-44C6-4693-80A4-C8D1F14ED8A6}" dt="2024-01-15T19:30:17.532" v="33"/>
          <ac:picMkLst>
            <pc:docMk/>
            <pc:sldMk cId="1574640382" sldId="260"/>
            <ac:picMk id="3" creationId="{482E7E35-D90F-5ABB-07DA-DE23957B086F}"/>
          </ac:picMkLst>
        </pc:picChg>
        <pc:picChg chg="del">
          <ac:chgData name="Atef Mrad" userId="S::bwb.a.mrad@fondespierre.com::4488c457-ef99-4230-b0ca-d6b8f1ad5a27" providerId="AD" clId="Web-{5E9A9961-44C6-4693-80A4-C8D1F14ED8A6}" dt="2024-01-15T19:30:15.391" v="32"/>
          <ac:picMkLst>
            <pc:docMk/>
            <pc:sldMk cId="1574640382" sldId="260"/>
            <ac:picMk id="5" creationId="{55861065-D6A3-A98D-940F-98E4FD8865AD}"/>
          </ac:picMkLst>
        </pc:picChg>
        <pc:picChg chg="add mod">
          <ac:chgData name="Atef Mrad" userId="S::bwb.a.mrad@fondespierre.com::4488c457-ef99-4230-b0ca-d6b8f1ad5a27" providerId="AD" clId="Web-{5E9A9961-44C6-4693-80A4-C8D1F14ED8A6}" dt="2024-01-15T19:30:37.798" v="37"/>
          <ac:picMkLst>
            <pc:docMk/>
            <pc:sldMk cId="1574640382" sldId="260"/>
            <ac:picMk id="6" creationId="{49850487-9AF9-067F-DCD1-37A9EB20F4AE}"/>
          </ac:picMkLst>
        </pc:picChg>
        <pc:cxnChg chg="del">
          <ac:chgData name="Atef Mrad" userId="S::bwb.a.mrad@fondespierre.com::4488c457-ef99-4230-b0ca-d6b8f1ad5a27" providerId="AD" clId="Web-{5E9A9961-44C6-4693-80A4-C8D1F14ED8A6}" dt="2024-01-15T19:30:37.798" v="37"/>
          <ac:cxnSpMkLst>
            <pc:docMk/>
            <pc:sldMk cId="1574640382" sldId="260"/>
            <ac:cxnSpMk id="27" creationId="{C49DA8F6-BCC1-4447-B54C-57856834B94B}"/>
          </ac:cxnSpMkLst>
        </pc:cxnChg>
      </pc:sldChg>
      <pc:sldChg chg="modSp modNotes">
        <pc:chgData name="Atef Mrad" userId="S::bwb.a.mrad@fondespierre.com::4488c457-ef99-4230-b0ca-d6b8f1ad5a27" providerId="AD" clId="Web-{5E9A9961-44C6-4693-80A4-C8D1F14ED8A6}" dt="2024-01-15T20:10:32.033" v="461"/>
        <pc:sldMkLst>
          <pc:docMk/>
          <pc:sldMk cId="406620325" sldId="262"/>
        </pc:sldMkLst>
        <pc:spChg chg="mod">
          <ac:chgData name="Atef Mrad" userId="S::bwb.a.mrad@fondespierre.com::4488c457-ef99-4230-b0ca-d6b8f1ad5a27" providerId="AD" clId="Web-{5E9A9961-44C6-4693-80A4-C8D1F14ED8A6}" dt="2024-01-15T20:09:36.827" v="459" actId="20577"/>
          <ac:spMkLst>
            <pc:docMk/>
            <pc:sldMk cId="406620325" sldId="262"/>
            <ac:spMk id="7" creationId="{56F3D5DE-B93A-556E-58FA-A3D016079468}"/>
          </ac:spMkLst>
        </pc:spChg>
      </pc:sldChg>
      <pc:sldChg chg="addSp delSp modSp modNotes">
        <pc:chgData name="Atef Mrad" userId="S::bwb.a.mrad@fondespierre.com::4488c457-ef99-4230-b0ca-d6b8f1ad5a27" providerId="AD" clId="Web-{5E9A9961-44C6-4693-80A4-C8D1F14ED8A6}" dt="2024-01-15T20:24:45.769" v="523" actId="20577"/>
        <pc:sldMkLst>
          <pc:docMk/>
          <pc:sldMk cId="2191258283" sldId="273"/>
        </pc:sldMkLst>
        <pc:spChg chg="mod">
          <ac:chgData name="Atef Mrad" userId="S::bwb.a.mrad@fondespierre.com::4488c457-ef99-4230-b0ca-d6b8f1ad5a27" providerId="AD" clId="Web-{5E9A9961-44C6-4693-80A4-C8D1F14ED8A6}" dt="2024-01-15T20:02:19.998" v="354"/>
          <ac:spMkLst>
            <pc:docMk/>
            <pc:sldMk cId="2191258283" sldId="273"/>
            <ac:spMk id="4" creationId="{5A9127B8-465A-A5ED-9627-395F4258B19C}"/>
          </ac:spMkLst>
        </pc:spChg>
        <pc:spChg chg="add del mod">
          <ac:chgData name="Atef Mrad" userId="S::bwb.a.mrad@fondespierre.com::4488c457-ef99-4230-b0ca-d6b8f1ad5a27" providerId="AD" clId="Web-{5E9A9961-44C6-4693-80A4-C8D1F14ED8A6}" dt="2024-01-15T20:24:45.769" v="523" actId="20577"/>
          <ac:spMkLst>
            <pc:docMk/>
            <pc:sldMk cId="2191258283" sldId="273"/>
            <ac:spMk id="7" creationId="{982A96F1-D04C-17E5-3AE4-7914E1279374}"/>
          </ac:spMkLst>
        </pc:spChg>
        <pc:spChg chg="add del mod">
          <ac:chgData name="Atef Mrad" userId="S::bwb.a.mrad@fondespierre.com::4488c457-ef99-4230-b0ca-d6b8f1ad5a27" providerId="AD" clId="Web-{5E9A9961-44C6-4693-80A4-C8D1F14ED8A6}" dt="2024-01-15T19:56:34.609" v="240"/>
          <ac:spMkLst>
            <pc:docMk/>
            <pc:sldMk cId="2191258283" sldId="273"/>
            <ac:spMk id="8" creationId="{8773CCD0-14EE-275F-510A-64D063EE9359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29" creationId="{F58FB4AA-7058-4218-AE65-3ACD24A41226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31" creationId="{F35BC0E3-6FE4-4491-BA19-C0126066A51B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33" creationId="{DB11BD18-218F-49C7-BE16-82AEA08B237B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37" creationId="{EA996627-3E00-4A50-8640-F4F7D38C556C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39" creationId="{A619555D-3337-4F1A-9AFF-1DA3B921C57C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41" creationId="{CF5E7AE0-415D-4236-B5E6-F2FC68DB94EE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83" v="148"/>
          <ac:spMkLst>
            <pc:docMk/>
            <pc:sldMk cId="2191258283" sldId="273"/>
            <ac:spMk id="46" creationId="{B3684CCF-CEBB-4D8E-A366-95E43D4C790B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83" v="148"/>
          <ac:spMkLst>
            <pc:docMk/>
            <pc:sldMk cId="2191258283" sldId="273"/>
            <ac:spMk id="48" creationId="{70BEB1E7-2F88-40BC-B73D-42E5B6F80BFC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20:02:19.998" v="354"/>
          <ac:spMkLst>
            <pc:docMk/>
            <pc:sldMk cId="2191258283" sldId="273"/>
            <ac:spMk id="50" creationId="{AD96FDFD-4E42-4A06-B8B5-768A1DB9C2A9}"/>
          </ac:spMkLst>
        </pc:spChg>
        <pc:spChg chg="add">
          <ac:chgData name="Atef Mrad" userId="S::bwb.a.mrad@fondespierre.com::4488c457-ef99-4230-b0ca-d6b8f1ad5a27" providerId="AD" clId="Web-{5E9A9961-44C6-4693-80A4-C8D1F14ED8A6}" dt="2024-01-15T20:02:19.998" v="354"/>
          <ac:spMkLst>
            <pc:docMk/>
            <pc:sldMk cId="2191258283" sldId="273"/>
            <ac:spMk id="55" creationId="{394842B0-684D-44CC-B4BC-D13331CFD290}"/>
          </ac:spMkLst>
        </pc:spChg>
        <pc:spChg chg="add">
          <ac:chgData name="Atef Mrad" userId="S::bwb.a.mrad@fondespierre.com::4488c457-ef99-4230-b0ca-d6b8f1ad5a27" providerId="AD" clId="Web-{5E9A9961-44C6-4693-80A4-C8D1F14ED8A6}" dt="2024-01-15T20:02:19.998" v="354"/>
          <ac:spMkLst>
            <pc:docMk/>
            <pc:sldMk cId="2191258283" sldId="273"/>
            <ac:spMk id="57" creationId="{4C2A3DC3-F495-4B99-9FF3-3FB30D63235E}"/>
          </ac:spMkLst>
        </pc:spChg>
        <pc:picChg chg="del mod ord">
          <ac:chgData name="Atef Mrad" userId="S::bwb.a.mrad@fondespierre.com::4488c457-ef99-4230-b0ca-d6b8f1ad5a27" providerId="AD" clId="Web-{5E9A9961-44C6-4693-80A4-C8D1F14ED8A6}" dt="2024-01-15T19:56:57.578" v="247"/>
          <ac:picMkLst>
            <pc:docMk/>
            <pc:sldMk cId="2191258283" sldId="273"/>
            <ac:picMk id="2" creationId="{DA678507-F958-669D-584C-AC478D1639CC}"/>
          </ac:picMkLst>
        </pc:picChg>
        <pc:picChg chg="del mod ord">
          <ac:chgData name="Atef Mrad" userId="S::bwb.a.mrad@fondespierre.com::4488c457-ef99-4230-b0ca-d6b8f1ad5a27" providerId="AD" clId="Web-{5E9A9961-44C6-4693-80A4-C8D1F14ED8A6}" dt="2024-01-15T19:56:56.125" v="246"/>
          <ac:picMkLst>
            <pc:docMk/>
            <pc:sldMk cId="2191258283" sldId="273"/>
            <ac:picMk id="3" creationId="{DE8488E2-0F7D-CE4C-EF8B-5BA484D9BCF6}"/>
          </ac:picMkLst>
        </pc:picChg>
        <pc:picChg chg="del mod ord">
          <ac:chgData name="Atef Mrad" userId="S::bwb.a.mrad@fondespierre.com::4488c457-ef99-4230-b0ca-d6b8f1ad5a27" providerId="AD" clId="Web-{5E9A9961-44C6-4693-80A4-C8D1F14ED8A6}" dt="2024-01-15T19:56:54.766" v="245"/>
          <ac:picMkLst>
            <pc:docMk/>
            <pc:sldMk cId="2191258283" sldId="273"/>
            <ac:picMk id="5" creationId="{541744BF-B421-EB02-F6CA-8E2F270DB08B}"/>
          </ac:picMkLst>
        </pc:picChg>
        <pc:picChg chg="add mod">
          <ac:chgData name="Atef Mrad" userId="S::bwb.a.mrad@fondespierre.com::4488c457-ef99-4230-b0ca-d6b8f1ad5a27" providerId="AD" clId="Web-{5E9A9961-44C6-4693-80A4-C8D1F14ED8A6}" dt="2024-01-15T20:02:39.217" v="357" actId="14100"/>
          <ac:picMkLst>
            <pc:docMk/>
            <pc:sldMk cId="2191258283" sldId="273"/>
            <ac:picMk id="9" creationId="{0691D244-F0D1-BCE4-C1C3-329B39DB8B68}"/>
          </ac:picMkLst>
        </pc:picChg>
        <pc:picChg chg="add mod">
          <ac:chgData name="Atef Mrad" userId="S::bwb.a.mrad@fondespierre.com::4488c457-ef99-4230-b0ca-d6b8f1ad5a27" providerId="AD" clId="Web-{5E9A9961-44C6-4693-80A4-C8D1F14ED8A6}" dt="2024-01-15T20:02:42.483" v="358" actId="14100"/>
          <ac:picMkLst>
            <pc:docMk/>
            <pc:sldMk cId="2191258283" sldId="273"/>
            <ac:picMk id="10" creationId="{C4910B2A-4490-A145-E8A0-6EE2C03D2E08}"/>
          </ac:picMkLst>
        </pc:picChg>
        <pc:cxnChg chg="add del">
          <ac:chgData name="Atef Mrad" userId="S::bwb.a.mrad@fondespierre.com::4488c457-ef99-4230-b0ca-d6b8f1ad5a27" providerId="AD" clId="Web-{5E9A9961-44C6-4693-80A4-C8D1F14ED8A6}" dt="2024-01-15T19:47:02.399" v="149"/>
          <ac:cxnSpMkLst>
            <pc:docMk/>
            <pc:sldMk cId="2191258283" sldId="273"/>
            <ac:cxnSpMk id="35" creationId="{A054EDF5-7644-4A95-AB88-057FAB414FEE}"/>
          </ac:cxnSpMkLst>
        </pc:cxnChg>
      </pc:sldChg>
      <pc:sldChg chg="addSp modSp new mod setBg addCm">
        <pc:chgData name="Atef Mrad" userId="S::bwb.a.mrad@fondespierre.com::4488c457-ef99-4230-b0ca-d6b8f1ad5a27" providerId="AD" clId="Web-{5E9A9961-44C6-4693-80A4-C8D1F14ED8A6}" dt="2024-01-15T20:03:41.360" v="360"/>
        <pc:sldMkLst>
          <pc:docMk/>
          <pc:sldMk cId="2191452943" sldId="274"/>
        </pc:sldMkLst>
        <pc:spChg chg="mod">
          <ac:chgData name="Atef Mrad" userId="S::bwb.a.mrad@fondespierre.com::4488c457-ef99-4230-b0ca-d6b8f1ad5a27" providerId="AD" clId="Web-{5E9A9961-44C6-4693-80A4-C8D1F14ED8A6}" dt="2024-01-15T19:46:23.444" v="146" actId="20577"/>
          <ac:spMkLst>
            <pc:docMk/>
            <pc:sldMk cId="2191452943" sldId="274"/>
            <ac:spMk id="2" creationId="{E1ABFEBE-89B1-8032-852B-762AD86B607A}"/>
          </ac:spMkLst>
        </pc:spChg>
        <pc:spChg chg="mod">
          <ac:chgData name="Atef Mrad" userId="S::bwb.a.mrad@fondespierre.com::4488c457-ef99-4230-b0ca-d6b8f1ad5a27" providerId="AD" clId="Web-{5E9A9961-44C6-4693-80A4-C8D1F14ED8A6}" dt="2024-01-15T19:45:55.506" v="142"/>
          <ac:spMkLst>
            <pc:docMk/>
            <pc:sldMk cId="2191452943" sldId="274"/>
            <ac:spMk id="3" creationId="{3CEA4403-45F8-D8CD-D438-D85FDE05C5A2}"/>
          </ac:spMkLst>
        </pc:spChg>
        <pc:spChg chg="add">
          <ac:chgData name="Atef Mrad" userId="S::bwb.a.mrad@fondespierre.com::4488c457-ef99-4230-b0ca-d6b8f1ad5a27" providerId="AD" clId="Web-{5E9A9961-44C6-4693-80A4-C8D1F14ED8A6}" dt="2024-01-15T19:45:55.506" v="142"/>
          <ac:spMkLst>
            <pc:docMk/>
            <pc:sldMk cId="2191452943" sldId="274"/>
            <ac:spMk id="9" creationId="{F13C74B1-5B17-4795-BED0-7140497B445A}"/>
          </ac:spMkLst>
        </pc:spChg>
        <pc:spChg chg="add">
          <ac:chgData name="Atef Mrad" userId="S::bwb.a.mrad@fondespierre.com::4488c457-ef99-4230-b0ca-d6b8f1ad5a27" providerId="AD" clId="Web-{5E9A9961-44C6-4693-80A4-C8D1F14ED8A6}" dt="2024-01-15T19:45:55.506" v="142"/>
          <ac:spMkLst>
            <pc:docMk/>
            <pc:sldMk cId="2191452943" sldId="274"/>
            <ac:spMk id="11" creationId="{D4974D33-8DC5-464E-8C6D-BE58F0669C17}"/>
          </ac:spMkLst>
        </pc:spChg>
        <pc:picChg chg="add mod">
          <ac:chgData name="Atef Mrad" userId="S::bwb.a.mrad@fondespierre.com::4488c457-ef99-4230-b0ca-d6b8f1ad5a27" providerId="AD" clId="Web-{5E9A9961-44C6-4693-80A4-C8D1F14ED8A6}" dt="2024-01-15T19:45:55.506" v="142"/>
          <ac:picMkLst>
            <pc:docMk/>
            <pc:sldMk cId="2191452943" sldId="274"/>
            <ac:picMk id="4" creationId="{D1CF49A7-6669-7447-A39F-A8A8061DA4C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tef Mrad" userId="S::bwb.a.mrad@fondespierre.com::4488c457-ef99-4230-b0ca-d6b8f1ad5a27" providerId="AD" clId="Web-{5E9A9961-44C6-4693-80A4-C8D1F14ED8A6}" dt="2024-01-15T20:03:41.360" v="360"/>
              <pc2:cmMkLst xmlns:pc2="http://schemas.microsoft.com/office/powerpoint/2019/9/main/command">
                <pc:docMk/>
                <pc:sldMk cId="2191452943" sldId="274"/>
                <pc2:cmMk id="{748825A9-048C-4F05-A29A-AEEB0559E3AA}"/>
              </pc2:cmMkLst>
            </pc226:cmChg>
          </p:ext>
        </pc:extLst>
      </pc:sldChg>
      <pc:sldChg chg="addSp modSp new mod ord setBg">
        <pc:chgData name="Atef Mrad" userId="S::bwb.a.mrad@fondespierre.com::4488c457-ef99-4230-b0ca-d6b8f1ad5a27" providerId="AD" clId="Web-{5E9A9961-44C6-4693-80A4-C8D1F14ED8A6}" dt="2024-01-15T20:30:38.783" v="558" actId="20577"/>
        <pc:sldMkLst>
          <pc:docMk/>
          <pc:sldMk cId="3921660627" sldId="275"/>
        </pc:sldMkLst>
        <pc:spChg chg="mod">
          <ac:chgData name="Atef Mrad" userId="S::bwb.a.mrad@fondespierre.com::4488c457-ef99-4230-b0ca-d6b8f1ad5a27" providerId="AD" clId="Web-{5E9A9961-44C6-4693-80A4-C8D1F14ED8A6}" dt="2024-01-15T20:30:38.783" v="558" actId="20577"/>
          <ac:spMkLst>
            <pc:docMk/>
            <pc:sldMk cId="3921660627" sldId="275"/>
            <ac:spMk id="2" creationId="{B8A5D022-49CD-F031-5CF4-E6BD0CDE50BF}"/>
          </ac:spMkLst>
        </pc:spChg>
        <pc:spChg chg="mod">
          <ac:chgData name="Atef Mrad" userId="S::bwb.a.mrad@fondespierre.com::4488c457-ef99-4230-b0ca-d6b8f1ad5a27" providerId="AD" clId="Web-{5E9A9961-44C6-4693-80A4-C8D1F14ED8A6}" dt="2024-01-15T19:53:45.852" v="220" actId="20577"/>
          <ac:spMkLst>
            <pc:docMk/>
            <pc:sldMk cId="3921660627" sldId="275"/>
            <ac:spMk id="3" creationId="{7B84777B-C837-DD2A-B516-875BC7CD4784}"/>
          </ac:spMkLst>
        </pc:spChg>
        <pc:spChg chg="add">
          <ac:chgData name="Atef Mrad" userId="S::bwb.a.mrad@fondespierre.com::4488c457-ef99-4230-b0ca-d6b8f1ad5a27" providerId="AD" clId="Web-{5E9A9961-44C6-4693-80A4-C8D1F14ED8A6}" dt="2024-01-15T19:53:27.039" v="219"/>
          <ac:spMkLst>
            <pc:docMk/>
            <pc:sldMk cId="3921660627" sldId="275"/>
            <ac:spMk id="9" creationId="{743AA782-23D1-4521-8CAD-47662984AA08}"/>
          </ac:spMkLst>
        </pc:spChg>
        <pc:spChg chg="add">
          <ac:chgData name="Atef Mrad" userId="S::bwb.a.mrad@fondespierre.com::4488c457-ef99-4230-b0ca-d6b8f1ad5a27" providerId="AD" clId="Web-{5E9A9961-44C6-4693-80A4-C8D1F14ED8A6}" dt="2024-01-15T19:53:27.039" v="219"/>
          <ac:spMkLst>
            <pc:docMk/>
            <pc:sldMk cId="3921660627" sldId="275"/>
            <ac:spMk id="11" creationId="{71877DBC-BB60-40F0-AC93-2ACDBAAE60CE}"/>
          </ac:spMkLst>
        </pc:spChg>
        <pc:picChg chg="add mod">
          <ac:chgData name="Atef Mrad" userId="S::bwb.a.mrad@fondespierre.com::4488c457-ef99-4230-b0ca-d6b8f1ad5a27" providerId="AD" clId="Web-{5E9A9961-44C6-4693-80A4-C8D1F14ED8A6}" dt="2024-01-15T19:53:27.039" v="219"/>
          <ac:picMkLst>
            <pc:docMk/>
            <pc:sldMk cId="3921660627" sldId="275"/>
            <ac:picMk id="4" creationId="{450FFC09-1AB2-F2B8-623A-DAC22C955732}"/>
          </ac:picMkLst>
        </pc:picChg>
      </pc:sldChg>
      <pc:sldChg chg="addSp modSp new mod setBg modNotes">
        <pc:chgData name="Atef Mrad" userId="S::bwb.a.mrad@fondespierre.com::4488c457-ef99-4230-b0ca-d6b8f1ad5a27" providerId="AD" clId="Web-{5E9A9961-44C6-4693-80A4-C8D1F14ED8A6}" dt="2024-01-15T20:22:21.310" v="521" actId="20577"/>
        <pc:sldMkLst>
          <pc:docMk/>
          <pc:sldMk cId="1303324382" sldId="276"/>
        </pc:sldMkLst>
        <pc:spChg chg="mod">
          <ac:chgData name="Atef Mrad" userId="S::bwb.a.mrad@fondespierre.com::4488c457-ef99-4230-b0ca-d6b8f1ad5a27" providerId="AD" clId="Web-{5E9A9961-44C6-4693-80A4-C8D1F14ED8A6}" dt="2024-01-15T20:06:50.040" v="406"/>
          <ac:spMkLst>
            <pc:docMk/>
            <pc:sldMk cId="1303324382" sldId="276"/>
            <ac:spMk id="2" creationId="{7D58A86C-0BA0-14BB-3E81-B64FE792C4FD}"/>
          </ac:spMkLst>
        </pc:spChg>
        <pc:spChg chg="mod">
          <ac:chgData name="Atef Mrad" userId="S::bwb.a.mrad@fondespierre.com::4488c457-ef99-4230-b0ca-d6b8f1ad5a27" providerId="AD" clId="Web-{5E9A9961-44C6-4693-80A4-C8D1F14ED8A6}" dt="2024-01-15T20:22:21.310" v="521" actId="20577"/>
          <ac:spMkLst>
            <pc:docMk/>
            <pc:sldMk cId="1303324382" sldId="276"/>
            <ac:spMk id="3" creationId="{0FBA8A1B-7A93-B73D-F568-AF1A5EAA0393}"/>
          </ac:spMkLst>
        </pc:spChg>
        <pc:spChg chg="add">
          <ac:chgData name="Atef Mrad" userId="S::bwb.a.mrad@fondespierre.com::4488c457-ef99-4230-b0ca-d6b8f1ad5a27" providerId="AD" clId="Web-{5E9A9961-44C6-4693-80A4-C8D1F14ED8A6}" dt="2024-01-15T20:06:50.040" v="406"/>
          <ac:spMkLst>
            <pc:docMk/>
            <pc:sldMk cId="1303324382" sldId="276"/>
            <ac:spMk id="9" creationId="{F13C74B1-5B17-4795-BED0-7140497B445A}"/>
          </ac:spMkLst>
        </pc:spChg>
        <pc:spChg chg="add">
          <ac:chgData name="Atef Mrad" userId="S::bwb.a.mrad@fondespierre.com::4488c457-ef99-4230-b0ca-d6b8f1ad5a27" providerId="AD" clId="Web-{5E9A9961-44C6-4693-80A4-C8D1F14ED8A6}" dt="2024-01-15T20:06:50.040" v="406"/>
          <ac:spMkLst>
            <pc:docMk/>
            <pc:sldMk cId="1303324382" sldId="276"/>
            <ac:spMk id="11" creationId="{D4974D33-8DC5-464E-8C6D-BE58F0669C17}"/>
          </ac:spMkLst>
        </pc:spChg>
        <pc:picChg chg="add mod">
          <ac:chgData name="Atef Mrad" userId="S::bwb.a.mrad@fondespierre.com::4488c457-ef99-4230-b0ca-d6b8f1ad5a27" providerId="AD" clId="Web-{5E9A9961-44C6-4693-80A4-C8D1F14ED8A6}" dt="2024-01-15T20:06:50.040" v="406"/>
          <ac:picMkLst>
            <pc:docMk/>
            <pc:sldMk cId="1303324382" sldId="276"/>
            <ac:picMk id="4" creationId="{F440C707-FEEA-7DAC-C40A-A6D1EF9A8225}"/>
          </ac:picMkLst>
        </pc:picChg>
      </pc:sldChg>
    </pc:docChg>
  </pc:docChgLst>
  <pc:docChgLst>
    <pc:chgData name="Atef Mrad" userId="S::bwb.a.mrad@fondespierre.com::4488c457-ef99-4230-b0ca-d6b8f1ad5a27" providerId="AD" clId="Web-{9AC9D32F-A8A6-4323-93B3-394C3AAAF4F0}"/>
    <pc:docChg chg="modSld">
      <pc:chgData name="Atef Mrad" userId="S::bwb.a.mrad@fondespierre.com::4488c457-ef99-4230-b0ca-d6b8f1ad5a27" providerId="AD" clId="Web-{9AC9D32F-A8A6-4323-93B3-394C3AAAF4F0}" dt="2024-01-15T19:19:09.549" v="98" actId="1076"/>
      <pc:docMkLst>
        <pc:docMk/>
      </pc:docMkLst>
      <pc:sldChg chg="addSp delSp modSp">
        <pc:chgData name="Atef Mrad" userId="S::bwb.a.mrad@fondespierre.com::4488c457-ef99-4230-b0ca-d6b8f1ad5a27" providerId="AD" clId="Web-{9AC9D32F-A8A6-4323-93B3-394C3AAAF4F0}" dt="2024-01-15T19:19:09.549" v="98" actId="1076"/>
        <pc:sldMkLst>
          <pc:docMk/>
          <pc:sldMk cId="180226005" sldId="258"/>
        </pc:sldMkLst>
        <pc:picChg chg="add mod">
          <ac:chgData name="Atef Mrad" userId="S::bwb.a.mrad@fondespierre.com::4488c457-ef99-4230-b0ca-d6b8f1ad5a27" providerId="AD" clId="Web-{9AC9D32F-A8A6-4323-93B3-394C3AAAF4F0}" dt="2024-01-15T19:19:09.549" v="98" actId="1076"/>
          <ac:picMkLst>
            <pc:docMk/>
            <pc:sldMk cId="180226005" sldId="258"/>
            <ac:picMk id="2" creationId="{C44FBADD-87A3-79D7-9012-1CB269FC5652}"/>
          </ac:picMkLst>
        </pc:picChg>
        <pc:picChg chg="add del">
          <ac:chgData name="Atef Mrad" userId="S::bwb.a.mrad@fondespierre.com::4488c457-ef99-4230-b0ca-d6b8f1ad5a27" providerId="AD" clId="Web-{9AC9D32F-A8A6-4323-93B3-394C3AAAF4F0}" dt="2024-01-15T19:18:59.080" v="96"/>
          <ac:picMkLst>
            <pc:docMk/>
            <pc:sldMk cId="180226005" sldId="258"/>
            <ac:picMk id="9" creationId="{8FDAD885-70CC-6B70-2599-9FBC676DA367}"/>
          </ac:picMkLst>
        </pc:picChg>
      </pc:sldChg>
      <pc:sldChg chg="addSp delSp modSp modNotes">
        <pc:chgData name="Atef Mrad" userId="S::bwb.a.mrad@fondespierre.com::4488c457-ef99-4230-b0ca-d6b8f1ad5a27" providerId="AD" clId="Web-{9AC9D32F-A8A6-4323-93B3-394C3AAAF4F0}" dt="2024-01-15T19:15:19.821" v="92"/>
        <pc:sldMkLst>
          <pc:docMk/>
          <pc:sldMk cId="406620325" sldId="262"/>
        </pc:sldMkLst>
        <pc:spChg chg="mod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4" creationId="{3029BEB2-8B7C-C613-C587-953DAE3D5BCD}"/>
          </ac:spMkLst>
        </pc:spChg>
        <pc:spChg chg="mod">
          <ac:chgData name="Atef Mrad" userId="S::bwb.a.mrad@fondespierre.com::4488c457-ef99-4230-b0ca-d6b8f1ad5a27" providerId="AD" clId="Web-{9AC9D32F-A8A6-4323-93B3-394C3AAAF4F0}" dt="2024-01-15T19:14:46.554" v="58" actId="20577"/>
          <ac:spMkLst>
            <pc:docMk/>
            <pc:sldMk cId="406620325" sldId="262"/>
            <ac:spMk id="7" creationId="{56F3D5DE-B93A-556E-58FA-A3D016079468}"/>
          </ac:spMkLst>
        </pc:spChg>
        <pc:spChg chg="del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33" creationId="{327D73B4-9F5C-4A64-A179-51B9500CB8B5}"/>
          </ac:spMkLst>
        </pc:spChg>
        <pc:spChg chg="del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35" creationId="{85D33C90-E0E9-4BCC-847B-53431DF7C73A}"/>
          </ac:spMkLst>
        </pc:spChg>
        <pc:spChg chg="del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37" creationId="{0743BE1B-E693-47F5-A9BA-46D13E0C9751}"/>
          </ac:spMkLst>
        </pc:spChg>
        <pc:spChg chg="del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43" creationId="{1453BF6C-B012-48B7-B4E8-6D7AC7C27D02}"/>
          </ac:spMkLst>
        </pc:spChg>
        <pc:spChg chg="del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45" creationId="{D0F14822-B1F1-4730-A131-C3416A790B0D}"/>
          </ac:spMkLst>
        </pc:spChg>
        <pc:spChg chg="add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52" creationId="{F13C74B1-5B17-4795-BED0-7140497B445A}"/>
          </ac:spMkLst>
        </pc:spChg>
        <pc:spChg chg="add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54" creationId="{D4974D33-8DC5-464E-8C6D-BE58F0669C17}"/>
          </ac:spMkLst>
        </pc:spChg>
        <pc:grpChg chg="del">
          <ac:chgData name="Atef Mrad" userId="S::bwb.a.mrad@fondespierre.com::4488c457-ef99-4230-b0ca-d6b8f1ad5a27" providerId="AD" clId="Web-{9AC9D32F-A8A6-4323-93B3-394C3AAAF4F0}" dt="2024-01-15T19:11:16.233" v="5"/>
          <ac:grpSpMkLst>
            <pc:docMk/>
            <pc:sldMk cId="406620325" sldId="262"/>
            <ac:grpSpMk id="39" creationId="{CF5BD426-789C-4E69-83C0-245370E37264}"/>
          </ac:grpSpMkLst>
        </pc:grpChg>
        <pc:picChg chg="del">
          <ac:chgData name="Atef Mrad" userId="S::bwb.a.mrad@fondespierre.com::4488c457-ef99-4230-b0ca-d6b8f1ad5a27" providerId="AD" clId="Web-{9AC9D32F-A8A6-4323-93B3-394C3AAAF4F0}" dt="2024-01-15T19:10:46.592" v="2"/>
          <ac:picMkLst>
            <pc:docMk/>
            <pc:sldMk cId="406620325" sldId="262"/>
            <ac:picMk id="2" creationId="{31D0BB37-4694-0A53-CD1A-1B4DE8538AE8}"/>
          </ac:picMkLst>
        </pc:picChg>
        <pc:picChg chg="del">
          <ac:chgData name="Atef Mrad" userId="S::bwb.a.mrad@fondespierre.com::4488c457-ef99-4230-b0ca-d6b8f1ad5a27" providerId="AD" clId="Web-{9AC9D32F-A8A6-4323-93B3-394C3AAAF4F0}" dt="2024-01-15T19:10:44.435" v="1"/>
          <ac:picMkLst>
            <pc:docMk/>
            <pc:sldMk cId="406620325" sldId="262"/>
            <ac:picMk id="3" creationId="{482E7E35-D90F-5ABB-07DA-DE23957B086F}"/>
          </ac:picMkLst>
        </pc:picChg>
        <pc:picChg chg="del">
          <ac:chgData name="Atef Mrad" userId="S::bwb.a.mrad@fondespierre.com::4488c457-ef99-4230-b0ca-d6b8f1ad5a27" providerId="AD" clId="Web-{9AC9D32F-A8A6-4323-93B3-394C3AAAF4F0}" dt="2024-01-15T19:10:42.295" v="0"/>
          <ac:picMkLst>
            <pc:docMk/>
            <pc:sldMk cId="406620325" sldId="262"/>
            <ac:picMk id="5" creationId="{55861065-D6A3-A98D-940F-98E4FD8865AD}"/>
          </ac:picMkLst>
        </pc:picChg>
        <pc:picChg chg="add mod">
          <ac:chgData name="Atef Mrad" userId="S::bwb.a.mrad@fondespierre.com::4488c457-ef99-4230-b0ca-d6b8f1ad5a27" providerId="AD" clId="Web-{9AC9D32F-A8A6-4323-93B3-394C3AAAF4F0}" dt="2024-01-15T19:11:16.233" v="5"/>
          <ac:picMkLst>
            <pc:docMk/>
            <pc:sldMk cId="406620325" sldId="262"/>
            <ac:picMk id="6" creationId="{FFB2F351-A017-81A9-0CC4-F46975557410}"/>
          </ac:picMkLst>
        </pc:picChg>
        <pc:cxnChg chg="del">
          <ac:chgData name="Atef Mrad" userId="S::bwb.a.mrad@fondespierre.com::4488c457-ef99-4230-b0ca-d6b8f1ad5a27" providerId="AD" clId="Web-{9AC9D32F-A8A6-4323-93B3-394C3AAAF4F0}" dt="2024-01-15T19:11:16.233" v="5"/>
          <ac:cxnSpMkLst>
            <pc:docMk/>
            <pc:sldMk cId="406620325" sldId="262"/>
            <ac:cxnSpMk id="47" creationId="{C49DA8F6-BCC1-4447-B54C-57856834B94B}"/>
          </ac:cxnSpMkLst>
        </pc:cxnChg>
      </pc:sldChg>
    </pc:docChg>
  </pc:docChgLst>
  <pc:docChgLst>
    <pc:chgData name="Yann Verdier" userId="d572732d-2761-4823-8cfa-19108bdddf1f" providerId="ADAL" clId="{6F8C2BEC-6334-4CB9-BF5B-3987B71B5C33}"/>
    <pc:docChg chg="undo custSel addSld modSld sldOrd">
      <pc:chgData name="Yann Verdier" userId="d572732d-2761-4823-8cfa-19108bdddf1f" providerId="ADAL" clId="{6F8C2BEC-6334-4CB9-BF5B-3987B71B5C33}" dt="2024-01-10T10:52:35.113" v="252" actId="14100"/>
      <pc:docMkLst>
        <pc:docMk/>
      </pc:docMkLst>
      <pc:sldChg chg="ord">
        <pc:chgData name="Yann Verdier" userId="d572732d-2761-4823-8cfa-19108bdddf1f" providerId="ADAL" clId="{6F8C2BEC-6334-4CB9-BF5B-3987B71B5C33}" dt="2024-01-09T16:01:24.124" v="113"/>
        <pc:sldMkLst>
          <pc:docMk/>
          <pc:sldMk cId="1574640382" sldId="260"/>
        </pc:sldMkLst>
      </pc:sldChg>
      <pc:sldChg chg="ord">
        <pc:chgData name="Yann Verdier" userId="d572732d-2761-4823-8cfa-19108bdddf1f" providerId="ADAL" clId="{6F8C2BEC-6334-4CB9-BF5B-3987B71B5C33}" dt="2024-01-09T16:01:29.492" v="115"/>
        <pc:sldMkLst>
          <pc:docMk/>
          <pc:sldMk cId="406620325" sldId="262"/>
        </pc:sldMkLst>
      </pc:sldChg>
      <pc:sldChg chg="modSp mod">
        <pc:chgData name="Yann Verdier" userId="d572732d-2761-4823-8cfa-19108bdddf1f" providerId="ADAL" clId="{6F8C2BEC-6334-4CB9-BF5B-3987B71B5C33}" dt="2024-01-10T10:24:56.700" v="226" actId="20577"/>
        <pc:sldMkLst>
          <pc:docMk/>
          <pc:sldMk cId="815194923" sldId="263"/>
        </pc:sldMkLst>
        <pc:spChg chg="mod">
          <ac:chgData name="Yann Verdier" userId="d572732d-2761-4823-8cfa-19108bdddf1f" providerId="ADAL" clId="{6F8C2BEC-6334-4CB9-BF5B-3987B71B5C33}" dt="2024-01-10T10:24:56.700" v="226" actId="20577"/>
          <ac:spMkLst>
            <pc:docMk/>
            <pc:sldMk cId="815194923" sldId="263"/>
            <ac:spMk id="13" creationId="{F6480BA5-4085-59B6-3F43-F65F0715CB84}"/>
          </ac:spMkLst>
        </pc:spChg>
      </pc:sldChg>
      <pc:sldChg chg="modSp">
        <pc:chgData name="Yann Verdier" userId="d572732d-2761-4823-8cfa-19108bdddf1f" providerId="ADAL" clId="{6F8C2BEC-6334-4CB9-BF5B-3987B71B5C33}" dt="2024-01-10T10:51:21.289" v="245" actId="20577"/>
        <pc:sldMkLst>
          <pc:docMk/>
          <pc:sldMk cId="3601341504" sldId="264"/>
        </pc:sldMkLst>
        <pc:spChg chg="mod">
          <ac:chgData name="Yann Verdier" userId="d572732d-2761-4823-8cfa-19108bdddf1f" providerId="ADAL" clId="{6F8C2BEC-6334-4CB9-BF5B-3987B71B5C33}" dt="2024-01-10T10:51:21.289" v="245" actId="20577"/>
          <ac:spMkLst>
            <pc:docMk/>
            <pc:sldMk cId="3601341504" sldId="264"/>
            <ac:spMk id="2" creationId="{75B0D9B5-E0B9-CCCF-113C-F192DC795119}"/>
          </ac:spMkLst>
        </pc:spChg>
      </pc:sldChg>
      <pc:sldChg chg="modSp mod">
        <pc:chgData name="Yann Verdier" userId="d572732d-2761-4823-8cfa-19108bdddf1f" providerId="ADAL" clId="{6F8C2BEC-6334-4CB9-BF5B-3987B71B5C33}" dt="2024-01-10T10:52:35.113" v="252" actId="14100"/>
        <pc:sldMkLst>
          <pc:docMk/>
          <pc:sldMk cId="2300695500" sldId="266"/>
        </pc:sldMkLst>
        <pc:picChg chg="mod">
          <ac:chgData name="Yann Verdier" userId="d572732d-2761-4823-8cfa-19108bdddf1f" providerId="ADAL" clId="{6F8C2BEC-6334-4CB9-BF5B-3987B71B5C33}" dt="2024-01-10T10:52:35.113" v="252" actId="14100"/>
          <ac:picMkLst>
            <pc:docMk/>
            <pc:sldMk cId="2300695500" sldId="266"/>
            <ac:picMk id="4" creationId="{D2AD1B2B-ED0A-3B07-B714-136F8EA026B3}"/>
          </ac:picMkLst>
        </pc:picChg>
      </pc:sldChg>
      <pc:sldChg chg="ord">
        <pc:chgData name="Yann Verdier" userId="d572732d-2761-4823-8cfa-19108bdddf1f" providerId="ADAL" clId="{6F8C2BEC-6334-4CB9-BF5B-3987B71B5C33}" dt="2024-01-09T16:01:11.856" v="111"/>
        <pc:sldMkLst>
          <pc:docMk/>
          <pc:sldMk cId="738198927" sldId="268"/>
        </pc:sldMkLst>
      </pc:sldChg>
      <pc:sldChg chg="modSp mod">
        <pc:chgData name="Yann Verdier" userId="d572732d-2761-4823-8cfa-19108bdddf1f" providerId="ADAL" clId="{6F8C2BEC-6334-4CB9-BF5B-3987B71B5C33}" dt="2024-01-09T14:58:58.692" v="0" actId="20577"/>
        <pc:sldMkLst>
          <pc:docMk/>
          <pc:sldMk cId="95208040" sldId="269"/>
        </pc:sldMkLst>
        <pc:spChg chg="mod">
          <ac:chgData name="Yann Verdier" userId="d572732d-2761-4823-8cfa-19108bdddf1f" providerId="ADAL" clId="{6F8C2BEC-6334-4CB9-BF5B-3987B71B5C33}" dt="2024-01-09T14:58:58.692" v="0" actId="20577"/>
          <ac:spMkLst>
            <pc:docMk/>
            <pc:sldMk cId="95208040" sldId="269"/>
            <ac:spMk id="3" creationId="{569C4A37-A654-3ECD-AA99-2D40992371BE}"/>
          </ac:spMkLst>
        </pc:spChg>
      </pc:sldChg>
      <pc:sldChg chg="delSp modSp new mod ord">
        <pc:chgData name="Yann Verdier" userId="d572732d-2761-4823-8cfa-19108bdddf1f" providerId="ADAL" clId="{6F8C2BEC-6334-4CB9-BF5B-3987B71B5C33}" dt="2024-01-10T10:47:27.153" v="231" actId="255"/>
        <pc:sldMkLst>
          <pc:docMk/>
          <pc:sldMk cId="2460358852" sldId="270"/>
        </pc:sldMkLst>
        <pc:spChg chg="mod">
          <ac:chgData name="Yann Verdier" userId="d572732d-2761-4823-8cfa-19108bdddf1f" providerId="ADAL" clId="{6F8C2BEC-6334-4CB9-BF5B-3987B71B5C33}" dt="2024-01-10T10:47:27.153" v="231" actId="255"/>
          <ac:spMkLst>
            <pc:docMk/>
            <pc:sldMk cId="2460358852" sldId="270"/>
            <ac:spMk id="2" creationId="{BB9B9BA5-88C2-92A4-FD9A-86CCC1757F40}"/>
          </ac:spMkLst>
        </pc:spChg>
        <pc:spChg chg="del">
          <ac:chgData name="Yann Verdier" userId="d572732d-2761-4823-8cfa-19108bdddf1f" providerId="ADAL" clId="{6F8C2BEC-6334-4CB9-BF5B-3987B71B5C33}" dt="2024-01-10T10:46:04.260" v="227" actId="478"/>
          <ac:spMkLst>
            <pc:docMk/>
            <pc:sldMk cId="2460358852" sldId="270"/>
            <ac:spMk id="3" creationId="{FB503B7B-689F-463C-AA42-D24B66ED64BF}"/>
          </ac:spMkLst>
        </pc:spChg>
      </pc:sldChg>
    </pc:docChg>
  </pc:docChgLst>
  <pc:docChgLst>
    <pc:chgData name="Atef Mrad" userId="4488c457-ef99-4230-b0ca-d6b8f1ad5a27" providerId="ADAL" clId="{F5858D1C-42F7-4689-9D0D-336718C1DC42}"/>
    <pc:docChg chg="undo custSel modSld">
      <pc:chgData name="Atef Mrad" userId="4488c457-ef99-4230-b0ca-d6b8f1ad5a27" providerId="ADAL" clId="{F5858D1C-42F7-4689-9D0D-336718C1DC42}" dt="2024-01-11T11:05:50.967" v="5" actId="26606"/>
      <pc:docMkLst>
        <pc:docMk/>
      </pc:docMkLst>
      <pc:sldChg chg="addSp delSp modSp mod setBg addAnim delAnim setClrOvrMap">
        <pc:chgData name="Atef Mrad" userId="4488c457-ef99-4230-b0ca-d6b8f1ad5a27" providerId="ADAL" clId="{F5858D1C-42F7-4689-9D0D-336718C1DC42}" dt="2024-01-11T11:05:50.967" v="5" actId="26606"/>
        <pc:sldMkLst>
          <pc:docMk/>
          <pc:sldMk cId="1894437252" sldId="272"/>
        </pc:sldMkLst>
        <pc:spChg chg="mod">
          <ac:chgData name="Atef Mrad" userId="4488c457-ef99-4230-b0ca-d6b8f1ad5a27" providerId="ADAL" clId="{F5858D1C-42F7-4689-9D0D-336718C1DC42}" dt="2024-01-11T11:05:50.967" v="5" actId="26606"/>
          <ac:spMkLst>
            <pc:docMk/>
            <pc:sldMk cId="1894437252" sldId="272"/>
            <ac:spMk id="2" creationId="{9F97C543-578C-98D8-7C4E-985EBDD57539}"/>
          </ac:spMkLst>
        </pc:spChg>
        <pc:spChg chg="add del">
          <ac:chgData name="Atef Mrad" userId="4488c457-ef99-4230-b0ca-d6b8f1ad5a27" providerId="ADAL" clId="{F5858D1C-42F7-4689-9D0D-336718C1DC42}" dt="2024-01-11T11:05:50.954" v="4" actId="26606"/>
          <ac:spMkLst>
            <pc:docMk/>
            <pc:sldMk cId="1894437252" sldId="272"/>
            <ac:spMk id="7" creationId="{787F4F1C-8D3D-4EC1-B72D-A0470A5A08B8}"/>
          </ac:spMkLst>
        </pc:spChg>
        <pc:spChg chg="add del">
          <ac:chgData name="Atef Mrad" userId="4488c457-ef99-4230-b0ca-d6b8f1ad5a27" providerId="ADAL" clId="{F5858D1C-42F7-4689-9D0D-336718C1DC42}" dt="2024-01-11T11:05:44.759" v="2" actId="26606"/>
          <ac:spMkLst>
            <pc:docMk/>
            <pc:sldMk cId="1894437252" sldId="272"/>
            <ac:spMk id="8" creationId="{71B2258F-86CA-4D4D-8270-BC05FCDEBFB3}"/>
          </ac:spMkLst>
        </pc:spChg>
        <pc:spChg chg="add">
          <ac:chgData name="Atef Mrad" userId="4488c457-ef99-4230-b0ca-d6b8f1ad5a27" providerId="ADAL" clId="{F5858D1C-42F7-4689-9D0D-336718C1DC42}" dt="2024-01-11T11:05:50.967" v="5" actId="26606"/>
          <ac:spMkLst>
            <pc:docMk/>
            <pc:sldMk cId="1894437252" sldId="272"/>
            <ac:spMk id="17" creationId="{3AD630B4-4CCC-7B1D-1803-DAED942D7E50}"/>
          </ac:spMkLst>
        </pc:spChg>
        <pc:grpChg chg="add del">
          <ac:chgData name="Atef Mrad" userId="4488c457-ef99-4230-b0ca-d6b8f1ad5a27" providerId="ADAL" clId="{F5858D1C-42F7-4689-9D0D-336718C1DC42}" dt="2024-01-11T11:05:50.954" v="4" actId="26606"/>
          <ac:grpSpMkLst>
            <pc:docMk/>
            <pc:sldMk cId="1894437252" sldId="272"/>
            <ac:grpSpMk id="9" creationId="{D1E3DD61-64DB-46AD-B249-E273CD86B051}"/>
          </ac:grpSpMkLst>
        </pc:grpChg>
        <pc:picChg chg="add del">
          <ac:chgData name="Atef Mrad" userId="4488c457-ef99-4230-b0ca-d6b8f1ad5a27" providerId="ADAL" clId="{F5858D1C-42F7-4689-9D0D-336718C1DC42}" dt="2024-01-11T11:05:44.759" v="2" actId="26606"/>
          <ac:picMkLst>
            <pc:docMk/>
            <pc:sldMk cId="1894437252" sldId="272"/>
            <ac:picMk id="4" creationId="{C87396EE-FBF1-D798-58E9-7DB91D2AC14D}"/>
          </ac:picMkLst>
        </pc:picChg>
        <pc:picChg chg="add">
          <ac:chgData name="Atef Mrad" userId="4488c457-ef99-4230-b0ca-d6b8f1ad5a27" providerId="ADAL" clId="{F5858D1C-42F7-4689-9D0D-336718C1DC42}" dt="2024-01-11T11:05:50.967" v="5" actId="26606"/>
          <ac:picMkLst>
            <pc:docMk/>
            <pc:sldMk cId="1894437252" sldId="272"/>
            <ac:picMk id="18" creationId="{8899C056-0783-70DB-7CD4-5D8DB1052250}"/>
          </ac:picMkLst>
        </pc:picChg>
        <pc:cxnChg chg="add">
          <ac:chgData name="Atef Mrad" userId="4488c457-ef99-4230-b0ca-d6b8f1ad5a27" providerId="ADAL" clId="{F5858D1C-42F7-4689-9D0D-336718C1DC42}" dt="2024-01-11T11:05:50.967" v="5" actId="26606"/>
          <ac:cxnSpMkLst>
            <pc:docMk/>
            <pc:sldMk cId="1894437252" sldId="272"/>
            <ac:cxnSpMk id="10" creationId="{49264613-F0F7-08CE-0ADF-98407A64DAE6}"/>
          </ac:cxnSpMkLst>
        </pc:cxnChg>
      </pc:sldChg>
    </pc:docChg>
  </pc:docChgLst>
  <pc:docChgLst>
    <pc:chgData name="Atef Mrad" userId="S::bwb.a.mrad@fondespierre.com::4488c457-ef99-4230-b0ca-d6b8f1ad5a27" providerId="AD" clId="Web-{6E17614E-7E8A-417E-AD9E-CF0071B3F5EA}"/>
    <pc:docChg chg="">
      <pc:chgData name="Atef Mrad" userId="S::bwb.a.mrad@fondespierre.com::4488c457-ef99-4230-b0ca-d6b8f1ad5a27" providerId="AD" clId="Web-{6E17614E-7E8A-417E-AD9E-CF0071B3F5EA}" dt="2024-01-15T20:46:42.084" v="0"/>
      <pc:docMkLst>
        <pc:docMk/>
      </pc:docMkLst>
      <pc:sldChg chg="modCm">
        <pc:chgData name="Atef Mrad" userId="S::bwb.a.mrad@fondespierre.com::4488c457-ef99-4230-b0ca-d6b8f1ad5a27" providerId="AD" clId="Web-{6E17614E-7E8A-417E-AD9E-CF0071B3F5EA}" dt="2024-01-15T20:46:42.084" v="0"/>
        <pc:sldMkLst>
          <pc:docMk/>
          <pc:sldMk cId="2191452943" sldId="2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tef Mrad" userId="S::bwb.a.mrad@fondespierre.com::4488c457-ef99-4230-b0ca-d6b8f1ad5a27" providerId="AD" clId="Web-{6E17614E-7E8A-417E-AD9E-CF0071B3F5EA}" dt="2024-01-15T20:46:42.084" v="0"/>
              <pc2:cmMkLst xmlns:pc2="http://schemas.microsoft.com/office/powerpoint/2019/9/main/command">
                <pc:docMk/>
                <pc:sldMk cId="2191452943" sldId="274"/>
                <pc2:cmMk id="{748825A9-048C-4F05-A29A-AEEB0559E3AA}"/>
              </pc2:cmMkLst>
              <pc226:cmRplyChg chg="add">
                <pc226:chgData name="Atef Mrad" userId="S::bwb.a.mrad@fondespierre.com::4488c457-ef99-4230-b0ca-d6b8f1ad5a27" providerId="AD" clId="Web-{6E17614E-7E8A-417E-AD9E-CF0071B3F5EA}" dt="2024-01-15T20:46:42.084" v="0"/>
                <pc2:cmRplyMkLst xmlns:pc2="http://schemas.microsoft.com/office/powerpoint/2019/9/main/command">
                  <pc:docMk/>
                  <pc:sldMk cId="2191452943" sldId="274"/>
                  <pc2:cmMk id="{748825A9-048C-4F05-A29A-AEEB0559E3AA}"/>
                  <pc2:cmRplyMk id="{574B5D40-6F6E-4421-B7DC-B799E25F9245}"/>
                </pc2:cmRplyMkLst>
              </pc226:cmRplyChg>
            </pc226:cmChg>
          </p:ext>
        </pc:extLst>
      </pc:sldChg>
    </pc:docChg>
  </pc:docChgLst>
  <pc:docChgLst>
    <pc:chgData name="Yann Verdier" userId="d572732d-2761-4823-8cfa-19108bdddf1f" providerId="ADAL" clId="{4BFF2F48-6638-484E-B9AC-4C7D5C1CFC2C}"/>
    <pc:docChg chg="undo redo custSel addSld delSld modSld sldOrd">
      <pc:chgData name="Yann Verdier" userId="d572732d-2761-4823-8cfa-19108bdddf1f" providerId="ADAL" clId="{4BFF2F48-6638-484E-B9AC-4C7D5C1CFC2C}" dt="2024-01-15T20:59:15.500" v="1838" actId="1076"/>
      <pc:docMkLst>
        <pc:docMk/>
      </pc:docMkLst>
      <pc:sldChg chg="addSp delSp modSp mod">
        <pc:chgData name="Yann Verdier" userId="d572732d-2761-4823-8cfa-19108bdddf1f" providerId="ADAL" clId="{4BFF2F48-6638-484E-B9AC-4C7D5C1CFC2C}" dt="2024-01-15T20:46:24.809" v="1800" actId="26606"/>
        <pc:sldMkLst>
          <pc:docMk/>
          <pc:sldMk cId="2299734367" sldId="256"/>
        </pc:sldMkLst>
        <pc:spChg chg="mod">
          <ac:chgData name="Yann Verdier" userId="d572732d-2761-4823-8cfa-19108bdddf1f" providerId="ADAL" clId="{4BFF2F48-6638-484E-B9AC-4C7D5C1CFC2C}" dt="2024-01-15T20:46:24.809" v="1800" actId="26606"/>
          <ac:spMkLst>
            <pc:docMk/>
            <pc:sldMk cId="2299734367" sldId="256"/>
            <ac:spMk id="2" creationId="{00000000-0000-0000-0000-000000000000}"/>
          </ac:spMkLst>
        </pc:spChg>
        <pc:spChg chg="add del">
          <ac:chgData name="Yann Verdier" userId="d572732d-2761-4823-8cfa-19108bdddf1f" providerId="ADAL" clId="{4BFF2F48-6638-484E-B9AC-4C7D5C1CFC2C}" dt="2024-01-11T11:01:13.483" v="1726" actId="26606"/>
          <ac:spMkLst>
            <pc:docMk/>
            <pc:sldMk cId="2299734367" sldId="256"/>
            <ac:spMk id="133" creationId="{BEBFA723-5A7B-472D-ABD7-1526B8D3A38B}"/>
          </ac:spMkLst>
        </pc:spChg>
        <pc:spChg chg="add del">
          <ac:chgData name="Yann Verdier" userId="d572732d-2761-4823-8cfa-19108bdddf1f" providerId="ADAL" clId="{4BFF2F48-6638-484E-B9AC-4C7D5C1CFC2C}" dt="2024-01-11T11:01:13.483" v="1726" actId="26606"/>
          <ac:spMkLst>
            <pc:docMk/>
            <pc:sldMk cId="2299734367" sldId="256"/>
            <ac:spMk id="135" creationId="{A6B27065-399A-4CF7-BF70-CF79B9848FC1}"/>
          </ac:spMkLst>
        </pc:spChg>
        <pc:spChg chg="add del">
          <ac:chgData name="Yann Verdier" userId="d572732d-2761-4823-8cfa-19108bdddf1f" providerId="ADAL" clId="{4BFF2F48-6638-484E-B9AC-4C7D5C1CFC2C}" dt="2024-01-11T11:01:34.887" v="1730" actId="26606"/>
          <ac:spMkLst>
            <pc:docMk/>
            <pc:sldMk cId="2299734367" sldId="256"/>
            <ac:spMk id="139" creationId="{49D6C862-61CC-4B46-8080-96583D653BAB}"/>
          </ac:spMkLst>
        </pc:spChg>
        <pc:spChg chg="add del">
          <ac:chgData name="Yann Verdier" userId="d572732d-2761-4823-8cfa-19108bdddf1f" providerId="ADAL" clId="{4BFF2F48-6638-484E-B9AC-4C7D5C1CFC2C}" dt="2024-01-11T11:01:57.085" v="1734" actId="26606"/>
          <ac:spMkLst>
            <pc:docMk/>
            <pc:sldMk cId="2299734367" sldId="256"/>
            <ac:spMk id="141" creationId="{08C9B587-E65E-4B52-B37C-ABEBB6E87928}"/>
          </ac:spMkLst>
        </pc:spChg>
        <pc:spChg chg="add del">
          <ac:chgData name="Yann Verdier" userId="d572732d-2761-4823-8cfa-19108bdddf1f" providerId="ADAL" clId="{4BFF2F48-6638-484E-B9AC-4C7D5C1CFC2C}" dt="2024-01-11T11:01:17.406" v="1728" actId="26606"/>
          <ac:spMkLst>
            <pc:docMk/>
            <pc:sldMk cId="2299734367" sldId="256"/>
            <ac:spMk id="142" creationId="{643A7A40-1AE6-4218-A8E0-8248174A5377}"/>
          </ac:spMkLst>
        </pc:spChg>
        <pc:spChg chg="add del">
          <ac:chgData name="Yann Verdier" userId="d572732d-2761-4823-8cfa-19108bdddf1f" providerId="ADAL" clId="{4BFF2F48-6638-484E-B9AC-4C7D5C1CFC2C}" dt="2024-01-11T11:01:17.406" v="1728" actId="26606"/>
          <ac:spMkLst>
            <pc:docMk/>
            <pc:sldMk cId="2299734367" sldId="256"/>
            <ac:spMk id="148" creationId="{BD8AB40A-4374-4897-B5EE-9F8913476E47}"/>
          </ac:spMkLst>
        </pc:spChg>
        <pc:spChg chg="add del">
          <ac:chgData name="Yann Verdier" userId="d572732d-2761-4823-8cfa-19108bdddf1f" providerId="ADAL" clId="{4BFF2F48-6638-484E-B9AC-4C7D5C1CFC2C}" dt="2024-01-11T11:01:34.887" v="1730" actId="26606"/>
          <ac:spMkLst>
            <pc:docMk/>
            <pc:sldMk cId="2299734367" sldId="256"/>
            <ac:spMk id="154" creationId="{A8384FB5-9ADC-4DDC-881B-597D56F5B15D}"/>
          </ac:spMkLst>
        </pc:spChg>
        <pc:spChg chg="add del">
          <ac:chgData name="Yann Verdier" userId="d572732d-2761-4823-8cfa-19108bdddf1f" providerId="ADAL" clId="{4BFF2F48-6638-484E-B9AC-4C7D5C1CFC2C}" dt="2024-01-11T11:01:34.887" v="1730" actId="26606"/>
          <ac:spMkLst>
            <pc:docMk/>
            <pc:sldMk cId="2299734367" sldId="256"/>
            <ac:spMk id="155" creationId="{BC05CA36-AD6A-4ABF-9A05-52E5A143D2BB}"/>
          </ac:spMkLst>
        </pc:spChg>
        <pc:spChg chg="add del">
          <ac:chgData name="Yann Verdier" userId="d572732d-2761-4823-8cfa-19108bdddf1f" providerId="ADAL" clId="{4BFF2F48-6638-484E-B9AC-4C7D5C1CFC2C}" dt="2024-01-11T11:01:34.887" v="1730" actId="26606"/>
          <ac:spMkLst>
            <pc:docMk/>
            <pc:sldMk cId="2299734367" sldId="256"/>
            <ac:spMk id="156" creationId="{D4331EE8-85A4-4588-8D9E-70E534D477DB}"/>
          </ac:spMkLst>
        </pc:spChg>
        <pc:spChg chg="add del">
          <ac:chgData name="Yann Verdier" userId="d572732d-2761-4823-8cfa-19108bdddf1f" providerId="ADAL" clId="{4BFF2F48-6638-484E-B9AC-4C7D5C1CFC2C}" dt="2024-01-11T11:01:34.887" v="1730" actId="26606"/>
          <ac:spMkLst>
            <pc:docMk/>
            <pc:sldMk cId="2299734367" sldId="256"/>
            <ac:spMk id="157" creationId="{E37EECFC-A684-4391-AE85-4CDAF5565F61}"/>
          </ac:spMkLst>
        </pc:spChg>
        <pc:spChg chg="add del">
          <ac:chgData name="Yann Verdier" userId="d572732d-2761-4823-8cfa-19108bdddf1f" providerId="ADAL" clId="{4BFF2F48-6638-484E-B9AC-4C7D5C1CFC2C}" dt="2024-01-11T11:01:44.895" v="1732" actId="26606"/>
          <ac:spMkLst>
            <pc:docMk/>
            <pc:sldMk cId="2299734367" sldId="256"/>
            <ac:spMk id="159" creationId="{BA79A7CF-01AF-4178-9369-94E0C90EB046}"/>
          </ac:spMkLst>
        </pc:spChg>
        <pc:spChg chg="add del">
          <ac:chgData name="Yann Verdier" userId="d572732d-2761-4823-8cfa-19108bdddf1f" providerId="ADAL" clId="{4BFF2F48-6638-484E-B9AC-4C7D5C1CFC2C}" dt="2024-01-11T11:01:44.895" v="1732" actId="26606"/>
          <ac:spMkLst>
            <pc:docMk/>
            <pc:sldMk cId="2299734367" sldId="256"/>
            <ac:spMk id="160" creationId="{99413ED5-9ED4-4772-BCE4-2BCAE6B12E35}"/>
          </ac:spMkLst>
        </pc:spChg>
        <pc:spChg chg="add del">
          <ac:chgData name="Yann Verdier" userId="d572732d-2761-4823-8cfa-19108bdddf1f" providerId="ADAL" clId="{4BFF2F48-6638-484E-B9AC-4C7D5C1CFC2C}" dt="2024-01-11T11:01:44.895" v="1732" actId="26606"/>
          <ac:spMkLst>
            <pc:docMk/>
            <pc:sldMk cId="2299734367" sldId="256"/>
            <ac:spMk id="161" creationId="{04357C93-F0CB-4A1C-8F77-4E9063789819}"/>
          </ac:spMkLst>
        </pc:spChg>
        <pc:spChg chg="add del">
          <ac:chgData name="Yann Verdier" userId="d572732d-2761-4823-8cfa-19108bdddf1f" providerId="ADAL" clId="{4BFF2F48-6638-484E-B9AC-4C7D5C1CFC2C}" dt="2024-01-11T11:01:44.895" v="1732" actId="26606"/>
          <ac:spMkLst>
            <pc:docMk/>
            <pc:sldMk cId="2299734367" sldId="256"/>
            <ac:spMk id="162" creationId="{90F533E9-6690-41A8-A372-4C6C622D028D}"/>
          </ac:spMkLst>
        </pc:spChg>
        <pc:spChg chg="add del">
          <ac:chgData name="Yann Verdier" userId="d572732d-2761-4823-8cfa-19108bdddf1f" providerId="ADAL" clId="{4BFF2F48-6638-484E-B9AC-4C7D5C1CFC2C}" dt="2024-01-11T11:01:57.085" v="1734" actId="26606"/>
          <ac:spMkLst>
            <pc:docMk/>
            <pc:sldMk cId="2299734367" sldId="256"/>
            <ac:spMk id="164" creationId="{5DCB5928-DC7D-4612-9922-441966E15627}"/>
          </ac:spMkLst>
        </pc:spChg>
        <pc:spChg chg="add del">
          <ac:chgData name="Yann Verdier" userId="d572732d-2761-4823-8cfa-19108bdddf1f" providerId="ADAL" clId="{4BFF2F48-6638-484E-B9AC-4C7D5C1CFC2C}" dt="2024-01-11T11:01:57.085" v="1734" actId="26606"/>
          <ac:spMkLst>
            <pc:docMk/>
            <pc:sldMk cId="2299734367" sldId="256"/>
            <ac:spMk id="165" creationId="{682C1161-1736-45EC-99B7-33F3CAE9D517}"/>
          </ac:spMkLst>
        </pc:spChg>
        <pc:spChg chg="add del">
          <ac:chgData name="Yann Verdier" userId="d572732d-2761-4823-8cfa-19108bdddf1f" providerId="ADAL" clId="{4BFF2F48-6638-484E-B9AC-4C7D5C1CFC2C}" dt="2024-01-11T11:01:57.085" v="1734" actId="26606"/>
          <ac:spMkLst>
            <pc:docMk/>
            <pc:sldMk cId="2299734367" sldId="256"/>
            <ac:spMk id="166" creationId="{84D4DDB8-B68F-45B0-9F62-C4279996F672}"/>
          </ac:spMkLst>
        </pc:spChg>
        <pc:spChg chg="add del">
          <ac:chgData name="Yann Verdier" userId="d572732d-2761-4823-8cfa-19108bdddf1f" providerId="ADAL" clId="{4BFF2F48-6638-484E-B9AC-4C7D5C1CFC2C}" dt="2024-01-11T11:01:57.085" v="1734" actId="26606"/>
          <ac:spMkLst>
            <pc:docMk/>
            <pc:sldMk cId="2299734367" sldId="256"/>
            <ac:spMk id="167" creationId="{AF2F604E-43BE-4DC3-B983-E071523364F8}"/>
          </ac:spMkLst>
        </pc:spChg>
        <pc:spChg chg="add del">
          <ac:chgData name="Yann Verdier" userId="d572732d-2761-4823-8cfa-19108bdddf1f" providerId="ADAL" clId="{4BFF2F48-6638-484E-B9AC-4C7D5C1CFC2C}" dt="2024-01-15T20:46:24.809" v="1800" actId="26606"/>
          <ac:spMkLst>
            <pc:docMk/>
            <pc:sldMk cId="2299734367" sldId="256"/>
            <ac:spMk id="169" creationId="{BEBFA723-5A7B-472D-ABD7-1526B8D3A38B}"/>
          </ac:spMkLst>
        </pc:spChg>
        <pc:spChg chg="add del">
          <ac:chgData name="Yann Verdier" userId="d572732d-2761-4823-8cfa-19108bdddf1f" providerId="ADAL" clId="{4BFF2F48-6638-484E-B9AC-4C7D5C1CFC2C}" dt="2024-01-15T20:46:24.809" v="1800" actId="26606"/>
          <ac:spMkLst>
            <pc:docMk/>
            <pc:sldMk cId="2299734367" sldId="256"/>
            <ac:spMk id="170" creationId="{A6B27065-399A-4CF7-BF70-CF79B9848FC1}"/>
          </ac:spMkLst>
        </pc:spChg>
        <pc:spChg chg="add del">
          <ac:chgData name="Yann Verdier" userId="d572732d-2761-4823-8cfa-19108bdddf1f" providerId="ADAL" clId="{4BFF2F48-6638-484E-B9AC-4C7D5C1CFC2C}" dt="2024-01-15T20:46:24.804" v="1799" actId="26606"/>
          <ac:spMkLst>
            <pc:docMk/>
            <pc:sldMk cId="2299734367" sldId="256"/>
            <ac:spMk id="177" creationId="{5DCB5928-DC7D-4612-9922-441966E15627}"/>
          </ac:spMkLst>
        </pc:spChg>
        <pc:spChg chg="add del">
          <ac:chgData name="Yann Verdier" userId="d572732d-2761-4823-8cfa-19108bdddf1f" providerId="ADAL" clId="{4BFF2F48-6638-484E-B9AC-4C7D5C1CFC2C}" dt="2024-01-15T20:46:24.804" v="1799" actId="26606"/>
          <ac:spMkLst>
            <pc:docMk/>
            <pc:sldMk cId="2299734367" sldId="256"/>
            <ac:spMk id="179" creationId="{682C1161-1736-45EC-99B7-33F3CAE9D517}"/>
          </ac:spMkLst>
        </pc:spChg>
        <pc:spChg chg="add del">
          <ac:chgData name="Yann Verdier" userId="d572732d-2761-4823-8cfa-19108bdddf1f" providerId="ADAL" clId="{4BFF2F48-6638-484E-B9AC-4C7D5C1CFC2C}" dt="2024-01-15T20:46:24.804" v="1799" actId="26606"/>
          <ac:spMkLst>
            <pc:docMk/>
            <pc:sldMk cId="2299734367" sldId="256"/>
            <ac:spMk id="181" creationId="{84D4DDB8-B68F-45B0-9F62-C4279996F672}"/>
          </ac:spMkLst>
        </pc:spChg>
        <pc:spChg chg="add del">
          <ac:chgData name="Yann Verdier" userId="d572732d-2761-4823-8cfa-19108bdddf1f" providerId="ADAL" clId="{4BFF2F48-6638-484E-B9AC-4C7D5C1CFC2C}" dt="2024-01-15T20:46:24.804" v="1799" actId="26606"/>
          <ac:spMkLst>
            <pc:docMk/>
            <pc:sldMk cId="2299734367" sldId="256"/>
            <ac:spMk id="183" creationId="{AF2F604E-43BE-4DC3-B983-E071523364F8}"/>
          </ac:spMkLst>
        </pc:spChg>
        <pc:spChg chg="add del">
          <ac:chgData name="Yann Verdier" userId="d572732d-2761-4823-8cfa-19108bdddf1f" providerId="ADAL" clId="{4BFF2F48-6638-484E-B9AC-4C7D5C1CFC2C}" dt="2024-01-15T20:46:24.804" v="1799" actId="26606"/>
          <ac:spMkLst>
            <pc:docMk/>
            <pc:sldMk cId="2299734367" sldId="256"/>
            <ac:spMk id="185" creationId="{08C9B587-E65E-4B52-B37C-ABEBB6E87928}"/>
          </ac:spMkLst>
        </pc:spChg>
        <pc:spChg chg="add">
          <ac:chgData name="Yann Verdier" userId="d572732d-2761-4823-8cfa-19108bdddf1f" providerId="ADAL" clId="{4BFF2F48-6638-484E-B9AC-4C7D5C1CFC2C}" dt="2024-01-15T20:46:24.809" v="1800" actId="26606"/>
          <ac:spMkLst>
            <pc:docMk/>
            <pc:sldMk cId="2299734367" sldId="256"/>
            <ac:spMk id="187" creationId="{665DBBEF-238B-476B-96AB-8AAC3224ECEA}"/>
          </ac:spMkLst>
        </pc:spChg>
        <pc:spChg chg="add">
          <ac:chgData name="Yann Verdier" userId="d572732d-2761-4823-8cfa-19108bdddf1f" providerId="ADAL" clId="{4BFF2F48-6638-484E-B9AC-4C7D5C1CFC2C}" dt="2024-01-15T20:46:24.809" v="1800" actId="26606"/>
          <ac:spMkLst>
            <pc:docMk/>
            <pc:sldMk cId="2299734367" sldId="256"/>
            <ac:spMk id="188" creationId="{3FCFB1DE-0B7E-48CC-BA90-B2AB0889F9D6}"/>
          </ac:spMkLst>
        </pc:spChg>
        <pc:grpChg chg="add del">
          <ac:chgData name="Yann Verdier" userId="d572732d-2761-4823-8cfa-19108bdddf1f" providerId="ADAL" clId="{4BFF2F48-6638-484E-B9AC-4C7D5C1CFC2C}" dt="2024-01-11T11:01:13.483" v="1726" actId="26606"/>
          <ac:grpSpMkLst>
            <pc:docMk/>
            <pc:sldMk cId="2299734367" sldId="256"/>
            <ac:grpSpMk id="137" creationId="{CF22986C-DDF7-4109-9D6A-006800D6B041}"/>
          </ac:grpSpMkLst>
        </pc:grpChg>
        <pc:grpChg chg="add del">
          <ac:chgData name="Yann Verdier" userId="d572732d-2761-4823-8cfa-19108bdddf1f" providerId="ADAL" clId="{4BFF2F48-6638-484E-B9AC-4C7D5C1CFC2C}" dt="2024-01-11T11:01:17.406" v="1728" actId="26606"/>
          <ac:grpSpMkLst>
            <pc:docMk/>
            <pc:sldMk cId="2299734367" sldId="256"/>
            <ac:grpSpMk id="143" creationId="{F5FDDF18-F156-4D2D-82C6-F55008E338B5}"/>
          </ac:grpSpMkLst>
        </pc:grpChg>
        <pc:grpChg chg="add del">
          <ac:chgData name="Yann Verdier" userId="d572732d-2761-4823-8cfa-19108bdddf1f" providerId="ADAL" clId="{4BFF2F48-6638-484E-B9AC-4C7D5C1CFC2C}" dt="2024-01-11T11:01:17.406" v="1728" actId="26606"/>
          <ac:grpSpMkLst>
            <pc:docMk/>
            <pc:sldMk cId="2299734367" sldId="256"/>
            <ac:grpSpMk id="149" creationId="{2783379C-045E-4010-ABDC-A270A0AA1068}"/>
          </ac:grpSpMkLst>
        </pc:grpChg>
        <pc:grpChg chg="add del">
          <ac:chgData name="Yann Verdier" userId="d572732d-2761-4823-8cfa-19108bdddf1f" providerId="ADAL" clId="{4BFF2F48-6638-484E-B9AC-4C7D5C1CFC2C}" dt="2024-01-15T20:46:24.809" v="1800" actId="26606"/>
          <ac:grpSpMkLst>
            <pc:docMk/>
            <pc:sldMk cId="2299734367" sldId="256"/>
            <ac:grpSpMk id="171" creationId="{CF22986C-DDF7-4109-9D6A-006800D6B041}"/>
          </ac:grpSpMkLst>
        </pc:grpChg>
        <pc:picChg chg="mod">
          <ac:chgData name="Yann Verdier" userId="d572732d-2761-4823-8cfa-19108bdddf1f" providerId="ADAL" clId="{4BFF2F48-6638-484E-B9AC-4C7D5C1CFC2C}" dt="2024-01-15T20:46:24.809" v="1800" actId="26606"/>
          <ac:picMkLst>
            <pc:docMk/>
            <pc:sldMk cId="2299734367" sldId="256"/>
            <ac:picMk id="128" creationId="{32F8BFA7-77D5-5E48-8B75-3314F41F4965}"/>
          </ac:picMkLst>
        </pc:picChg>
      </pc:sldChg>
      <pc:sldChg chg="addSp delSp modSp add del mod setBg delDesignElem">
        <pc:chgData name="Yann Verdier" userId="d572732d-2761-4823-8cfa-19108bdddf1f" providerId="ADAL" clId="{4BFF2F48-6638-484E-B9AC-4C7D5C1CFC2C}" dt="2024-01-15T20:47:36.592" v="1806" actId="26606"/>
        <pc:sldMkLst>
          <pc:docMk/>
          <pc:sldMk cId="135615850" sldId="257"/>
        </pc:sldMkLst>
        <pc:spChg chg="mod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2" creationId="{CC7DE1B1-06D1-09B3-711A-2CBDFBCAD7A4}"/>
          </ac:spMkLst>
        </pc:spChg>
        <pc:spChg chg="mod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3" creationId="{64A6C66E-AAEB-E92F-F035-7FA8C5BE5C20}"/>
          </ac:spMkLst>
        </pc:spChg>
        <pc:spChg chg="add del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9" creationId="{2B97F24A-32CE-4C1C-A50D-3016B394DCFB}"/>
          </ac:spMkLst>
        </pc:spChg>
        <pc:spChg chg="add del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11" creationId="{CD8B4F24-440B-49E9-B85D-733523DC064B}"/>
          </ac:spMkLst>
        </pc:spChg>
        <pc:spChg chg="add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13" creationId="{F13C74B1-5B17-4795-BED0-7140497B445A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135615850" sldId="257"/>
            <ac:spMk id="16" creationId="{D009D6D5-DAC2-4A8B-A17A-E206B9012D09}"/>
          </ac:spMkLst>
        </pc:spChg>
        <pc:spChg chg="add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18" creationId="{D4974D33-8DC5-464E-8C6D-BE58F0669C17}"/>
          </ac:spMkLst>
        </pc:spChg>
        <pc:picChg chg="mod">
          <ac:chgData name="Yann Verdier" userId="d572732d-2761-4823-8cfa-19108bdddf1f" providerId="ADAL" clId="{4BFF2F48-6638-484E-B9AC-4C7D5C1CFC2C}" dt="2024-01-15T20:47:36.592" v="1806" actId="26606"/>
          <ac:picMkLst>
            <pc:docMk/>
            <pc:sldMk cId="135615850" sldId="257"/>
            <ac:picMk id="4" creationId="{6583B173-F552-788A-4612-2FFF5844BB1D}"/>
          </ac:picMkLst>
        </pc:picChg>
      </pc:sldChg>
      <pc:sldChg chg="addSp delSp modSp add del mod setBg delDesignElem">
        <pc:chgData name="Yann Verdier" userId="d572732d-2761-4823-8cfa-19108bdddf1f" providerId="ADAL" clId="{4BFF2F48-6638-484E-B9AC-4C7D5C1CFC2C}" dt="2024-01-11T11:02:12.197" v="1736" actId="26606"/>
        <pc:sldMkLst>
          <pc:docMk/>
          <pc:sldMk cId="180226005" sldId="258"/>
        </pc:sldMkLst>
        <pc:spChg chg="mod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5" creationId="{37EF6C40-661E-E00E-5D81-FC8A49FAA3D5}"/>
          </ac:spMkLst>
        </pc:spChg>
        <pc:spChg chg="mod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7" creationId="{56F3D5DE-B93A-556E-58FA-A3D016079468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11" creationId="{362D44EE-C852-4460-B8B5-C4F2BC20510C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12" creationId="{658970D8-8D1D-4B5C-894B-E871CC86543D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180226005" sldId="258"/>
            <ac:spMk id="14" creationId="{23E547B5-89CF-4EC0-96DE-25771AED0799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180226005" sldId="258"/>
            <ac:spMk id="16" creationId="{3F0B8CEB-8279-4E5E-A0CE-1FC9F71736F2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18" creationId="{F227E5B6-9132-43CA-B503-37A18562ADF2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20" creationId="{03C2051E-A88D-48E5-BACF-AAED17892722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22" creationId="{7821A508-2985-4905-874A-527429BAABFA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24" creationId="{D2929CB1-0E3C-4B2D-ADC5-0154FB33BA44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26" creationId="{5F2F0C84-BE8C-4DC2-A6D3-30349A801D5C}"/>
          </ac:spMkLst>
        </pc:spChg>
        <pc:spChg chg="add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31" creationId="{665DBBEF-238B-476B-96AB-8AAC3224ECEA}"/>
          </ac:spMkLst>
        </pc:spChg>
        <pc:spChg chg="add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33" creationId="{3FCFB1DE-0B7E-48CC-BA90-B2AB0889F9D6}"/>
          </ac:spMkLst>
        </pc:spChg>
        <pc:picChg chg="mod ord">
          <ac:chgData name="Yann Verdier" userId="d572732d-2761-4823-8cfa-19108bdddf1f" providerId="ADAL" clId="{4BFF2F48-6638-484E-B9AC-4C7D5C1CFC2C}" dt="2024-01-11T11:02:12.197" v="1736" actId="26606"/>
          <ac:picMkLst>
            <pc:docMk/>
            <pc:sldMk cId="180226005" sldId="258"/>
            <ac:picMk id="9" creationId="{8FDAD885-70CC-6B70-2599-9FBC676DA367}"/>
          </ac:picMkLst>
        </pc:picChg>
      </pc:sldChg>
      <pc:sldChg chg="addSp delSp modSp mod">
        <pc:chgData name="Yann Verdier" userId="d572732d-2761-4823-8cfa-19108bdddf1f" providerId="ADAL" clId="{4BFF2F48-6638-484E-B9AC-4C7D5C1CFC2C}" dt="2024-01-15T20:47:42.158" v="1807" actId="26606"/>
        <pc:sldMkLst>
          <pc:docMk/>
          <pc:sldMk cId="2776648252" sldId="259"/>
        </pc:sldMkLst>
        <pc:spChg chg="mod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4" creationId="{3029BEB2-8B7C-C613-C587-953DAE3D5BCD}"/>
          </ac:spMkLst>
        </pc:spChg>
        <pc:spChg chg="mod ord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7" creationId="{56F3D5DE-B93A-556E-58FA-A3D016079468}"/>
          </ac:spMkLst>
        </pc:spChg>
        <pc:spChg chg="add del">
          <ac:chgData name="Yann Verdier" userId="d572732d-2761-4823-8cfa-19108bdddf1f" providerId="ADAL" clId="{4BFF2F48-6638-484E-B9AC-4C7D5C1CFC2C}" dt="2024-01-15T20:47:11.246" v="1805" actId="26606"/>
          <ac:spMkLst>
            <pc:docMk/>
            <pc:sldMk cId="2776648252" sldId="259"/>
            <ac:spMk id="29" creationId="{C93D702E-F4E0-47FC-A74C-ECD9647A81AA}"/>
          </ac:spMkLst>
        </pc:spChg>
        <pc:spChg chg="add del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31" creationId="{3AFE8227-C443-417B-BA91-520EB1EF4559}"/>
          </ac:spMkLst>
        </pc:spChg>
        <pc:spChg chg="add del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32" creationId="{907741FC-B544-4A6E-B831-6789D042333D}"/>
          </ac:spMkLst>
        </pc:spChg>
        <pc:spChg chg="add del">
          <ac:chgData name="Yann Verdier" userId="d572732d-2761-4823-8cfa-19108bdddf1f" providerId="ADAL" clId="{4BFF2F48-6638-484E-B9AC-4C7D5C1CFC2C}" dt="2024-01-15T20:47:00.520" v="1804" actId="26606"/>
          <ac:spMkLst>
            <pc:docMk/>
            <pc:sldMk cId="2776648252" sldId="259"/>
            <ac:spMk id="34" creationId="{B1595A09-E336-4D1B-9B3A-06A2287A54E2}"/>
          </ac:spMkLst>
        </pc:spChg>
        <pc:spChg chg="add del">
          <ac:chgData name="Yann Verdier" userId="d572732d-2761-4823-8cfa-19108bdddf1f" providerId="ADAL" clId="{4BFF2F48-6638-484E-B9AC-4C7D5C1CFC2C}" dt="2024-01-15T20:47:00.520" v="1804" actId="26606"/>
          <ac:spMkLst>
            <pc:docMk/>
            <pc:sldMk cId="2776648252" sldId="259"/>
            <ac:spMk id="36" creationId="{3540989C-C7B8-473B-BF87-6F2DA6A90006}"/>
          </ac:spMkLst>
        </pc:spChg>
        <pc:spChg chg="add del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38" creationId="{3F0BE7ED-7814-4273-B18A-F26CC0380380}"/>
          </ac:spMkLst>
        </pc:spChg>
        <pc:spChg chg="add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43" creationId="{F13C74B1-5B17-4795-BED0-7140497B445A}"/>
          </ac:spMkLst>
        </pc:spChg>
        <pc:spChg chg="add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45" creationId="{D4974D33-8DC5-464E-8C6D-BE58F0669C17}"/>
          </ac:spMkLst>
        </pc:spChg>
        <pc:picChg chg="mod ord">
          <ac:chgData name="Yann Verdier" userId="d572732d-2761-4823-8cfa-19108bdddf1f" providerId="ADAL" clId="{4BFF2F48-6638-484E-B9AC-4C7D5C1CFC2C}" dt="2024-01-15T20:47:42.158" v="1807" actId="26606"/>
          <ac:picMkLst>
            <pc:docMk/>
            <pc:sldMk cId="2776648252" sldId="259"/>
            <ac:picMk id="8" creationId="{107217D5-4298-1A3E-8B72-5D1B6E24D76B}"/>
          </ac:picMkLst>
        </pc:picChg>
      </pc:sldChg>
      <pc:sldChg chg="addSp delSp modSp add del mod setBg delDesignElem">
        <pc:chgData name="Yann Verdier" userId="d572732d-2761-4823-8cfa-19108bdddf1f" providerId="ADAL" clId="{4BFF2F48-6638-484E-B9AC-4C7D5C1CFC2C}" dt="2024-01-11T11:04:24.902" v="1741" actId="26606"/>
        <pc:sldMkLst>
          <pc:docMk/>
          <pc:sldMk cId="1574640382" sldId="260"/>
        </pc:sldMkLst>
        <pc:spChg chg="mo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4" creationId="{3029BEB2-8B7C-C613-C587-953DAE3D5BCD}"/>
          </ac:spMkLst>
        </pc:spChg>
        <pc:spChg chg="mo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8" creationId="{96BD530C-2AFB-374C-D58A-78DB95EB526B}"/>
          </ac:spMkLst>
        </pc:spChg>
        <pc:spChg chg="ad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13" creationId="{327D73B4-9F5C-4A64-A179-51B9500CB8B5}"/>
          </ac:spMkLst>
        </pc:spChg>
        <pc:spChg chg="ad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15" creationId="{85D33C90-E0E9-4BCC-847B-53431DF7C73A}"/>
          </ac:spMkLst>
        </pc:spChg>
        <pc:spChg chg="ad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17" creationId="{0743BE1B-E693-47F5-A9BA-46D13E0C9751}"/>
          </ac:spMkLst>
        </pc:spChg>
        <pc:spChg chg="ad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23" creationId="{1453BF6C-B012-48B7-B4E8-6D7AC7C27D02}"/>
          </ac:spMkLst>
        </pc:spChg>
        <pc:spChg chg="ad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25" creationId="{D0F14822-B1F1-4730-A131-C3416A790B0D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1574640382" sldId="260"/>
            <ac:spMk id="26" creationId="{AD96FDFD-4E42-4A06-B8B5-768A1DB9C2A9}"/>
          </ac:spMkLst>
        </pc:spChg>
        <pc:grpChg chg="add">
          <ac:chgData name="Yann Verdier" userId="d572732d-2761-4823-8cfa-19108bdddf1f" providerId="ADAL" clId="{4BFF2F48-6638-484E-B9AC-4C7D5C1CFC2C}" dt="2024-01-11T11:04:24.902" v="1741" actId="26606"/>
          <ac:grpSpMkLst>
            <pc:docMk/>
            <pc:sldMk cId="1574640382" sldId="260"/>
            <ac:grpSpMk id="19" creationId="{CF5BD426-789C-4E69-83C0-245370E37264}"/>
          </ac:grpSpMkLst>
        </pc:grpChg>
        <pc:picChg chg="mod ord">
          <ac:chgData name="Yann Verdier" userId="d572732d-2761-4823-8cfa-19108bdddf1f" providerId="ADAL" clId="{4BFF2F48-6638-484E-B9AC-4C7D5C1CFC2C}" dt="2024-01-11T11:04:24.902" v="1741" actId="26606"/>
          <ac:picMkLst>
            <pc:docMk/>
            <pc:sldMk cId="1574640382" sldId="260"/>
            <ac:picMk id="2" creationId="{31D0BB37-4694-0A53-CD1A-1B4DE8538AE8}"/>
          </ac:picMkLst>
        </pc:picChg>
        <pc:picChg chg="mod ord">
          <ac:chgData name="Yann Verdier" userId="d572732d-2761-4823-8cfa-19108bdddf1f" providerId="ADAL" clId="{4BFF2F48-6638-484E-B9AC-4C7D5C1CFC2C}" dt="2024-01-11T11:04:24.902" v="1741" actId="26606"/>
          <ac:picMkLst>
            <pc:docMk/>
            <pc:sldMk cId="1574640382" sldId="260"/>
            <ac:picMk id="3" creationId="{482E7E35-D90F-5ABB-07DA-DE23957B086F}"/>
          </ac:picMkLst>
        </pc:picChg>
        <pc:picChg chg="mod">
          <ac:chgData name="Yann Verdier" userId="d572732d-2761-4823-8cfa-19108bdddf1f" providerId="ADAL" clId="{4BFF2F48-6638-484E-B9AC-4C7D5C1CFC2C}" dt="2024-01-11T11:04:24.902" v="1741" actId="26606"/>
          <ac:picMkLst>
            <pc:docMk/>
            <pc:sldMk cId="1574640382" sldId="260"/>
            <ac:picMk id="5" creationId="{55861065-D6A3-A98D-940F-98E4FD8865AD}"/>
          </ac:picMkLst>
        </pc:picChg>
        <pc:cxnChg chg="add">
          <ac:chgData name="Yann Verdier" userId="d572732d-2761-4823-8cfa-19108bdddf1f" providerId="ADAL" clId="{4BFF2F48-6638-484E-B9AC-4C7D5C1CFC2C}" dt="2024-01-11T11:04:24.902" v="1741" actId="26606"/>
          <ac:cxnSpMkLst>
            <pc:docMk/>
            <pc:sldMk cId="1574640382" sldId="260"/>
            <ac:cxnSpMk id="27" creationId="{C49DA8F6-BCC1-4447-B54C-57856834B94B}"/>
          </ac:cxnSpMkLst>
        </pc:cxnChg>
      </pc:sldChg>
      <pc:sldChg chg="del">
        <pc:chgData name="Yann Verdier" userId="d572732d-2761-4823-8cfa-19108bdddf1f" providerId="ADAL" clId="{4BFF2F48-6638-484E-B9AC-4C7D5C1CFC2C}" dt="2024-01-11T09:45:22.638" v="1207" actId="47"/>
        <pc:sldMkLst>
          <pc:docMk/>
          <pc:sldMk cId="3670901095" sldId="261"/>
        </pc:sldMkLst>
      </pc:sldChg>
      <pc:sldChg chg="addSp delSp modSp add del mod setBg delDesignElem">
        <pc:chgData name="Yann Verdier" userId="d572732d-2761-4823-8cfa-19108bdddf1f" providerId="ADAL" clId="{4BFF2F48-6638-484E-B9AC-4C7D5C1CFC2C}" dt="2024-01-11T11:03:27.292" v="1739" actId="26606"/>
        <pc:sldMkLst>
          <pc:docMk/>
          <pc:sldMk cId="406620325" sldId="262"/>
        </pc:sldMkLst>
        <pc:spChg chg="mo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4" creationId="{3029BEB2-8B7C-C613-C587-953DAE3D5BCD}"/>
          </ac:spMkLst>
        </pc:spChg>
        <pc:spChg chg="mod or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7" creationId="{56F3D5DE-B93A-556E-58FA-A3D016079468}"/>
          </ac:spMkLst>
        </pc:spChg>
        <pc:spChg chg="add del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12" creationId="{9D9CE3C4-25D7-403C-9312-F3B39099D298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406620325" sldId="262"/>
            <ac:spMk id="26" creationId="{AD96FDFD-4E42-4A06-B8B5-768A1DB9C2A9}"/>
          </ac:spMkLst>
        </pc:spChg>
        <pc:spChg chg="ad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33" creationId="{327D73B4-9F5C-4A64-A179-51B9500CB8B5}"/>
          </ac:spMkLst>
        </pc:spChg>
        <pc:spChg chg="ad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35" creationId="{85D33C90-E0E9-4BCC-847B-53431DF7C73A}"/>
          </ac:spMkLst>
        </pc:spChg>
        <pc:spChg chg="ad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37" creationId="{0743BE1B-E693-47F5-A9BA-46D13E0C9751}"/>
          </ac:spMkLst>
        </pc:spChg>
        <pc:spChg chg="ad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43" creationId="{1453BF6C-B012-48B7-B4E8-6D7AC7C27D02}"/>
          </ac:spMkLst>
        </pc:spChg>
        <pc:spChg chg="ad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45" creationId="{D0F14822-B1F1-4730-A131-C3416A790B0D}"/>
          </ac:spMkLst>
        </pc:spChg>
        <pc:grpChg chg="add del">
          <ac:chgData name="Yann Verdier" userId="d572732d-2761-4823-8cfa-19108bdddf1f" providerId="ADAL" clId="{4BFF2F48-6638-484E-B9AC-4C7D5C1CFC2C}" dt="2024-01-11T11:03:27.292" v="1739" actId="26606"/>
          <ac:grpSpMkLst>
            <pc:docMk/>
            <pc:sldMk cId="406620325" sldId="262"/>
            <ac:grpSpMk id="14" creationId="{2E56C079-9BED-4728-8FAD-2F9E3A179149}"/>
          </ac:grpSpMkLst>
        </pc:grpChg>
        <pc:grpChg chg="add del">
          <ac:chgData name="Yann Verdier" userId="d572732d-2761-4823-8cfa-19108bdddf1f" providerId="ADAL" clId="{4BFF2F48-6638-484E-B9AC-4C7D5C1CFC2C}" dt="2024-01-11T11:03:27.292" v="1739" actId="26606"/>
          <ac:grpSpMkLst>
            <pc:docMk/>
            <pc:sldMk cId="406620325" sldId="262"/>
            <ac:grpSpMk id="20" creationId="{DE51D1B5-E12D-46A1-B0B3-7BAB36C342F8}"/>
          </ac:grpSpMkLst>
        </pc:grpChg>
        <pc:grpChg chg="add del">
          <ac:chgData name="Yann Verdier" userId="d572732d-2761-4823-8cfa-19108bdddf1f" providerId="ADAL" clId="{4BFF2F48-6638-484E-B9AC-4C7D5C1CFC2C}" dt="2024-01-11T11:03:27.292" v="1739" actId="26606"/>
          <ac:grpSpMkLst>
            <pc:docMk/>
            <pc:sldMk cId="406620325" sldId="262"/>
            <ac:grpSpMk id="25" creationId="{51AC3D20-E4ED-49E6-AADF-E32D5427ECD0}"/>
          </ac:grpSpMkLst>
        </pc:grpChg>
        <pc:grpChg chg="add">
          <ac:chgData name="Yann Verdier" userId="d572732d-2761-4823-8cfa-19108bdddf1f" providerId="ADAL" clId="{4BFF2F48-6638-484E-B9AC-4C7D5C1CFC2C}" dt="2024-01-11T11:03:27.292" v="1739" actId="26606"/>
          <ac:grpSpMkLst>
            <pc:docMk/>
            <pc:sldMk cId="406620325" sldId="262"/>
            <ac:grpSpMk id="39" creationId="{CF5BD426-789C-4E69-83C0-245370E37264}"/>
          </ac:grpSpMkLst>
        </pc:grpChg>
        <pc:picChg chg="mod">
          <ac:chgData name="Yann Verdier" userId="d572732d-2761-4823-8cfa-19108bdddf1f" providerId="ADAL" clId="{4BFF2F48-6638-484E-B9AC-4C7D5C1CFC2C}" dt="2024-01-11T11:03:27.292" v="1739" actId="26606"/>
          <ac:picMkLst>
            <pc:docMk/>
            <pc:sldMk cId="406620325" sldId="262"/>
            <ac:picMk id="2" creationId="{31D0BB37-4694-0A53-CD1A-1B4DE8538AE8}"/>
          </ac:picMkLst>
        </pc:picChg>
        <pc:picChg chg="mod">
          <ac:chgData name="Yann Verdier" userId="d572732d-2761-4823-8cfa-19108bdddf1f" providerId="ADAL" clId="{4BFF2F48-6638-484E-B9AC-4C7D5C1CFC2C}" dt="2024-01-11T11:03:27.292" v="1739" actId="26606"/>
          <ac:picMkLst>
            <pc:docMk/>
            <pc:sldMk cId="406620325" sldId="262"/>
            <ac:picMk id="3" creationId="{482E7E35-D90F-5ABB-07DA-DE23957B086F}"/>
          </ac:picMkLst>
        </pc:picChg>
        <pc:picChg chg="mod ord">
          <ac:chgData name="Yann Verdier" userId="d572732d-2761-4823-8cfa-19108bdddf1f" providerId="ADAL" clId="{4BFF2F48-6638-484E-B9AC-4C7D5C1CFC2C}" dt="2024-01-11T11:03:27.292" v="1739" actId="26606"/>
          <ac:picMkLst>
            <pc:docMk/>
            <pc:sldMk cId="406620325" sldId="262"/>
            <ac:picMk id="5" creationId="{55861065-D6A3-A98D-940F-98E4FD8865AD}"/>
          </ac:picMkLst>
        </pc:picChg>
        <pc:cxnChg chg="add">
          <ac:chgData name="Yann Verdier" userId="d572732d-2761-4823-8cfa-19108bdddf1f" providerId="ADAL" clId="{4BFF2F48-6638-484E-B9AC-4C7D5C1CFC2C}" dt="2024-01-11T11:03:27.292" v="1739" actId="26606"/>
          <ac:cxnSpMkLst>
            <pc:docMk/>
            <pc:sldMk cId="406620325" sldId="262"/>
            <ac:cxnSpMk id="47" creationId="{C49DA8F6-BCC1-4447-B54C-57856834B94B}"/>
          </ac:cxnSpMkLst>
        </pc:cxnChg>
      </pc:sldChg>
      <pc:sldChg chg="addSp delSp modSp new mod setBg">
        <pc:chgData name="Yann Verdier" userId="d572732d-2761-4823-8cfa-19108bdddf1f" providerId="ADAL" clId="{4BFF2F48-6638-484E-B9AC-4C7D5C1CFC2C}" dt="2024-01-15T20:49:10.566" v="1822" actId="1076"/>
        <pc:sldMkLst>
          <pc:docMk/>
          <pc:sldMk cId="815194923" sldId="263"/>
        </pc:sldMkLst>
        <pc:spChg chg="mod ord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2" creationId="{62BEB08C-11F1-62CC-FCAF-C07D26D5A753}"/>
          </ac:spMkLst>
        </pc:spChg>
        <pc:spChg chg="del">
          <ac:chgData name="Yann Verdier" userId="d572732d-2761-4823-8cfa-19108bdddf1f" providerId="ADAL" clId="{4BFF2F48-6638-484E-B9AC-4C7D5C1CFC2C}" dt="2023-11-21T15:07:01.576" v="1"/>
          <ac:spMkLst>
            <pc:docMk/>
            <pc:sldMk cId="815194923" sldId="263"/>
            <ac:spMk id="3" creationId="{6F52195B-98E4-D44B-CB13-082D52BC4A72}"/>
          </ac:spMkLst>
        </pc:spChg>
        <pc:spChg chg="add del mod">
          <ac:chgData name="Yann Verdier" userId="d572732d-2761-4823-8cfa-19108bdddf1f" providerId="ADAL" clId="{4BFF2F48-6638-484E-B9AC-4C7D5C1CFC2C}" dt="2023-11-21T15:07:28.625" v="7"/>
          <ac:spMkLst>
            <pc:docMk/>
            <pc:sldMk cId="815194923" sldId="263"/>
            <ac:spMk id="7" creationId="{761FEA8C-FBF2-83FA-7133-E5F2AD107D01}"/>
          </ac:spMkLst>
        </pc:spChg>
        <pc:spChg chg="add mod ord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13" creationId="{F6480BA5-4085-59B6-3F43-F65F0715CB84}"/>
          </ac:spMkLst>
        </pc:spChg>
        <pc:spChg chg="add del">
          <ac:chgData name="Yann Verdier" userId="d572732d-2761-4823-8cfa-19108bdddf1f" providerId="ADAL" clId="{4BFF2F48-6638-484E-B9AC-4C7D5C1CFC2C}" dt="2023-11-21T15:27:03.820" v="100" actId="26606"/>
          <ac:spMkLst>
            <pc:docMk/>
            <pc:sldMk cId="815194923" sldId="263"/>
            <ac:spMk id="16" creationId="{F13C74B1-5B17-4795-BED0-7140497B445A}"/>
          </ac:spMkLst>
        </pc:spChg>
        <pc:spChg chg="add del">
          <ac:chgData name="Yann Verdier" userId="d572732d-2761-4823-8cfa-19108bdddf1f" providerId="ADAL" clId="{4BFF2F48-6638-484E-B9AC-4C7D5C1CFC2C}" dt="2023-11-21T15:27:03.820" v="100" actId="26606"/>
          <ac:spMkLst>
            <pc:docMk/>
            <pc:sldMk cId="815194923" sldId="263"/>
            <ac:spMk id="18" creationId="{D4974D33-8DC5-464E-8C6D-BE58F0669C17}"/>
          </ac:spMkLst>
        </pc:spChg>
        <pc:spChg chg="add del">
          <ac:chgData name="Yann Verdier" userId="d572732d-2761-4823-8cfa-19108bdddf1f" providerId="ADAL" clId="{4BFF2F48-6638-484E-B9AC-4C7D5C1CFC2C}" dt="2023-11-21T15:38:07.610" v="188" actId="26606"/>
          <ac:spMkLst>
            <pc:docMk/>
            <pc:sldMk cId="815194923" sldId="263"/>
            <ac:spMk id="23" creationId="{63F5877B-98C7-49DD-83AB-0F6F57CB6543}"/>
          </ac:spMkLst>
        </pc:spChg>
        <pc:spChg chg="add del">
          <ac:chgData name="Yann Verdier" userId="d572732d-2761-4823-8cfa-19108bdddf1f" providerId="ADAL" clId="{4BFF2F48-6638-484E-B9AC-4C7D5C1CFC2C}" dt="2023-11-21T15:38:07.610" v="188" actId="26606"/>
          <ac:spMkLst>
            <pc:docMk/>
            <pc:sldMk cId="815194923" sldId="263"/>
            <ac:spMk id="25" creationId="{4EA91930-66BC-4C41-B4F5-C31EB216F64B}"/>
          </ac:spMkLst>
        </pc:spChg>
        <pc:spChg chg="add del">
          <ac:chgData name="Yann Verdier" userId="d572732d-2761-4823-8cfa-19108bdddf1f" providerId="ADAL" clId="{4BFF2F48-6638-484E-B9AC-4C7D5C1CFC2C}" dt="2023-11-21T15:38:07.610" v="188" actId="26606"/>
          <ac:spMkLst>
            <pc:docMk/>
            <pc:sldMk cId="815194923" sldId="263"/>
            <ac:spMk id="27" creationId="{6313CF8F-B436-401E-9575-DE0F8E8B5B17}"/>
          </ac:spMkLst>
        </pc:spChg>
        <pc:spChg chg="add del">
          <ac:chgData name="Yann Verdier" userId="d572732d-2761-4823-8cfa-19108bdddf1f" providerId="ADAL" clId="{4BFF2F48-6638-484E-B9AC-4C7D5C1CFC2C}" dt="2023-11-21T15:38:07.610" v="188" actId="26606"/>
          <ac:spMkLst>
            <pc:docMk/>
            <pc:sldMk cId="815194923" sldId="263"/>
            <ac:spMk id="29" creationId="{2A38CFE9-C30A-4551-ACCB-D5808FBC39CD}"/>
          </ac:spMkLst>
        </pc:spChg>
        <pc:spChg chg="add del">
          <ac:chgData name="Yann Verdier" userId="d572732d-2761-4823-8cfa-19108bdddf1f" providerId="ADAL" clId="{4BFF2F48-6638-484E-B9AC-4C7D5C1CFC2C}" dt="2023-11-21T15:38:07.610" v="188" actId="26606"/>
          <ac:spMkLst>
            <pc:docMk/>
            <pc:sldMk cId="815194923" sldId="263"/>
            <ac:spMk id="31" creationId="{67EF550F-47CE-4FB2-9DAC-12AD835C833D}"/>
          </ac:spMkLst>
        </pc:spChg>
        <pc:spChg chg="add del">
          <ac:chgData name="Yann Verdier" userId="d572732d-2761-4823-8cfa-19108bdddf1f" providerId="ADAL" clId="{4BFF2F48-6638-484E-B9AC-4C7D5C1CFC2C}" dt="2023-11-21T15:38:07.605" v="187" actId="26606"/>
          <ac:spMkLst>
            <pc:docMk/>
            <pc:sldMk cId="815194923" sldId="263"/>
            <ac:spMk id="33" creationId="{7ED7575E-88D2-B771-681D-46A7E55415DD}"/>
          </ac:spMkLst>
        </pc:spChg>
        <pc:spChg chg="add del">
          <ac:chgData name="Yann Verdier" userId="d572732d-2761-4823-8cfa-19108bdddf1f" providerId="ADAL" clId="{4BFF2F48-6638-484E-B9AC-4C7D5C1CFC2C}" dt="2023-11-21T15:27:17.827" v="105" actId="26606"/>
          <ac:spMkLst>
            <pc:docMk/>
            <pc:sldMk cId="815194923" sldId="263"/>
            <ac:spMk id="36" creationId="{63F5877B-98C7-49DD-83AB-0F6F57CB6543}"/>
          </ac:spMkLst>
        </pc:spChg>
        <pc:spChg chg="add del">
          <ac:chgData name="Yann Verdier" userId="d572732d-2761-4823-8cfa-19108bdddf1f" providerId="ADAL" clId="{4BFF2F48-6638-484E-B9AC-4C7D5C1CFC2C}" dt="2023-11-21T15:38:39.904" v="190" actId="26606"/>
          <ac:spMkLst>
            <pc:docMk/>
            <pc:sldMk cId="815194923" sldId="263"/>
            <ac:spMk id="37" creationId="{0B9EE3F3-89B7-43C3-8651-C4C96830993D}"/>
          </ac:spMkLst>
        </pc:spChg>
        <pc:spChg chg="add del">
          <ac:chgData name="Yann Verdier" userId="d572732d-2761-4823-8cfa-19108bdddf1f" providerId="ADAL" clId="{4BFF2F48-6638-484E-B9AC-4C7D5C1CFC2C}" dt="2023-11-21T15:27:17.827" v="105" actId="26606"/>
          <ac:spMkLst>
            <pc:docMk/>
            <pc:sldMk cId="815194923" sldId="263"/>
            <ac:spMk id="38" creationId="{4EA91930-66BC-4C41-B4F5-C31EB216F64B}"/>
          </ac:spMkLst>
        </pc:spChg>
        <pc:spChg chg="add del">
          <ac:chgData name="Yann Verdier" userId="d572732d-2761-4823-8cfa-19108bdddf1f" providerId="ADAL" clId="{4BFF2F48-6638-484E-B9AC-4C7D5C1CFC2C}" dt="2023-11-21T15:38:39.904" v="190" actId="26606"/>
          <ac:spMkLst>
            <pc:docMk/>
            <pc:sldMk cId="815194923" sldId="263"/>
            <ac:spMk id="39" creationId="{33AE4636-AEEC-45D6-84D4-7AC2DA48ECF8}"/>
          </ac:spMkLst>
        </pc:spChg>
        <pc:spChg chg="add del">
          <ac:chgData name="Yann Verdier" userId="d572732d-2761-4823-8cfa-19108bdddf1f" providerId="ADAL" clId="{4BFF2F48-6638-484E-B9AC-4C7D5C1CFC2C}" dt="2023-11-21T15:27:17.827" v="105" actId="26606"/>
          <ac:spMkLst>
            <pc:docMk/>
            <pc:sldMk cId="815194923" sldId="263"/>
            <ac:spMk id="40" creationId="{6313CF8F-B436-401E-9575-DE0F8E8B5B17}"/>
          </ac:spMkLst>
        </pc:spChg>
        <pc:spChg chg="add del">
          <ac:chgData name="Yann Verdier" userId="d572732d-2761-4823-8cfa-19108bdddf1f" providerId="ADAL" clId="{4BFF2F48-6638-484E-B9AC-4C7D5C1CFC2C}" dt="2023-11-21T15:38:39.904" v="190" actId="26606"/>
          <ac:spMkLst>
            <pc:docMk/>
            <pc:sldMk cId="815194923" sldId="263"/>
            <ac:spMk id="41" creationId="{8D9CE0F4-2EB2-4F1F-8AAC-DB3571D9FE10}"/>
          </ac:spMkLst>
        </pc:spChg>
        <pc:spChg chg="add del">
          <ac:chgData name="Yann Verdier" userId="d572732d-2761-4823-8cfa-19108bdddf1f" providerId="ADAL" clId="{4BFF2F48-6638-484E-B9AC-4C7D5C1CFC2C}" dt="2023-11-21T15:27:17.827" v="105" actId="26606"/>
          <ac:spMkLst>
            <pc:docMk/>
            <pc:sldMk cId="815194923" sldId="263"/>
            <ac:spMk id="42" creationId="{2A38CFE9-C30A-4551-ACCB-D5808FBC39CD}"/>
          </ac:spMkLst>
        </pc:spChg>
        <pc:spChg chg="add del">
          <ac:chgData name="Yann Verdier" userId="d572732d-2761-4823-8cfa-19108bdddf1f" providerId="ADAL" clId="{4BFF2F48-6638-484E-B9AC-4C7D5C1CFC2C}" dt="2023-11-21T15:39:20.295" v="202" actId="26606"/>
          <ac:spMkLst>
            <pc:docMk/>
            <pc:sldMk cId="815194923" sldId="263"/>
            <ac:spMk id="43" creationId="{61293230-B0F6-45B1-96D1-13D18E242995}"/>
          </ac:spMkLst>
        </pc:spChg>
        <pc:spChg chg="add del">
          <ac:chgData name="Yann Verdier" userId="d572732d-2761-4823-8cfa-19108bdddf1f" providerId="ADAL" clId="{4BFF2F48-6638-484E-B9AC-4C7D5C1CFC2C}" dt="2023-11-21T15:27:17.827" v="105" actId="26606"/>
          <ac:spMkLst>
            <pc:docMk/>
            <pc:sldMk cId="815194923" sldId="263"/>
            <ac:spMk id="44" creationId="{67EF550F-47CE-4FB2-9DAC-12AD835C833D}"/>
          </ac:spMkLst>
        </pc:spChg>
        <pc:spChg chg="add del">
          <ac:chgData name="Yann Verdier" userId="d572732d-2761-4823-8cfa-19108bdddf1f" providerId="ADAL" clId="{4BFF2F48-6638-484E-B9AC-4C7D5C1CFC2C}" dt="2023-11-21T15:39:20.295" v="202" actId="26606"/>
          <ac:spMkLst>
            <pc:docMk/>
            <pc:sldMk cId="815194923" sldId="263"/>
            <ac:spMk id="45" creationId="{0A1E0707-4985-454B-ACE0-4855BB55875E}"/>
          </ac:spMkLst>
        </pc:spChg>
        <pc:spChg chg="add del">
          <ac:chgData name="Yann Verdier" userId="d572732d-2761-4823-8cfa-19108bdddf1f" providerId="ADAL" clId="{4BFF2F48-6638-484E-B9AC-4C7D5C1CFC2C}" dt="2023-11-21T15:27:27.879" v="107" actId="26606"/>
          <ac:spMkLst>
            <pc:docMk/>
            <pc:sldMk cId="815194923" sldId="263"/>
            <ac:spMk id="46" creationId="{21516CB1-E8C8-4751-B6A6-46B2D1E72A61}"/>
          </ac:spMkLst>
        </pc:spChg>
        <pc:spChg chg="add del">
          <ac:chgData name="Yann Verdier" userId="d572732d-2761-4823-8cfa-19108bdddf1f" providerId="ADAL" clId="{4BFF2F48-6638-484E-B9AC-4C7D5C1CFC2C}" dt="2023-11-21T15:27:27.879" v="107" actId="26606"/>
          <ac:spMkLst>
            <pc:docMk/>
            <pc:sldMk cId="815194923" sldId="263"/>
            <ac:spMk id="47" creationId="{90C0C0D1-E79A-41FF-8322-256F6DD1499B}"/>
          </ac:spMkLst>
        </pc:spChg>
        <pc:spChg chg="add del">
          <ac:chgData name="Yann Verdier" userId="d572732d-2761-4823-8cfa-19108bdddf1f" providerId="ADAL" clId="{4BFF2F48-6638-484E-B9AC-4C7D5C1CFC2C}" dt="2023-11-21T15:27:27.879" v="107" actId="26606"/>
          <ac:spMkLst>
            <pc:docMk/>
            <pc:sldMk cId="815194923" sldId="263"/>
            <ac:spMk id="48" creationId="{395FA420-5595-49D1-9D5F-79EC43B55574}"/>
          </ac:spMkLst>
        </pc:spChg>
        <pc:spChg chg="add del">
          <ac:chgData name="Yann Verdier" userId="d572732d-2761-4823-8cfa-19108bdddf1f" providerId="ADAL" clId="{4BFF2F48-6638-484E-B9AC-4C7D5C1CFC2C}" dt="2023-11-21T15:39:19.048" v="197" actId="26606"/>
          <ac:spMkLst>
            <pc:docMk/>
            <pc:sldMk cId="815194923" sldId="263"/>
            <ac:spMk id="49" creationId="{D2B783EE-0239-4717-BBEA-8C9EAC61C824}"/>
          </ac:spMkLst>
        </pc:spChg>
        <pc:spChg chg="add del">
          <ac:chgData name="Yann Verdier" userId="d572732d-2761-4823-8cfa-19108bdddf1f" providerId="ADAL" clId="{4BFF2F48-6638-484E-B9AC-4C7D5C1CFC2C}" dt="2023-11-21T15:30:14.334" v="170" actId="26606"/>
          <ac:spMkLst>
            <pc:docMk/>
            <pc:sldMk cId="815194923" sldId="263"/>
            <ac:spMk id="50" creationId="{63F5877B-98C7-49DD-83AB-0F6F57CB6543}"/>
          </ac:spMkLst>
        </pc:spChg>
        <pc:spChg chg="add del">
          <ac:chgData name="Yann Verdier" userId="d572732d-2761-4823-8cfa-19108bdddf1f" providerId="ADAL" clId="{4BFF2F48-6638-484E-B9AC-4C7D5C1CFC2C}" dt="2023-11-21T15:30:14.334" v="170" actId="26606"/>
          <ac:spMkLst>
            <pc:docMk/>
            <pc:sldMk cId="815194923" sldId="263"/>
            <ac:spMk id="51" creationId="{4EA91930-66BC-4C41-B4F5-C31EB216F64B}"/>
          </ac:spMkLst>
        </pc:spChg>
        <pc:spChg chg="add del">
          <ac:chgData name="Yann Verdier" userId="d572732d-2761-4823-8cfa-19108bdddf1f" providerId="ADAL" clId="{4BFF2F48-6638-484E-B9AC-4C7D5C1CFC2C}" dt="2023-11-21T15:30:14.334" v="170" actId="26606"/>
          <ac:spMkLst>
            <pc:docMk/>
            <pc:sldMk cId="815194923" sldId="263"/>
            <ac:spMk id="52" creationId="{6313CF8F-B436-401E-9575-DE0F8E8B5B17}"/>
          </ac:spMkLst>
        </pc:spChg>
        <pc:spChg chg="add del">
          <ac:chgData name="Yann Verdier" userId="d572732d-2761-4823-8cfa-19108bdddf1f" providerId="ADAL" clId="{4BFF2F48-6638-484E-B9AC-4C7D5C1CFC2C}" dt="2023-11-21T15:30:14.334" v="170" actId="26606"/>
          <ac:spMkLst>
            <pc:docMk/>
            <pc:sldMk cId="815194923" sldId="263"/>
            <ac:spMk id="53" creationId="{2A38CFE9-C30A-4551-ACCB-D5808FBC39CD}"/>
          </ac:spMkLst>
        </pc:spChg>
        <pc:spChg chg="add del">
          <ac:chgData name="Yann Verdier" userId="d572732d-2761-4823-8cfa-19108bdddf1f" providerId="ADAL" clId="{4BFF2F48-6638-484E-B9AC-4C7D5C1CFC2C}" dt="2023-11-21T15:30:14.334" v="170" actId="26606"/>
          <ac:spMkLst>
            <pc:docMk/>
            <pc:sldMk cId="815194923" sldId="263"/>
            <ac:spMk id="54" creationId="{67EF550F-47CE-4FB2-9DAC-12AD835C833D}"/>
          </ac:spMkLst>
        </pc:spChg>
        <pc:spChg chg="add del">
          <ac:chgData name="Yann Verdier" userId="d572732d-2761-4823-8cfa-19108bdddf1f" providerId="ADAL" clId="{4BFF2F48-6638-484E-B9AC-4C7D5C1CFC2C}" dt="2023-11-21T15:39:19.048" v="197" actId="26606"/>
          <ac:spMkLst>
            <pc:docMk/>
            <pc:sldMk cId="815194923" sldId="263"/>
            <ac:spMk id="55" creationId="{A7B99495-F43F-4D80-A44F-2CB4764EB90B}"/>
          </ac:spMkLst>
        </pc:spChg>
        <pc:spChg chg="add del">
          <ac:chgData name="Yann Verdier" userId="d572732d-2761-4823-8cfa-19108bdddf1f" providerId="ADAL" clId="{4BFF2F48-6638-484E-B9AC-4C7D5C1CFC2C}" dt="2023-11-21T15:39:19.048" v="197" actId="26606"/>
          <ac:spMkLst>
            <pc:docMk/>
            <pc:sldMk cId="815194923" sldId="263"/>
            <ac:spMk id="56" creationId="{70BEB1E7-2F88-40BC-B73D-42E5B6F80BFC}"/>
          </ac:spMkLst>
        </pc:spChg>
        <pc:spChg chg="add del">
          <ac:chgData name="Yann Verdier" userId="d572732d-2761-4823-8cfa-19108bdddf1f" providerId="ADAL" clId="{4BFF2F48-6638-484E-B9AC-4C7D5C1CFC2C}" dt="2023-11-21T15:39:19.925" v="199" actId="26606"/>
          <ac:spMkLst>
            <pc:docMk/>
            <pc:sldMk cId="815194923" sldId="263"/>
            <ac:spMk id="58" creationId="{67EF550F-47CE-4FB2-9DAC-12AD835C833D}"/>
          </ac:spMkLst>
        </pc:spChg>
        <pc:spChg chg="add del">
          <ac:chgData name="Yann Verdier" userId="d572732d-2761-4823-8cfa-19108bdddf1f" providerId="ADAL" clId="{4BFF2F48-6638-484E-B9AC-4C7D5C1CFC2C}" dt="2023-11-21T15:27:44.586" v="112" actId="26606"/>
          <ac:spMkLst>
            <pc:docMk/>
            <pc:sldMk cId="815194923" sldId="263"/>
            <ac:spMk id="59" creationId="{C5278130-DFE0-457B-8698-88DF69019DDE}"/>
          </ac:spMkLst>
        </pc:spChg>
        <pc:spChg chg="add del">
          <ac:chgData name="Yann Verdier" userId="d572732d-2761-4823-8cfa-19108bdddf1f" providerId="ADAL" clId="{4BFF2F48-6638-484E-B9AC-4C7D5C1CFC2C}" dt="2023-11-21T15:39:19.925" v="199" actId="26606"/>
          <ac:spMkLst>
            <pc:docMk/>
            <pc:sldMk cId="815194923" sldId="263"/>
            <ac:spMk id="60" creationId="{63F5877B-98C7-49DD-83AB-0F6F57CB6543}"/>
          </ac:spMkLst>
        </pc:spChg>
        <pc:spChg chg="add del">
          <ac:chgData name="Yann Verdier" userId="d572732d-2761-4823-8cfa-19108bdddf1f" providerId="ADAL" clId="{4BFF2F48-6638-484E-B9AC-4C7D5C1CFC2C}" dt="2023-11-21T15:27:44.586" v="112" actId="26606"/>
          <ac:spMkLst>
            <pc:docMk/>
            <pc:sldMk cId="815194923" sldId="263"/>
            <ac:spMk id="61" creationId="{2F99531B-1681-4D6E-BECB-18325B33A618}"/>
          </ac:spMkLst>
        </pc:spChg>
        <pc:spChg chg="add del">
          <ac:chgData name="Yann Verdier" userId="d572732d-2761-4823-8cfa-19108bdddf1f" providerId="ADAL" clId="{4BFF2F48-6638-484E-B9AC-4C7D5C1CFC2C}" dt="2023-11-21T15:39:19.925" v="199" actId="26606"/>
          <ac:spMkLst>
            <pc:docMk/>
            <pc:sldMk cId="815194923" sldId="263"/>
            <ac:spMk id="62" creationId="{4EA91930-66BC-4C41-B4F5-C31EB216F64B}"/>
          </ac:spMkLst>
        </pc:spChg>
        <pc:spChg chg="add del">
          <ac:chgData name="Yann Verdier" userId="d572732d-2761-4823-8cfa-19108bdddf1f" providerId="ADAL" clId="{4BFF2F48-6638-484E-B9AC-4C7D5C1CFC2C}" dt="2023-11-21T15:27:44.586" v="112" actId="26606"/>
          <ac:spMkLst>
            <pc:docMk/>
            <pc:sldMk cId="815194923" sldId="263"/>
            <ac:spMk id="63" creationId="{B908E8DC-1025-4FCC-873D-DC5C2ADEF3B2}"/>
          </ac:spMkLst>
        </pc:spChg>
        <pc:spChg chg="add del">
          <ac:chgData name="Yann Verdier" userId="d572732d-2761-4823-8cfa-19108bdddf1f" providerId="ADAL" clId="{4BFF2F48-6638-484E-B9AC-4C7D5C1CFC2C}" dt="2023-11-21T15:39:19.925" v="199" actId="26606"/>
          <ac:spMkLst>
            <pc:docMk/>
            <pc:sldMk cId="815194923" sldId="263"/>
            <ac:spMk id="64" creationId="{6313CF8F-B436-401E-9575-DE0F8E8B5B17}"/>
          </ac:spMkLst>
        </pc:spChg>
        <pc:spChg chg="add del">
          <ac:chgData name="Yann Verdier" userId="d572732d-2761-4823-8cfa-19108bdddf1f" providerId="ADAL" clId="{4BFF2F48-6638-484E-B9AC-4C7D5C1CFC2C}" dt="2023-11-21T15:39:19.925" v="199" actId="26606"/>
          <ac:spMkLst>
            <pc:docMk/>
            <pc:sldMk cId="815194923" sldId="263"/>
            <ac:spMk id="66" creationId="{2A38CFE9-C30A-4551-ACCB-D5808FBC39CD}"/>
          </ac:spMkLst>
        </pc:spChg>
        <pc:spChg chg="add del">
          <ac:chgData name="Yann Verdier" userId="d572732d-2761-4823-8cfa-19108bdddf1f" providerId="ADAL" clId="{4BFF2F48-6638-484E-B9AC-4C7D5C1CFC2C}" dt="2023-11-21T15:27:44.586" v="112" actId="26606"/>
          <ac:spMkLst>
            <pc:docMk/>
            <pc:sldMk cId="815194923" sldId="263"/>
            <ac:spMk id="67" creationId="{9B57D9A5-B0E6-43E8-854F-D4931B715AD7}"/>
          </ac:spMkLst>
        </pc:spChg>
        <pc:spChg chg="add del">
          <ac:chgData name="Yann Verdier" userId="d572732d-2761-4823-8cfa-19108bdddf1f" providerId="ADAL" clId="{4BFF2F48-6638-484E-B9AC-4C7D5C1CFC2C}" dt="2023-11-21T15:39:20.290" v="201" actId="26606"/>
          <ac:spMkLst>
            <pc:docMk/>
            <pc:sldMk cId="815194923" sldId="263"/>
            <ac:spMk id="68" creationId="{A7AE9375-4664-4DB2-922D-2782A6E439AC}"/>
          </ac:spMkLst>
        </pc:spChg>
        <pc:spChg chg="add del">
          <ac:chgData name="Yann Verdier" userId="d572732d-2761-4823-8cfa-19108bdddf1f" providerId="ADAL" clId="{4BFF2F48-6638-484E-B9AC-4C7D5C1CFC2C}" dt="2023-11-21T15:27:45.353" v="114" actId="26606"/>
          <ac:spMkLst>
            <pc:docMk/>
            <pc:sldMk cId="815194923" sldId="263"/>
            <ac:spMk id="71" creationId="{21516CB1-E8C8-4751-B6A6-46B2D1E72A61}"/>
          </ac:spMkLst>
        </pc:spChg>
        <pc:spChg chg="add del">
          <ac:chgData name="Yann Verdier" userId="d572732d-2761-4823-8cfa-19108bdddf1f" providerId="ADAL" clId="{4BFF2F48-6638-484E-B9AC-4C7D5C1CFC2C}" dt="2023-11-21T15:27:45.353" v="114" actId="26606"/>
          <ac:spMkLst>
            <pc:docMk/>
            <pc:sldMk cId="815194923" sldId="263"/>
            <ac:spMk id="72" creationId="{90C0C0D1-E79A-41FF-8322-256F6DD1499B}"/>
          </ac:spMkLst>
        </pc:spChg>
        <pc:spChg chg="add del">
          <ac:chgData name="Yann Verdier" userId="d572732d-2761-4823-8cfa-19108bdddf1f" providerId="ADAL" clId="{4BFF2F48-6638-484E-B9AC-4C7D5C1CFC2C}" dt="2023-11-21T15:27:45.353" v="114" actId="26606"/>
          <ac:spMkLst>
            <pc:docMk/>
            <pc:sldMk cId="815194923" sldId="263"/>
            <ac:spMk id="73" creationId="{395FA420-5595-49D1-9D5F-79EC43B55574}"/>
          </ac:spMkLst>
        </pc:spChg>
        <pc:spChg chg="add del">
          <ac:chgData name="Yann Verdier" userId="d572732d-2761-4823-8cfa-19108bdddf1f" providerId="ADAL" clId="{4BFF2F48-6638-484E-B9AC-4C7D5C1CFC2C}" dt="2023-11-21T15:39:20.290" v="201" actId="26606"/>
          <ac:spMkLst>
            <pc:docMk/>
            <pc:sldMk cId="815194923" sldId="263"/>
            <ac:spMk id="74" creationId="{C87417AF-190E-4D6E-AFA6-7D3E84B0B430}"/>
          </ac:spMkLst>
        </pc:spChg>
        <pc:spChg chg="add del">
          <ac:chgData name="Yann Verdier" userId="d572732d-2761-4823-8cfa-19108bdddf1f" providerId="ADAL" clId="{4BFF2F48-6638-484E-B9AC-4C7D5C1CFC2C}" dt="2023-11-21T15:30:12.079" v="167" actId="26606"/>
          <ac:spMkLst>
            <pc:docMk/>
            <pc:sldMk cId="815194923" sldId="263"/>
            <ac:spMk id="75" creationId="{E36BB3C5-822B-45E1-A81E-5CC3176C61A1}"/>
          </ac:spMkLst>
        </pc:spChg>
        <pc:spChg chg="add del">
          <ac:chgData name="Yann Verdier" userId="d572732d-2761-4823-8cfa-19108bdddf1f" providerId="ADAL" clId="{4BFF2F48-6638-484E-B9AC-4C7D5C1CFC2C}" dt="2023-11-21T15:30:12.079" v="167" actId="26606"/>
          <ac:spMkLst>
            <pc:docMk/>
            <pc:sldMk cId="815194923" sldId="263"/>
            <ac:spMk id="76" creationId="{FB39ECA9-4CDE-4883-98E8-287E905E9F07}"/>
          </ac:spMkLst>
        </pc:spChg>
        <pc:spChg chg="add del">
          <ac:chgData name="Yann Verdier" userId="d572732d-2761-4823-8cfa-19108bdddf1f" providerId="ADAL" clId="{4BFF2F48-6638-484E-B9AC-4C7D5C1CFC2C}" dt="2023-11-21T15:30:12.079" v="167" actId="26606"/>
          <ac:spMkLst>
            <pc:docMk/>
            <pc:sldMk cId="815194923" sldId="263"/>
            <ac:spMk id="77" creationId="{A67483D0-BAEB-4927-88AD-76F5DA8468DE}"/>
          </ac:spMkLst>
        </pc:spChg>
        <pc:spChg chg="add del">
          <ac:chgData name="Yann Verdier" userId="d572732d-2761-4823-8cfa-19108bdddf1f" providerId="ADAL" clId="{4BFF2F48-6638-484E-B9AC-4C7D5C1CFC2C}" dt="2023-11-21T15:30:12.079" v="167" actId="26606"/>
          <ac:spMkLst>
            <pc:docMk/>
            <pc:sldMk cId="815194923" sldId="263"/>
            <ac:spMk id="78" creationId="{0DBB7B12-4298-4CFB-B539-44A91C930328}"/>
          </ac:spMkLst>
        </pc:spChg>
        <pc:spChg chg="add del">
          <ac:chgData name="Yann Verdier" userId="d572732d-2761-4823-8cfa-19108bdddf1f" providerId="ADAL" clId="{4BFF2F48-6638-484E-B9AC-4C7D5C1CFC2C}" dt="2023-11-21T15:39:20.290" v="201" actId="26606"/>
          <ac:spMkLst>
            <pc:docMk/>
            <pc:sldMk cId="815194923" sldId="263"/>
            <ac:spMk id="79" creationId="{80B30ED8-273E-4C07-8568-2FE5CC5C483D}"/>
          </ac:spMkLst>
        </pc:spChg>
        <pc:spChg chg="add del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81" creationId="{61293230-B0F6-45B1-96D1-13D18E242995}"/>
          </ac:spMkLst>
        </pc:spChg>
        <pc:spChg chg="add del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82" creationId="{0A1E0707-4985-454B-ACE0-4855BB55875E}"/>
          </ac:spMkLst>
        </pc:spChg>
        <pc:spChg chg="add del">
          <ac:chgData name="Yann Verdier" userId="d572732d-2761-4823-8cfa-19108bdddf1f" providerId="ADAL" clId="{4BFF2F48-6638-484E-B9AC-4C7D5C1CFC2C}" dt="2023-11-21T15:30:10.603" v="166" actId="26606"/>
          <ac:spMkLst>
            <pc:docMk/>
            <pc:sldMk cId="815194923" sldId="263"/>
            <ac:spMk id="83" creationId="{2172A0AC-3DCE-4672-BCAF-28FEF91F6020}"/>
          </ac:spMkLst>
        </pc:spChg>
        <pc:spChg chg="add del">
          <ac:chgData name="Yann Verdier" userId="d572732d-2761-4823-8cfa-19108bdddf1f" providerId="ADAL" clId="{4BFF2F48-6638-484E-B9AC-4C7D5C1CFC2C}" dt="2023-11-21T15:30:10.603" v="166" actId="26606"/>
          <ac:spMkLst>
            <pc:docMk/>
            <pc:sldMk cId="815194923" sldId="263"/>
            <ac:spMk id="85" creationId="{AE6F1C77-EDC9-4C5F-8C1C-62DD46BDA3C3}"/>
          </ac:spMkLst>
        </pc:spChg>
        <pc:spChg chg="add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87" creationId="{352BEC0E-22F8-46D0-9632-375DB541B06C}"/>
          </ac:spMkLst>
        </pc:spChg>
        <pc:spChg chg="add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89" creationId="{3FCFB1DE-0B7E-48CC-BA90-B2AB0889F9D6}"/>
          </ac:spMkLst>
        </pc:spChg>
        <pc:spChg chg="add del">
          <ac:chgData name="Yann Verdier" userId="d572732d-2761-4823-8cfa-19108bdddf1f" providerId="ADAL" clId="{4BFF2F48-6638-484E-B9AC-4C7D5C1CFC2C}" dt="2023-11-21T15:28:47.105" v="122" actId="26606"/>
          <ac:spMkLst>
            <pc:docMk/>
            <pc:sldMk cId="815194923" sldId="263"/>
            <ac:spMk id="90" creationId="{AAB8EDC3-1C0D-4505-A2C7-839A5161FB53}"/>
          </ac:spMkLst>
        </pc:spChg>
        <pc:spChg chg="add del">
          <ac:chgData name="Yann Verdier" userId="d572732d-2761-4823-8cfa-19108bdddf1f" providerId="ADAL" clId="{4BFF2F48-6638-484E-B9AC-4C7D5C1CFC2C}" dt="2023-11-21T15:28:47.105" v="122" actId="26606"/>
          <ac:spMkLst>
            <pc:docMk/>
            <pc:sldMk cId="815194923" sldId="263"/>
            <ac:spMk id="92" creationId="{2069E294-3813-4588-9E9C-AEA08F9C4DA1}"/>
          </ac:spMkLst>
        </pc:spChg>
        <pc:spChg chg="add del">
          <ac:chgData name="Yann Verdier" userId="d572732d-2761-4823-8cfa-19108bdddf1f" providerId="ADAL" clId="{4BFF2F48-6638-484E-B9AC-4C7D5C1CFC2C}" dt="2023-11-21T15:28:49.209" v="124" actId="26606"/>
          <ac:spMkLst>
            <pc:docMk/>
            <pc:sldMk cId="815194923" sldId="263"/>
            <ac:spMk id="94" creationId="{129F4FEF-3F4E-4042-8E6D-C24E201FB31A}"/>
          </ac:spMkLst>
        </pc:spChg>
        <pc:spChg chg="add del">
          <ac:chgData name="Yann Verdier" userId="d572732d-2761-4823-8cfa-19108bdddf1f" providerId="ADAL" clId="{4BFF2F48-6638-484E-B9AC-4C7D5C1CFC2C}" dt="2023-11-21T15:30:07.062" v="161" actId="26606"/>
          <ac:spMkLst>
            <pc:docMk/>
            <pc:sldMk cId="815194923" sldId="263"/>
            <ac:spMk id="96" creationId="{38468727-63BE-4191-B4A6-C30C82C0E986}"/>
          </ac:spMkLst>
        </pc:spChg>
        <pc:spChg chg="add del">
          <ac:chgData name="Yann Verdier" userId="d572732d-2761-4823-8cfa-19108bdddf1f" providerId="ADAL" clId="{4BFF2F48-6638-484E-B9AC-4C7D5C1CFC2C}" dt="2023-11-21T15:30:07.062" v="161" actId="26606"/>
          <ac:spMkLst>
            <pc:docMk/>
            <pc:sldMk cId="815194923" sldId="263"/>
            <ac:spMk id="97" creationId="{9D355BB6-1BB8-4828-B246-CFB31742D7B8}"/>
          </ac:spMkLst>
        </pc:spChg>
        <pc:spChg chg="add del">
          <ac:chgData name="Yann Verdier" userId="d572732d-2761-4823-8cfa-19108bdddf1f" providerId="ADAL" clId="{4BFF2F48-6638-484E-B9AC-4C7D5C1CFC2C}" dt="2023-11-21T15:30:07.062" v="161" actId="26606"/>
          <ac:spMkLst>
            <pc:docMk/>
            <pc:sldMk cId="815194923" sldId="263"/>
            <ac:spMk id="98" creationId="{CA52A9B9-B2B3-46F0-9D53-0EFF9905BF8F}"/>
          </ac:spMkLst>
        </pc:spChg>
        <pc:picChg chg="add del mod">
          <ac:chgData name="Yann Verdier" userId="d572732d-2761-4823-8cfa-19108bdddf1f" providerId="ADAL" clId="{4BFF2F48-6638-484E-B9AC-4C7D5C1CFC2C}" dt="2023-11-21T15:07:26.385" v="6" actId="21"/>
          <ac:picMkLst>
            <pc:docMk/>
            <pc:sldMk cId="815194923" sldId="263"/>
            <ac:picMk id="5" creationId="{4DB0F97F-729F-EBD4-8813-6373D318DD37}"/>
          </ac:picMkLst>
        </pc:picChg>
        <pc:picChg chg="add del mod ord modCrop">
          <ac:chgData name="Yann Verdier" userId="d572732d-2761-4823-8cfa-19108bdddf1f" providerId="ADAL" clId="{4BFF2F48-6638-484E-B9AC-4C7D5C1CFC2C}" dt="2023-11-21T15:37:46.356" v="181" actId="478"/>
          <ac:picMkLst>
            <pc:docMk/>
            <pc:sldMk cId="815194923" sldId="263"/>
            <ac:picMk id="9" creationId="{135BC31F-9708-F652-5F6E-8B5DAAD2B94C}"/>
          </ac:picMkLst>
        </pc:picChg>
        <pc:picChg chg="add del mod ord">
          <ac:chgData name="Yann Verdier" userId="d572732d-2761-4823-8cfa-19108bdddf1f" providerId="ADAL" clId="{4BFF2F48-6638-484E-B9AC-4C7D5C1CFC2C}" dt="2023-11-21T15:37:25.409" v="178" actId="478"/>
          <ac:picMkLst>
            <pc:docMk/>
            <pc:sldMk cId="815194923" sldId="263"/>
            <ac:picMk id="10" creationId="{34F0FB6C-DC97-0437-BD66-F336AD14061C}"/>
          </ac:picMkLst>
        </pc:picChg>
        <pc:picChg chg="add mod ord">
          <ac:chgData name="Yann Verdier" userId="d572732d-2761-4823-8cfa-19108bdddf1f" providerId="ADAL" clId="{4BFF2F48-6638-484E-B9AC-4C7D5C1CFC2C}" dt="2024-01-15T20:49:05.656" v="1821" actId="14100"/>
          <ac:picMkLst>
            <pc:docMk/>
            <pc:sldMk cId="815194923" sldId="263"/>
            <ac:picMk id="12" creationId="{C2178459-C160-8B11-1B7C-B96DBE4EA819}"/>
          </ac:picMkLst>
        </pc:picChg>
        <pc:picChg chg="add mod">
          <ac:chgData name="Yann Verdier" userId="d572732d-2761-4823-8cfa-19108bdddf1f" providerId="ADAL" clId="{4BFF2F48-6638-484E-B9AC-4C7D5C1CFC2C}" dt="2024-01-15T20:49:10.566" v="1822" actId="1076"/>
          <ac:picMkLst>
            <pc:docMk/>
            <pc:sldMk cId="815194923" sldId="263"/>
            <ac:picMk id="14" creationId="{7C07607A-800D-F84C-5CB4-3A04A2899DE1}"/>
          </ac:picMkLst>
        </pc:picChg>
        <pc:cxnChg chg="add del">
          <ac:chgData name="Yann Verdier" userId="d572732d-2761-4823-8cfa-19108bdddf1f" providerId="ADAL" clId="{4BFF2F48-6638-484E-B9AC-4C7D5C1CFC2C}" dt="2023-11-21T15:38:07.605" v="187" actId="26606"/>
          <ac:cxnSpMkLst>
            <pc:docMk/>
            <pc:sldMk cId="815194923" sldId="263"/>
            <ac:cxnSpMk id="34" creationId="{249EDD1B-F94D-B4E6-ACAA-566B9A26FDE3}"/>
          </ac:cxnSpMkLst>
        </pc:cxnChg>
        <pc:cxnChg chg="add del">
          <ac:chgData name="Yann Verdier" userId="d572732d-2761-4823-8cfa-19108bdddf1f" providerId="ADAL" clId="{4BFF2F48-6638-484E-B9AC-4C7D5C1CFC2C}" dt="2023-11-21T15:27:44.586" v="112" actId="26606"/>
          <ac:cxnSpMkLst>
            <pc:docMk/>
            <pc:sldMk cId="815194923" sldId="263"/>
            <ac:cxnSpMk id="65" creationId="{F085D7B9-E066-4923-8CB7-294BF306296A}"/>
          </ac:cxnSpMkLst>
        </pc:cxnChg>
        <pc:cxnChg chg="add del">
          <ac:chgData name="Yann Verdier" userId="d572732d-2761-4823-8cfa-19108bdddf1f" providerId="ADAL" clId="{4BFF2F48-6638-484E-B9AC-4C7D5C1CFC2C}" dt="2023-11-21T15:27:44.586" v="112" actId="26606"/>
          <ac:cxnSpMkLst>
            <pc:docMk/>
            <pc:sldMk cId="815194923" sldId="263"/>
            <ac:cxnSpMk id="69" creationId="{25443840-A796-4C43-8DC1-1B738EFEC522}"/>
          </ac:cxnSpMkLst>
        </pc:cxnChg>
        <pc:cxnChg chg="add del">
          <ac:chgData name="Yann Verdier" userId="d572732d-2761-4823-8cfa-19108bdddf1f" providerId="ADAL" clId="{4BFF2F48-6638-484E-B9AC-4C7D5C1CFC2C}" dt="2023-11-21T15:39:20.290" v="201" actId="26606"/>
          <ac:cxnSpMkLst>
            <pc:docMk/>
            <pc:sldMk cId="815194923" sldId="263"/>
            <ac:cxnSpMk id="70" creationId="{EE504C98-6397-41C1-A8D8-2D9C4ED307E0}"/>
          </ac:cxnSpMkLst>
        </pc:cxnChg>
      </pc:sldChg>
      <pc:sldChg chg="addSp delSp modSp new mod setBg addAnim">
        <pc:chgData name="Yann Verdier" userId="d572732d-2761-4823-8cfa-19108bdddf1f" providerId="ADAL" clId="{4BFF2F48-6638-484E-B9AC-4C7D5C1CFC2C}" dt="2023-11-22T17:19:46.218" v="761" actId="14100"/>
        <pc:sldMkLst>
          <pc:docMk/>
          <pc:sldMk cId="3601341504" sldId="264"/>
        </pc:sldMkLst>
        <pc:spChg chg="mod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2" creationId="{75B0D9B5-E0B9-CCCF-113C-F192DC795119}"/>
          </ac:spMkLst>
        </pc:spChg>
        <pc:spChg chg="del">
          <ac:chgData name="Yann Verdier" userId="d572732d-2761-4823-8cfa-19108bdddf1f" providerId="ADAL" clId="{4BFF2F48-6638-484E-B9AC-4C7D5C1CFC2C}" dt="2023-11-21T15:07:42.935" v="13"/>
          <ac:spMkLst>
            <pc:docMk/>
            <pc:sldMk cId="3601341504" sldId="264"/>
            <ac:spMk id="3" creationId="{DF312352-0437-9A81-37DC-A3ED99681BCE}"/>
          </ac:spMkLst>
        </pc:spChg>
        <pc:spChg chg="add del">
          <ac:chgData name="Yann Verdier" userId="d572732d-2761-4823-8cfa-19108bdddf1f" providerId="ADAL" clId="{4BFF2F48-6638-484E-B9AC-4C7D5C1CFC2C}" dt="2023-11-22T17:05:56.493" v="291" actId="478"/>
          <ac:spMkLst>
            <pc:docMk/>
            <pc:sldMk cId="3601341504" sldId="264"/>
            <ac:spMk id="11" creationId="{D34E6194-5890-CF65-D7C3-F21C5BE5F6FE}"/>
          </ac:spMkLst>
        </pc:spChg>
        <pc:spChg chg="add del">
          <ac:chgData name="Yann Verdier" userId="d572732d-2761-4823-8cfa-19108bdddf1f" providerId="ADAL" clId="{4BFF2F48-6638-484E-B9AC-4C7D5C1CFC2C}" dt="2023-11-22T17:07:25.280" v="359" actId="26606"/>
          <ac:spMkLst>
            <pc:docMk/>
            <pc:sldMk cId="3601341504" sldId="264"/>
            <ac:spMk id="14" creationId="{38468727-63BE-4191-B4A6-C30C82C0E986}"/>
          </ac:spMkLst>
        </pc:spChg>
        <pc:spChg chg="add del">
          <ac:chgData name="Yann Verdier" userId="d572732d-2761-4823-8cfa-19108bdddf1f" providerId="ADAL" clId="{4BFF2F48-6638-484E-B9AC-4C7D5C1CFC2C}" dt="2023-11-22T17:07:25.280" v="359" actId="26606"/>
          <ac:spMkLst>
            <pc:docMk/>
            <pc:sldMk cId="3601341504" sldId="264"/>
            <ac:spMk id="16" creationId="{9D355BB6-1BB8-4828-B246-CFB31742D7B8}"/>
          </ac:spMkLst>
        </pc:spChg>
        <pc:spChg chg="add del">
          <ac:chgData name="Yann Verdier" userId="d572732d-2761-4823-8cfa-19108bdddf1f" providerId="ADAL" clId="{4BFF2F48-6638-484E-B9AC-4C7D5C1CFC2C}" dt="2023-11-22T17:07:25.280" v="359" actId="26606"/>
          <ac:spMkLst>
            <pc:docMk/>
            <pc:sldMk cId="3601341504" sldId="264"/>
            <ac:spMk id="18" creationId="{CA52A9B9-B2B3-46F0-9D53-0EFF9905BF8F}"/>
          </ac:spMkLst>
        </pc:spChg>
        <pc:spChg chg="add del">
          <ac:chgData name="Yann Verdier" userId="d572732d-2761-4823-8cfa-19108bdddf1f" providerId="ADAL" clId="{4BFF2F48-6638-484E-B9AC-4C7D5C1CFC2C}" dt="2023-11-22T17:07:36.023" v="362" actId="26606"/>
          <ac:spMkLst>
            <pc:docMk/>
            <pc:sldMk cId="3601341504" sldId="264"/>
            <ac:spMk id="27" creationId="{679245A0-EF2A-46FE-AC09-8CD34B197288}"/>
          </ac:spMkLst>
        </pc:spChg>
        <pc:spChg chg="add del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32" creationId="{D0394FE2-BDDA-4ECE-B320-81AE19E90566}"/>
          </ac:spMkLst>
        </pc:spChg>
        <pc:spChg chg="add del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34" creationId="{0625AAC5-802A-4197-8804-2B78FF65CEE8}"/>
          </ac:spMkLst>
        </pc:spChg>
        <pc:spChg chg="add del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36" creationId="{A1B139DD-0E8D-42FA-9171-C5F001754A88}"/>
          </ac:spMkLst>
        </pc:spChg>
        <pc:spChg chg="add del">
          <ac:chgData name="Yann Verdier" userId="d572732d-2761-4823-8cfa-19108bdddf1f" providerId="ADAL" clId="{4BFF2F48-6638-484E-B9AC-4C7D5C1CFC2C}" dt="2023-11-22T17:19:42.529" v="759" actId="26606"/>
          <ac:spMkLst>
            <pc:docMk/>
            <pc:sldMk cId="3601341504" sldId="264"/>
            <ac:spMk id="41" creationId="{D12DDE76-C203-4047-9998-63900085B5E8}"/>
          </ac:spMkLst>
        </pc:spChg>
        <pc:spChg chg="add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43" creationId="{3FCFB1DE-0B7E-48CC-BA90-B2AB0889F9D6}"/>
          </ac:spMkLst>
        </pc:spChg>
        <pc:spChg chg="add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44" creationId="{665DBBEF-238B-476B-96AB-8AAC3224ECEA}"/>
          </ac:spMkLst>
        </pc:spChg>
        <pc:grpChg chg="add del">
          <ac:chgData name="Yann Verdier" userId="d572732d-2761-4823-8cfa-19108bdddf1f" providerId="ADAL" clId="{4BFF2F48-6638-484E-B9AC-4C7D5C1CFC2C}" dt="2023-11-22T17:07:25.277" v="358" actId="26606"/>
          <ac:grpSpMkLst>
            <pc:docMk/>
            <pc:sldMk cId="3601341504" sldId="264"/>
            <ac:grpSpMk id="23" creationId="{A2A4F5A4-1409-1D21-0242-3FD06D0E874E}"/>
          </ac:grpSpMkLst>
        </pc:grpChg>
        <pc:picChg chg="add del mod ord">
          <ac:chgData name="Yann Verdier" userId="d572732d-2761-4823-8cfa-19108bdddf1f" providerId="ADAL" clId="{4BFF2F48-6638-484E-B9AC-4C7D5C1CFC2C}" dt="2023-11-22T17:19:30.399" v="757" actId="21"/>
          <ac:picMkLst>
            <pc:docMk/>
            <pc:sldMk cId="3601341504" sldId="264"/>
            <ac:picMk id="5" creationId="{37A0EBBA-7036-0301-2F18-4E4F8CD50EF5}"/>
          </ac:picMkLst>
        </pc:picChg>
        <pc:picChg chg="add mod">
          <ac:chgData name="Yann Verdier" userId="d572732d-2761-4823-8cfa-19108bdddf1f" providerId="ADAL" clId="{4BFF2F48-6638-484E-B9AC-4C7D5C1CFC2C}" dt="2023-11-22T17:19:46.218" v="761" actId="14100"/>
          <ac:picMkLst>
            <pc:docMk/>
            <pc:sldMk cId="3601341504" sldId="264"/>
            <ac:picMk id="7" creationId="{66958866-A85C-5C80-A99E-31F5F036BE46}"/>
          </ac:picMkLst>
        </pc:picChg>
      </pc:sldChg>
      <pc:sldChg chg="addSp delSp modSp new mod setBg">
        <pc:chgData name="Yann Verdier" userId="d572732d-2761-4823-8cfa-19108bdddf1f" providerId="ADAL" clId="{4BFF2F48-6638-484E-B9AC-4C7D5C1CFC2C}" dt="2024-01-12T18:18:33.769" v="1796" actId="1076"/>
        <pc:sldMkLst>
          <pc:docMk/>
          <pc:sldMk cId="1629592227" sldId="265"/>
        </pc:sldMkLst>
        <pc:spChg chg="mod ord">
          <ac:chgData name="Yann Verdier" userId="d572732d-2761-4823-8cfa-19108bdddf1f" providerId="ADAL" clId="{4BFF2F48-6638-484E-B9AC-4C7D5C1CFC2C}" dt="2023-11-22T17:09:27.782" v="408" actId="27636"/>
          <ac:spMkLst>
            <pc:docMk/>
            <pc:sldMk cId="1629592227" sldId="265"/>
            <ac:spMk id="2" creationId="{D9712AE6-8C33-F313-5472-77C053B149AA}"/>
          </ac:spMkLst>
        </pc:spChg>
        <pc:spChg chg="add mod">
          <ac:chgData name="Yann Verdier" userId="d572732d-2761-4823-8cfa-19108bdddf1f" providerId="ADAL" clId="{4BFF2F48-6638-484E-B9AC-4C7D5C1CFC2C}" dt="2024-01-12T18:17:03.552" v="1778" actId="14100"/>
          <ac:spMkLst>
            <pc:docMk/>
            <pc:sldMk cId="1629592227" sldId="265"/>
            <ac:spMk id="3" creationId="{C91EEE17-D347-D759-B209-216BEB76CA71}"/>
          </ac:spMkLst>
        </pc:spChg>
        <pc:spChg chg="del">
          <ac:chgData name="Yann Verdier" userId="d572732d-2761-4823-8cfa-19108bdddf1f" providerId="ADAL" clId="{4BFF2F48-6638-484E-B9AC-4C7D5C1CFC2C}" dt="2023-11-22T17:08:32.244" v="365"/>
          <ac:spMkLst>
            <pc:docMk/>
            <pc:sldMk cId="1629592227" sldId="265"/>
            <ac:spMk id="3" creationId="{F29F9ED0-0F83-1C17-F41E-7358CCB16428}"/>
          </ac:spMkLst>
        </pc:spChg>
        <pc:spChg chg="add mod">
          <ac:chgData name="Yann Verdier" userId="d572732d-2761-4823-8cfa-19108bdddf1f" providerId="ADAL" clId="{4BFF2F48-6638-484E-B9AC-4C7D5C1CFC2C}" dt="2024-01-12T18:17:39.512" v="1783" actId="2085"/>
          <ac:spMkLst>
            <pc:docMk/>
            <pc:sldMk cId="1629592227" sldId="265"/>
            <ac:spMk id="5" creationId="{FD52D242-8328-232B-DE5A-D076DD936B13}"/>
          </ac:spMkLst>
        </pc:spChg>
        <pc:spChg chg="add mod">
          <ac:chgData name="Yann Verdier" userId="d572732d-2761-4823-8cfa-19108bdddf1f" providerId="ADAL" clId="{4BFF2F48-6638-484E-B9AC-4C7D5C1CFC2C}" dt="2024-01-12T18:18:33.769" v="1796" actId="1076"/>
          <ac:spMkLst>
            <pc:docMk/>
            <pc:sldMk cId="1629592227" sldId="265"/>
            <ac:spMk id="6" creationId="{C871E2A3-E617-E94E-4707-9605880F33A2}"/>
          </ac:spMkLst>
        </pc:spChg>
        <pc:spChg chg="add mod">
          <ac:chgData name="Yann Verdier" userId="d572732d-2761-4823-8cfa-19108bdddf1f" providerId="ADAL" clId="{4BFF2F48-6638-484E-B9AC-4C7D5C1CFC2C}" dt="2024-01-12T18:18:23.238" v="1793" actId="2085"/>
          <ac:spMkLst>
            <pc:docMk/>
            <pc:sldMk cId="1629592227" sldId="265"/>
            <ac:spMk id="7" creationId="{A1F5839D-1E42-49FB-87F7-11C040A00B02}"/>
          </ac:spMkLst>
        </pc:spChg>
        <pc:spChg chg="add">
          <ac:chgData name="Yann Verdier" userId="d572732d-2761-4823-8cfa-19108bdddf1f" providerId="ADAL" clId="{4BFF2F48-6638-484E-B9AC-4C7D5C1CFC2C}" dt="2023-11-22T17:09:20.858" v="406" actId="26606"/>
          <ac:spMkLst>
            <pc:docMk/>
            <pc:sldMk cId="1629592227" sldId="265"/>
            <ac:spMk id="9" creationId="{37C89E4B-3C9F-44B9-8B86-D9E3D112D8EC}"/>
          </ac:spMkLst>
        </pc:spChg>
        <pc:picChg chg="add mod">
          <ac:chgData name="Yann Verdier" userId="d572732d-2761-4823-8cfa-19108bdddf1f" providerId="ADAL" clId="{4BFF2F48-6638-484E-B9AC-4C7D5C1CFC2C}" dt="2024-01-12T18:17:18.221" v="1780" actId="34135"/>
          <ac:picMkLst>
            <pc:docMk/>
            <pc:sldMk cId="1629592227" sldId="265"/>
            <ac:picMk id="4" creationId="{E781F687-C3B2-6879-3638-EF3FAB6BB274}"/>
          </ac:picMkLst>
        </pc:picChg>
        <pc:cxnChg chg="add">
          <ac:chgData name="Yann Verdier" userId="d572732d-2761-4823-8cfa-19108bdddf1f" providerId="ADAL" clId="{4BFF2F48-6638-484E-B9AC-4C7D5C1CFC2C}" dt="2023-11-22T17:09:20.858" v="406" actId="26606"/>
          <ac:cxnSpMkLst>
            <pc:docMk/>
            <pc:sldMk cId="1629592227" sldId="265"/>
            <ac:cxnSpMk id="11" creationId="{AA2EAA10-076F-46BD-8F0F-B9A2FB77A85C}"/>
          </ac:cxnSpMkLst>
        </pc:cxnChg>
        <pc:cxnChg chg="add">
          <ac:chgData name="Yann Verdier" userId="d572732d-2761-4823-8cfa-19108bdddf1f" providerId="ADAL" clId="{4BFF2F48-6638-484E-B9AC-4C7D5C1CFC2C}" dt="2023-11-22T17:09:20.858" v="406" actId="26606"/>
          <ac:cxnSpMkLst>
            <pc:docMk/>
            <pc:sldMk cId="1629592227" sldId="265"/>
            <ac:cxnSpMk id="13" creationId="{D891E407-403B-4764-86C9-33A56D3BCAA3}"/>
          </ac:cxnSpMkLst>
        </pc:cxnChg>
      </pc:sldChg>
      <pc:sldChg chg="addSp delSp modSp new mod setBg">
        <pc:chgData name="Yann Verdier" userId="d572732d-2761-4823-8cfa-19108bdddf1f" providerId="ADAL" clId="{4BFF2F48-6638-484E-B9AC-4C7D5C1CFC2C}" dt="2023-11-22T17:19:55.091" v="764" actId="26606"/>
        <pc:sldMkLst>
          <pc:docMk/>
          <pc:sldMk cId="2300695500" sldId="266"/>
        </pc:sldMkLst>
        <pc:spChg chg="del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2" creationId="{E8672448-9F7B-867E-655C-270A3A5D0509}"/>
          </ac:spMkLst>
        </pc:spChg>
        <pc:spChg chg="del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3" creationId="{794F2167-8403-A508-FB91-7C39098AE291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9" creationId="{F3060C83-F051-4F0E-ABAD-AA0DFC48B218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11" creationId="{83C98ABE-055B-441F-B07E-44F97F083C39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13" creationId="{29FDB030-9B49-4CED-8CCD-4D99382388AC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15" creationId="{3783CA14-24A1-485C-8B30-D6A5D87987AD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17" creationId="{9A97C86A-04D6-40F7-AE84-31AB43E6A846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19" creationId="{FF9F2414-84E8-453E-B1F3-389FDE8192D9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21" creationId="{3ECA69A1-7536-43AC-85EF-C7106179F5ED}"/>
          </ac:spMkLst>
        </pc:spChg>
        <pc:picChg chg="add mod">
          <ac:chgData name="Yann Verdier" userId="d572732d-2761-4823-8cfa-19108bdddf1f" providerId="ADAL" clId="{4BFF2F48-6638-484E-B9AC-4C7D5C1CFC2C}" dt="2023-11-22T17:19:55.091" v="764" actId="26606"/>
          <ac:picMkLst>
            <pc:docMk/>
            <pc:sldMk cId="2300695500" sldId="266"/>
            <ac:picMk id="4" creationId="{D2AD1B2B-ED0A-3B07-B714-136F8EA026B3}"/>
          </ac:picMkLst>
        </pc:picChg>
      </pc:sldChg>
      <pc:sldChg chg="modSp new del mod">
        <pc:chgData name="Yann Verdier" userId="d572732d-2761-4823-8cfa-19108bdddf1f" providerId="ADAL" clId="{4BFF2F48-6638-484E-B9AC-4C7D5C1CFC2C}" dt="2023-11-22T18:04:01.322" v="1137" actId="2696"/>
        <pc:sldMkLst>
          <pc:docMk/>
          <pc:sldMk cId="3367499143" sldId="267"/>
        </pc:sldMkLst>
        <pc:spChg chg="mod">
          <ac:chgData name="Yann Verdier" userId="d572732d-2761-4823-8cfa-19108bdddf1f" providerId="ADAL" clId="{4BFF2F48-6638-484E-B9AC-4C7D5C1CFC2C}" dt="2023-11-22T17:21:56.974" v="798" actId="20577"/>
          <ac:spMkLst>
            <pc:docMk/>
            <pc:sldMk cId="3367499143" sldId="267"/>
            <ac:spMk id="2" creationId="{4A1F3EF1-31D7-111F-31ED-EF6A11A59245}"/>
          </ac:spMkLst>
        </pc:spChg>
        <pc:spChg chg="mod">
          <ac:chgData name="Yann Verdier" userId="d572732d-2761-4823-8cfa-19108bdddf1f" providerId="ADAL" clId="{4BFF2F48-6638-484E-B9AC-4C7D5C1CFC2C}" dt="2023-11-22T17:22:09.449" v="834" actId="20577"/>
          <ac:spMkLst>
            <pc:docMk/>
            <pc:sldMk cId="3367499143" sldId="267"/>
            <ac:spMk id="3" creationId="{4A857344-B485-192B-2C78-D21FAF6A8C3B}"/>
          </ac:spMkLst>
        </pc:spChg>
      </pc:sldChg>
      <pc:sldChg chg="addSp delSp modSp new mod ord setBg">
        <pc:chgData name="Yann Verdier" userId="d572732d-2761-4823-8cfa-19108bdddf1f" providerId="ADAL" clId="{4BFF2F48-6638-484E-B9AC-4C7D5C1CFC2C}" dt="2023-11-22T17:41:38.954" v="1063" actId="26606"/>
        <pc:sldMkLst>
          <pc:docMk/>
          <pc:sldMk cId="738198927" sldId="268"/>
        </pc:sldMkLst>
        <pc:spChg chg="mod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2" creationId="{AF54B093-63A8-4E77-8EF6-218285526E41}"/>
          </ac:spMkLst>
        </pc:spChg>
        <pc:spChg chg="del">
          <ac:chgData name="Yann Verdier" userId="d572732d-2761-4823-8cfa-19108bdddf1f" providerId="ADAL" clId="{4BFF2F48-6638-484E-B9AC-4C7D5C1CFC2C}" dt="2023-11-22T17:32:44.668" v="872"/>
          <ac:spMkLst>
            <pc:docMk/>
            <pc:sldMk cId="738198927" sldId="268"/>
            <ac:spMk id="3" creationId="{ED7A1947-E26C-FDA2-BD23-257E577A6872}"/>
          </ac:spMkLst>
        </pc:spChg>
        <pc:spChg chg="add del mod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10" creationId="{8ED104B0-1850-73F1-BF0A-3D8815861679}"/>
          </ac:spMkLst>
        </pc:spChg>
        <pc:spChg chg="add del">
          <ac:chgData name="Yann Verdier" userId="d572732d-2761-4823-8cfa-19108bdddf1f" providerId="ADAL" clId="{4BFF2F48-6638-484E-B9AC-4C7D5C1CFC2C}" dt="2023-11-22T17:34:23.329" v="878" actId="26606"/>
          <ac:spMkLst>
            <pc:docMk/>
            <pc:sldMk cId="738198927" sldId="268"/>
            <ac:spMk id="13" creationId="{66E48AFA-8884-4F68-A44F-D2C1E8609C5A}"/>
          </ac:spMkLst>
        </pc:spChg>
        <pc:spChg chg="add del">
          <ac:chgData name="Yann Verdier" userId="d572732d-2761-4823-8cfa-19108bdddf1f" providerId="ADAL" clId="{4BFF2F48-6638-484E-B9AC-4C7D5C1CFC2C}" dt="2023-11-22T17:34:23.329" v="878" actId="26606"/>
          <ac:spMkLst>
            <pc:docMk/>
            <pc:sldMk cId="738198927" sldId="268"/>
            <ac:spMk id="15" creationId="{969D19A6-08CB-498C-93EC-3FFB021FC68A}"/>
          </ac:spMkLst>
        </pc:spChg>
        <pc:spChg chg="add del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20" creationId="{32AEEBC8-9D30-42EF-95F2-386C2653FBF0}"/>
          </ac:spMkLst>
        </pc:spChg>
        <pc:spChg chg="add del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22" creationId="{2E92FA66-67D7-4CB4-94D3-E643A9AD4757}"/>
          </ac:spMkLst>
        </pc:spChg>
        <pc:spChg chg="add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27" creationId="{2550BE34-C2B8-49B8-8519-67A8CAD51AE9}"/>
          </ac:spMkLst>
        </pc:spChg>
        <pc:spChg chg="add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28" creationId="{8ED104B0-1850-73F1-BF0A-3D8815861679}"/>
          </ac:spMkLst>
        </pc:spChg>
        <pc:spChg chg="add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29" creationId="{A7457DD9-5A45-400A-AB4B-4B4EDECA25F1}"/>
          </ac:spMkLst>
        </pc:spChg>
        <pc:spChg chg="add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31" creationId="{441CF7D6-A660-431A-B0BB-140A0D5556B6}"/>
          </ac:spMkLst>
        </pc:spChg>
        <pc:spChg chg="add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33" creationId="{0570A85B-3810-4F95-97B0-CBF4CCDB381C}"/>
          </ac:spMkLst>
        </pc:spChg>
        <pc:graphicFrameChg chg="add del">
          <ac:chgData name="Yann Verdier" userId="d572732d-2761-4823-8cfa-19108bdddf1f" providerId="ADAL" clId="{4BFF2F48-6638-484E-B9AC-4C7D5C1CFC2C}" dt="2023-11-22T17:41:22.559" v="1060" actId="26606"/>
          <ac:graphicFrameMkLst>
            <pc:docMk/>
            <pc:sldMk cId="738198927" sldId="268"/>
            <ac:graphicFrameMk id="24" creationId="{DA4B9874-3823-2351-24BE-D79D21124FC7}"/>
          </ac:graphicFrameMkLst>
        </pc:graphicFrameChg>
        <pc:graphicFrameChg chg="add del">
          <ac:chgData name="Yann Verdier" userId="d572732d-2761-4823-8cfa-19108bdddf1f" providerId="ADAL" clId="{4BFF2F48-6638-484E-B9AC-4C7D5C1CFC2C}" dt="2023-11-22T17:41:38.947" v="1062" actId="26606"/>
          <ac:graphicFrameMkLst>
            <pc:docMk/>
            <pc:sldMk cId="738198927" sldId="268"/>
            <ac:graphicFrameMk id="26" creationId="{DE15689B-A9E2-E296-CD39-F47E920A2AA2}"/>
          </ac:graphicFrameMkLst>
        </pc:graphicFrameChg>
        <pc:picChg chg="add mod ord">
          <ac:chgData name="Yann Verdier" userId="d572732d-2761-4823-8cfa-19108bdddf1f" providerId="ADAL" clId="{4BFF2F48-6638-484E-B9AC-4C7D5C1CFC2C}" dt="2023-11-22T17:41:38.954" v="1063" actId="26606"/>
          <ac:picMkLst>
            <pc:docMk/>
            <pc:sldMk cId="738198927" sldId="268"/>
            <ac:picMk id="6" creationId="{4757A790-1D84-F453-2E0D-E6B25ECF696D}"/>
          </ac:picMkLst>
        </pc:picChg>
      </pc:sldChg>
      <pc:sldChg chg="addSp delSp modSp new mod setBg">
        <pc:chgData name="Yann Verdier" userId="d572732d-2761-4823-8cfa-19108bdddf1f" providerId="ADAL" clId="{4BFF2F48-6638-484E-B9AC-4C7D5C1CFC2C}" dt="2024-01-15T20:51:56.234" v="1823" actId="26606"/>
        <pc:sldMkLst>
          <pc:docMk/>
          <pc:sldMk cId="95208040" sldId="269"/>
        </pc:sldMkLst>
        <pc:spChg chg="mod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" creationId="{2AE2EC34-23C1-2ABE-C9A6-E0BA1CAD2A9A}"/>
          </ac:spMkLst>
        </pc:spChg>
        <pc:spChg chg="add del mod">
          <ac:chgData name="Yann Verdier" userId="d572732d-2761-4823-8cfa-19108bdddf1f" providerId="ADAL" clId="{4BFF2F48-6638-484E-B9AC-4C7D5C1CFC2C}" dt="2024-01-11T11:06:32.886" v="1764" actId="26606"/>
          <ac:spMkLst>
            <pc:docMk/>
            <pc:sldMk cId="95208040" sldId="269"/>
            <ac:spMk id="3" creationId="{569C4A37-A654-3ECD-AA99-2D40992371BE}"/>
          </ac:spMkLst>
        </pc:spChg>
        <pc:spChg chg="add del">
          <ac:chgData name="Yann Verdier" userId="d572732d-2761-4823-8cfa-19108bdddf1f" providerId="ADAL" clId="{4BFF2F48-6638-484E-B9AC-4C7D5C1CFC2C}" dt="2024-01-11T11:06:22.361" v="1761" actId="26606"/>
          <ac:spMkLst>
            <pc:docMk/>
            <pc:sldMk cId="95208040" sldId="269"/>
            <ac:spMk id="8" creationId="{DAF1966E-FD40-4A4A-B61B-C4DF7FA05F06}"/>
          </ac:spMkLst>
        </pc:spChg>
        <pc:spChg chg="add del">
          <ac:chgData name="Yann Verdier" userId="d572732d-2761-4823-8cfa-19108bdddf1f" providerId="ADAL" clId="{4BFF2F48-6638-484E-B9AC-4C7D5C1CFC2C}" dt="2024-01-11T11:06:22.361" v="1761" actId="26606"/>
          <ac:spMkLst>
            <pc:docMk/>
            <pc:sldMk cId="95208040" sldId="269"/>
            <ac:spMk id="10" creationId="{047BFA19-D45E-416B-A404-7AF2F3F27017}"/>
          </ac:spMkLst>
        </pc:spChg>
        <pc:spChg chg="add del">
          <ac:chgData name="Yann Verdier" userId="d572732d-2761-4823-8cfa-19108bdddf1f" providerId="ADAL" clId="{4BFF2F48-6638-484E-B9AC-4C7D5C1CFC2C}" dt="2024-01-11T11:06:22.361" v="1761" actId="26606"/>
          <ac:spMkLst>
            <pc:docMk/>
            <pc:sldMk cId="95208040" sldId="269"/>
            <ac:spMk id="12" creationId="{8E0105E7-23DB-4CF2-8258-FF47C7620F6E}"/>
          </ac:spMkLst>
        </pc:spChg>
        <pc:spChg chg="add del">
          <ac:chgData name="Yann Verdier" userId="d572732d-2761-4823-8cfa-19108bdddf1f" providerId="ADAL" clId="{4BFF2F48-6638-484E-B9AC-4C7D5C1CFC2C}" dt="2024-01-11T11:06:22.361" v="1761" actId="26606"/>
          <ac:spMkLst>
            <pc:docMk/>
            <pc:sldMk cId="95208040" sldId="269"/>
            <ac:spMk id="14" creationId="{074B4F7D-14B2-478B-8BF5-01E4E0C5D263}"/>
          </ac:spMkLst>
        </pc:spChg>
        <pc:spChg chg="add del">
          <ac:chgData name="Yann Verdier" userId="d572732d-2761-4823-8cfa-19108bdddf1f" providerId="ADAL" clId="{4BFF2F48-6638-484E-B9AC-4C7D5C1CFC2C}" dt="2024-01-11T11:06:32.878" v="1763" actId="26606"/>
          <ac:spMkLst>
            <pc:docMk/>
            <pc:sldMk cId="95208040" sldId="269"/>
            <ac:spMk id="16" creationId="{B50AB553-2A96-4A92-96F2-93548E096954}"/>
          </ac:spMkLst>
        </pc:spChg>
        <pc:spChg chg="add del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18" creationId="{DAF1966E-FD40-4A4A-B61B-C4DF7FA05F06}"/>
          </ac:spMkLst>
        </pc:spChg>
        <pc:spChg chg="add del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19" creationId="{047BFA19-D45E-416B-A404-7AF2F3F27017}"/>
          </ac:spMkLst>
        </pc:spChg>
        <pc:spChg chg="add del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0" creationId="{8E0105E7-23DB-4CF2-8258-FF47C7620F6E}"/>
          </ac:spMkLst>
        </pc:spChg>
        <pc:spChg chg="add del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1" creationId="{074B4F7D-14B2-478B-8BF5-01E4E0C5D263}"/>
          </ac:spMkLst>
        </pc:spChg>
        <pc:spChg chg="add mod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2" creationId="{569C4A37-A654-3ECD-AA99-2D40992371BE}"/>
          </ac:spMkLst>
        </pc:spChg>
        <pc:spChg chg="add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7" creationId="{100EDD19-6802-4EC3-95CE-CFFAB042CFD6}"/>
          </ac:spMkLst>
        </pc:spChg>
        <pc:spChg chg="add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9" creationId="{DB17E863-922E-4C26-BD64-E8FD41D28661}"/>
          </ac:spMkLst>
        </pc:spChg>
        <pc:graphicFrameChg chg="add del">
          <ac:chgData name="Yann Verdier" userId="d572732d-2761-4823-8cfa-19108bdddf1f" providerId="ADAL" clId="{4BFF2F48-6638-484E-B9AC-4C7D5C1CFC2C}" dt="2024-01-11T11:06:32.878" v="1763" actId="26606"/>
          <ac:graphicFrameMkLst>
            <pc:docMk/>
            <pc:sldMk cId="95208040" sldId="269"/>
            <ac:graphicFrameMk id="5" creationId="{660EB4A2-4338-97CD-3961-AF8EA75B51E9}"/>
          </ac:graphicFrameMkLst>
        </pc:graphicFrameChg>
        <pc:picChg chg="add del">
          <ac:chgData name="Yann Verdier" userId="d572732d-2761-4823-8cfa-19108bdddf1f" providerId="ADAL" clId="{4BFF2F48-6638-484E-B9AC-4C7D5C1CFC2C}" dt="2024-01-11T11:06:32.878" v="1763" actId="26606"/>
          <ac:picMkLst>
            <pc:docMk/>
            <pc:sldMk cId="95208040" sldId="269"/>
            <ac:picMk id="6" creationId="{6DB7CA23-0EE8-70E4-1946-98ED5877C46B}"/>
          </ac:picMkLst>
        </pc:picChg>
      </pc:sldChg>
      <pc:sldChg chg="addSp delSp modSp mod setBg addAnim">
        <pc:chgData name="Yann Verdier" userId="d572732d-2761-4823-8cfa-19108bdddf1f" providerId="ADAL" clId="{4BFF2F48-6638-484E-B9AC-4C7D5C1CFC2C}" dt="2024-01-15T20:52:03.535" v="1826" actId="26606"/>
        <pc:sldMkLst>
          <pc:docMk/>
          <pc:sldMk cId="2460358852" sldId="270"/>
        </pc:sldMkLst>
        <pc:spChg chg="mod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2" creationId="{BB9B9BA5-88C2-92A4-FD9A-86CCC1757F40}"/>
          </ac:spMkLst>
        </pc:spChg>
        <pc:spChg chg="add del">
          <ac:chgData name="Yann Verdier" userId="d572732d-2761-4823-8cfa-19108bdddf1f" providerId="ADAL" clId="{4BFF2F48-6638-484E-B9AC-4C7D5C1CFC2C}" dt="2024-01-11T11:05:57.705" v="1754" actId="26606"/>
          <ac:spMkLst>
            <pc:docMk/>
            <pc:sldMk cId="2460358852" sldId="270"/>
            <ac:spMk id="7" creationId="{FFD48BC7-DC40-47DE-87EE-9F4B6ECB9ABB}"/>
          </ac:spMkLst>
        </pc:spChg>
        <pc:spChg chg="add del">
          <ac:chgData name="Yann Verdier" userId="d572732d-2761-4823-8cfa-19108bdddf1f" providerId="ADAL" clId="{4BFF2F48-6638-484E-B9AC-4C7D5C1CFC2C}" dt="2024-01-11T11:05:57.705" v="1754" actId="26606"/>
          <ac:spMkLst>
            <pc:docMk/>
            <pc:sldMk cId="2460358852" sldId="270"/>
            <ac:spMk id="9" creationId="{E502BBC7-2C76-46F3-BC24-5985BC13DB88}"/>
          </ac:spMkLst>
        </pc:spChg>
        <pc:spChg chg="add del">
          <ac:chgData name="Yann Verdier" userId="d572732d-2761-4823-8cfa-19108bdddf1f" providerId="ADAL" clId="{4BFF2F48-6638-484E-B9AC-4C7D5C1CFC2C}" dt="2024-01-11T11:05:57.705" v="1754" actId="26606"/>
          <ac:spMkLst>
            <pc:docMk/>
            <pc:sldMk cId="2460358852" sldId="270"/>
            <ac:spMk id="11" creationId="{C7F28D52-2A5F-4D23-81AE-7CB8B591C7AF}"/>
          </ac:spMkLst>
        </pc:spChg>
        <pc:spChg chg="add del">
          <ac:chgData name="Yann Verdier" userId="d572732d-2761-4823-8cfa-19108bdddf1f" providerId="ADAL" clId="{4BFF2F48-6638-484E-B9AC-4C7D5C1CFC2C}" dt="2024-01-11T11:05:57.705" v="1754" actId="26606"/>
          <ac:spMkLst>
            <pc:docMk/>
            <pc:sldMk cId="2460358852" sldId="270"/>
            <ac:spMk id="13" creationId="{3629484E-3792-4B3D-89AD-7C8A1ED0E0D4}"/>
          </ac:spMkLst>
        </pc:spChg>
        <pc:spChg chg="add del">
          <ac:chgData name="Yann Verdier" userId="d572732d-2761-4823-8cfa-19108bdddf1f" providerId="ADAL" clId="{4BFF2F48-6638-484E-B9AC-4C7D5C1CFC2C}" dt="2024-01-11T11:06:01.428" v="1756" actId="26606"/>
          <ac:spMkLst>
            <pc:docMk/>
            <pc:sldMk cId="2460358852" sldId="270"/>
            <ac:spMk id="19" creationId="{A8DB9CD9-59B1-4D73-BC4C-98796A48EF9B}"/>
          </ac:spMkLst>
        </pc:spChg>
        <pc:spChg chg="add del">
          <ac:chgData name="Yann Verdier" userId="d572732d-2761-4823-8cfa-19108bdddf1f" providerId="ADAL" clId="{4BFF2F48-6638-484E-B9AC-4C7D5C1CFC2C}" dt="2024-01-11T11:06:01.428" v="1756" actId="26606"/>
          <ac:spMkLst>
            <pc:docMk/>
            <pc:sldMk cId="2460358852" sldId="270"/>
            <ac:spMk id="20" creationId="{8874A6A9-41FF-4E33-AFA8-F9F81436A59E}"/>
          </ac:spMkLst>
        </pc:spChg>
        <pc:spChg chg="add del">
          <ac:chgData name="Yann Verdier" userId="d572732d-2761-4823-8cfa-19108bdddf1f" providerId="ADAL" clId="{4BFF2F48-6638-484E-B9AC-4C7D5C1CFC2C}" dt="2024-01-11T11:06:12.765" v="1758" actId="26606"/>
          <ac:spMkLst>
            <pc:docMk/>
            <pc:sldMk cId="2460358852" sldId="270"/>
            <ac:spMk id="24" creationId="{1ACA2EA0-FFD3-42EC-9406-B595015ED96E}"/>
          </ac:spMkLst>
        </pc:spChg>
        <pc:spChg chg="add del">
          <ac:chgData name="Yann Verdier" userId="d572732d-2761-4823-8cfa-19108bdddf1f" providerId="ADAL" clId="{4BFF2F48-6638-484E-B9AC-4C7D5C1CFC2C}" dt="2024-01-11T11:06:12.765" v="1758" actId="26606"/>
          <ac:spMkLst>
            <pc:docMk/>
            <pc:sldMk cId="2460358852" sldId="270"/>
            <ac:spMk id="25" creationId="{D5288BCE-665C-472A-8C43-664BCFA31E43}"/>
          </ac:spMkLst>
        </pc:spChg>
        <pc:spChg chg="add del">
          <ac:chgData name="Yann Verdier" userId="d572732d-2761-4823-8cfa-19108bdddf1f" providerId="ADAL" clId="{4BFF2F48-6638-484E-B9AC-4C7D5C1CFC2C}" dt="2024-01-11T11:06:12.765" v="1758" actId="26606"/>
          <ac:spMkLst>
            <pc:docMk/>
            <pc:sldMk cId="2460358852" sldId="270"/>
            <ac:spMk id="26" creationId="{46C57131-53A7-4C1A-BEA8-25F06A06AD29}"/>
          </ac:spMkLst>
        </pc:spChg>
        <pc:spChg chg="add del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31" creationId="{BAD76F3E-3A97-486B-B402-44400A8B9173}"/>
          </ac:spMkLst>
        </pc:spChg>
        <pc:spChg chg="add del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33" creationId="{391F6B52-91F4-4AEB-B6DB-29FEBCF28C8B}"/>
          </ac:spMkLst>
        </pc:spChg>
        <pc:spChg chg="add del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35" creationId="{2CD6F061-7C53-44F4-9794-953DB70A451B}"/>
          </ac:spMkLst>
        </pc:spChg>
        <pc:spChg chg="add del">
          <ac:chgData name="Yann Verdier" userId="d572732d-2761-4823-8cfa-19108bdddf1f" providerId="ADAL" clId="{4BFF2F48-6638-484E-B9AC-4C7D5C1CFC2C}" dt="2024-01-15T20:52:03.531" v="1825" actId="26606"/>
          <ac:spMkLst>
            <pc:docMk/>
            <pc:sldMk cId="2460358852" sldId="270"/>
            <ac:spMk id="40" creationId="{289ED1AA-8684-4D37-B208-8777E1A7780D}"/>
          </ac:spMkLst>
        </pc:spChg>
        <pc:spChg chg="add del">
          <ac:chgData name="Yann Verdier" userId="d572732d-2761-4823-8cfa-19108bdddf1f" providerId="ADAL" clId="{4BFF2F48-6638-484E-B9AC-4C7D5C1CFC2C}" dt="2024-01-15T20:52:03.531" v="1825" actId="26606"/>
          <ac:spMkLst>
            <pc:docMk/>
            <pc:sldMk cId="2460358852" sldId="270"/>
            <ac:spMk id="42" creationId="{4180E01B-B1F4-437C-807D-1C930718EE64}"/>
          </ac:spMkLst>
        </pc:spChg>
        <pc:spChg chg="add del">
          <ac:chgData name="Yann Verdier" userId="d572732d-2761-4823-8cfa-19108bdddf1f" providerId="ADAL" clId="{4BFF2F48-6638-484E-B9AC-4C7D5C1CFC2C}" dt="2024-01-15T20:52:03.531" v="1825" actId="26606"/>
          <ac:spMkLst>
            <pc:docMk/>
            <pc:sldMk cId="2460358852" sldId="270"/>
            <ac:spMk id="44" creationId="{41F77738-2AF0-4750-A0C7-F97C2C17590E}"/>
          </ac:spMkLst>
        </pc:spChg>
        <pc:spChg chg="add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46" creationId="{943CAA20-3569-4189-9E48-239A229A86CA}"/>
          </ac:spMkLst>
        </pc:spChg>
        <pc:spChg chg="add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47" creationId="{DA542B6D-E775-4832-91DC-2D20F857813A}"/>
          </ac:spMkLst>
        </pc:spChg>
        <pc:grpChg chg="add del">
          <ac:chgData name="Yann Verdier" userId="d572732d-2761-4823-8cfa-19108bdddf1f" providerId="ADAL" clId="{4BFF2F48-6638-484E-B9AC-4C7D5C1CFC2C}" dt="2024-01-11T11:06:01.428" v="1756" actId="26606"/>
          <ac:grpSpMkLst>
            <pc:docMk/>
            <pc:sldMk cId="2460358852" sldId="270"/>
            <ac:grpSpMk id="21" creationId="{721D730E-1F97-4071-B143-B05E6D2599BC}"/>
          </ac:grpSpMkLst>
        </pc:grpChg>
      </pc:sldChg>
      <pc:sldChg chg="addSp delSp modSp new mod ord">
        <pc:chgData name="Yann Verdier" userId="d572732d-2761-4823-8cfa-19108bdddf1f" providerId="ADAL" clId="{4BFF2F48-6638-484E-B9AC-4C7D5C1CFC2C}" dt="2024-01-15T20:59:15.500" v="1838" actId="1076"/>
        <pc:sldMkLst>
          <pc:docMk/>
          <pc:sldMk cId="1057466689" sldId="271"/>
        </pc:sldMkLst>
        <pc:spChg chg="mod">
          <ac:chgData name="Yann Verdier" userId="d572732d-2761-4823-8cfa-19108bdddf1f" providerId="ADAL" clId="{4BFF2F48-6638-484E-B9AC-4C7D5C1CFC2C}" dt="2024-01-15T20:56:45.736" v="1830" actId="20577"/>
          <ac:spMkLst>
            <pc:docMk/>
            <pc:sldMk cId="1057466689" sldId="271"/>
            <ac:spMk id="2" creationId="{3D36C17B-EDAF-AC79-A88C-8E68FA97E70A}"/>
          </ac:spMkLst>
        </pc:spChg>
        <pc:spChg chg="add del mod">
          <ac:chgData name="Yann Verdier" userId="d572732d-2761-4823-8cfa-19108bdddf1f" providerId="ADAL" clId="{4BFF2F48-6638-484E-B9AC-4C7D5C1CFC2C}" dt="2024-01-11T11:05:37.519" v="1752" actId="26606"/>
          <ac:spMkLst>
            <pc:docMk/>
            <pc:sldMk cId="1057466689" sldId="271"/>
            <ac:spMk id="3" creationId="{2F25AA11-BECC-56DC-9E2A-AA294CDAE2EC}"/>
          </ac:spMkLst>
        </pc:spChg>
        <pc:graphicFrameChg chg="add del">
          <ac:chgData name="Yann Verdier" userId="d572732d-2761-4823-8cfa-19108bdddf1f" providerId="ADAL" clId="{4BFF2F48-6638-484E-B9AC-4C7D5C1CFC2C}" dt="2024-01-11T11:05:22.367" v="1743" actId="26606"/>
          <ac:graphicFrameMkLst>
            <pc:docMk/>
            <pc:sldMk cId="1057466689" sldId="271"/>
            <ac:graphicFrameMk id="5" creationId="{104CA7F1-CD16-0532-EB9D-8550A9B1EFB5}"/>
          </ac:graphicFrameMkLst>
        </pc:graphicFrameChg>
        <pc:graphicFrameChg chg="add del">
          <ac:chgData name="Yann Verdier" userId="d572732d-2761-4823-8cfa-19108bdddf1f" providerId="ADAL" clId="{4BFF2F48-6638-484E-B9AC-4C7D5C1CFC2C}" dt="2024-01-11T11:05:29.374" v="1745" actId="26606"/>
          <ac:graphicFrameMkLst>
            <pc:docMk/>
            <pc:sldMk cId="1057466689" sldId="271"/>
            <ac:graphicFrameMk id="7" creationId="{8FC7EB53-7079-2A69-8632-01CBFA40C30B}"/>
          </ac:graphicFrameMkLst>
        </pc:graphicFrameChg>
        <pc:graphicFrameChg chg="add del">
          <ac:chgData name="Yann Verdier" userId="d572732d-2761-4823-8cfa-19108bdddf1f" providerId="ADAL" clId="{4BFF2F48-6638-484E-B9AC-4C7D5C1CFC2C}" dt="2024-01-11T11:05:35.829" v="1747" actId="26606"/>
          <ac:graphicFrameMkLst>
            <pc:docMk/>
            <pc:sldMk cId="1057466689" sldId="271"/>
            <ac:graphicFrameMk id="9" creationId="{6CE99274-AADB-0019-DCDD-ECB747E0DE5A}"/>
          </ac:graphicFrameMkLst>
        </pc:graphicFrameChg>
        <pc:graphicFrameChg chg="add del">
          <ac:chgData name="Yann Verdier" userId="d572732d-2761-4823-8cfa-19108bdddf1f" providerId="ADAL" clId="{4BFF2F48-6638-484E-B9AC-4C7D5C1CFC2C}" dt="2024-01-11T11:05:36.611" v="1749" actId="26606"/>
          <ac:graphicFrameMkLst>
            <pc:docMk/>
            <pc:sldMk cId="1057466689" sldId="271"/>
            <ac:graphicFrameMk id="11" creationId="{104CA7F1-CD16-0532-EB9D-8550A9B1EFB5}"/>
          </ac:graphicFrameMkLst>
        </pc:graphicFrameChg>
        <pc:graphicFrameChg chg="add del">
          <ac:chgData name="Yann Verdier" userId="d572732d-2761-4823-8cfa-19108bdddf1f" providerId="ADAL" clId="{4BFF2F48-6638-484E-B9AC-4C7D5C1CFC2C}" dt="2024-01-11T11:05:37.496" v="1751" actId="26606"/>
          <ac:graphicFrameMkLst>
            <pc:docMk/>
            <pc:sldMk cId="1057466689" sldId="271"/>
            <ac:graphicFrameMk id="13" creationId="{6CE99274-AADB-0019-DCDD-ECB747E0DE5A}"/>
          </ac:graphicFrameMkLst>
        </pc:graphicFrameChg>
        <pc:graphicFrameChg chg="add del mod">
          <ac:chgData name="Yann Verdier" userId="d572732d-2761-4823-8cfa-19108bdddf1f" providerId="ADAL" clId="{4BFF2F48-6638-484E-B9AC-4C7D5C1CFC2C}" dt="2024-01-15T20:52:23.708" v="1827" actId="26606"/>
          <ac:graphicFrameMkLst>
            <pc:docMk/>
            <pc:sldMk cId="1057466689" sldId="271"/>
            <ac:graphicFrameMk id="15" creationId="{104CA7F1-CD16-0532-EB9D-8550A9B1EFB5}"/>
          </ac:graphicFrameMkLst>
        </pc:graphicFrameChg>
        <pc:graphicFrameChg chg="add">
          <ac:chgData name="Yann Verdier" userId="d572732d-2761-4823-8cfa-19108bdddf1f" providerId="ADAL" clId="{4BFF2F48-6638-484E-B9AC-4C7D5C1CFC2C}" dt="2024-01-15T20:52:23.708" v="1827" actId="26606"/>
          <ac:graphicFrameMkLst>
            <pc:docMk/>
            <pc:sldMk cId="1057466689" sldId="271"/>
            <ac:graphicFrameMk id="17" creationId="{3E98D383-08EE-B622-4422-9E86A53FE425}"/>
          </ac:graphicFrameMkLst>
        </pc:graphicFrameChg>
        <pc:picChg chg="add mod ord">
          <ac:chgData name="Yann Verdier" userId="d572732d-2761-4823-8cfa-19108bdddf1f" providerId="ADAL" clId="{4BFF2F48-6638-484E-B9AC-4C7D5C1CFC2C}" dt="2024-01-15T20:59:15.500" v="1838" actId="1076"/>
          <ac:picMkLst>
            <pc:docMk/>
            <pc:sldMk cId="1057466689" sldId="271"/>
            <ac:picMk id="4" creationId="{76101FD4-981F-FB2B-86E2-F16703E6FA5B}"/>
          </ac:picMkLst>
        </pc:picChg>
      </pc:sldChg>
      <pc:sldChg chg="add del setBg">
        <pc:chgData name="Yann Verdier" userId="d572732d-2761-4823-8cfa-19108bdddf1f" providerId="ADAL" clId="{4BFF2F48-6638-484E-B9AC-4C7D5C1CFC2C}" dt="2024-01-11T11:07:07.219" v="1765" actId="2696"/>
        <pc:sldMkLst>
          <pc:docMk/>
          <pc:sldMk cId="1894437252" sldId="272"/>
        </pc:sldMkLst>
      </pc:sldChg>
      <pc:sldChg chg="addSp delSp modSp add mod setBg delDesignElem">
        <pc:chgData name="Yann Verdier" userId="d572732d-2761-4823-8cfa-19108bdddf1f" providerId="ADAL" clId="{4BFF2F48-6638-484E-B9AC-4C7D5C1CFC2C}" dt="2024-01-11T11:04:08.656" v="1740" actId="26606"/>
        <pc:sldMkLst>
          <pc:docMk/>
          <pc:sldMk cId="2191258283" sldId="273"/>
        </pc:sldMkLst>
        <pc:spChg chg="mo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4" creationId="{5A9127B8-465A-A5ED-9627-395F4258B19C}"/>
          </ac:spMkLst>
        </pc:spChg>
        <pc:spChg chg="mo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7" creationId="{982A96F1-D04C-17E5-3AE4-7914E1279374}"/>
          </ac:spMkLst>
        </pc:spChg>
        <pc:spChg chg="add del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12" creationId="{327D73B4-9F5C-4A64-A179-51B9500CB8B5}"/>
          </ac:spMkLst>
        </pc:spChg>
        <pc:spChg chg="add del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14" creationId="{85D33C90-E0E9-4BCC-847B-53431DF7C73A}"/>
          </ac:spMkLst>
        </pc:spChg>
        <pc:spChg chg="add del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16" creationId="{0743BE1B-E693-47F5-A9BA-46D13E0C9751}"/>
          </ac:spMkLst>
        </pc:spChg>
        <pc:spChg chg="add del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22" creationId="{1453BF6C-B012-48B7-B4E8-6D7AC7C27D02}"/>
          </ac:spMkLst>
        </pc:spChg>
        <pc:spChg chg="add del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24" creationId="{D0F14822-B1F1-4730-A131-C3416A790B0D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2191258283" sldId="273"/>
            <ac:spMk id="26" creationId="{91097F15-41C0-0BB0-AA74-9D457DD9ECD7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29" creationId="{F58FB4AA-7058-4218-AE65-3ACD24A41226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31" creationId="{F35BC0E3-6FE4-4491-BA19-C0126066A51B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33" creationId="{DB11BD18-218F-49C7-BE16-82AEA08B237B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37" creationId="{EA996627-3E00-4A50-8640-F4F7D38C556C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39" creationId="{A619555D-3337-4F1A-9AFF-1DA3B921C57C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41" creationId="{CF5E7AE0-415D-4236-B5E6-F2FC68DB94EE}"/>
          </ac:spMkLst>
        </pc:spChg>
        <pc:grpChg chg="add del">
          <ac:chgData name="Yann Verdier" userId="d572732d-2761-4823-8cfa-19108bdddf1f" providerId="ADAL" clId="{4BFF2F48-6638-484E-B9AC-4C7D5C1CFC2C}" dt="2024-01-11T11:04:08.656" v="1740" actId="26606"/>
          <ac:grpSpMkLst>
            <pc:docMk/>
            <pc:sldMk cId="2191258283" sldId="273"/>
            <ac:grpSpMk id="18" creationId="{CF5BD426-789C-4E69-83C0-245370E37264}"/>
          </ac:grpSpMkLst>
        </pc:grpChg>
        <pc:picChg chg="mod ord">
          <ac:chgData name="Yann Verdier" userId="d572732d-2761-4823-8cfa-19108bdddf1f" providerId="ADAL" clId="{4BFF2F48-6638-484E-B9AC-4C7D5C1CFC2C}" dt="2024-01-11T11:04:08.656" v="1740" actId="26606"/>
          <ac:picMkLst>
            <pc:docMk/>
            <pc:sldMk cId="2191258283" sldId="273"/>
            <ac:picMk id="2" creationId="{DA678507-F958-669D-584C-AC478D1639CC}"/>
          </ac:picMkLst>
        </pc:picChg>
        <pc:picChg chg="mod">
          <ac:chgData name="Yann Verdier" userId="d572732d-2761-4823-8cfa-19108bdddf1f" providerId="ADAL" clId="{4BFF2F48-6638-484E-B9AC-4C7D5C1CFC2C}" dt="2024-01-11T11:04:08.656" v="1740" actId="26606"/>
          <ac:picMkLst>
            <pc:docMk/>
            <pc:sldMk cId="2191258283" sldId="273"/>
            <ac:picMk id="3" creationId="{DE8488E2-0F7D-CE4C-EF8B-5BA484D9BCF6}"/>
          </ac:picMkLst>
        </pc:picChg>
        <pc:picChg chg="mod ord">
          <ac:chgData name="Yann Verdier" userId="d572732d-2761-4823-8cfa-19108bdddf1f" providerId="ADAL" clId="{4BFF2F48-6638-484E-B9AC-4C7D5C1CFC2C}" dt="2024-01-11T11:04:08.656" v="1740" actId="26606"/>
          <ac:picMkLst>
            <pc:docMk/>
            <pc:sldMk cId="2191258283" sldId="273"/>
            <ac:picMk id="5" creationId="{541744BF-B421-EB02-F6CA-8E2F270DB08B}"/>
          </ac:picMkLst>
        </pc:picChg>
        <pc:cxnChg chg="add del">
          <ac:chgData name="Yann Verdier" userId="d572732d-2761-4823-8cfa-19108bdddf1f" providerId="ADAL" clId="{4BFF2F48-6638-484E-B9AC-4C7D5C1CFC2C}" dt="2024-01-11T11:04:08.656" v="1740" actId="26606"/>
          <ac:cxnSpMkLst>
            <pc:docMk/>
            <pc:sldMk cId="2191258283" sldId="273"/>
            <ac:cxnSpMk id="9" creationId="{C49DA8F6-BCC1-4447-B54C-57856834B94B}"/>
          </ac:cxnSpMkLst>
        </pc:cxnChg>
        <pc:cxnChg chg="add">
          <ac:chgData name="Yann Verdier" userId="d572732d-2761-4823-8cfa-19108bdddf1f" providerId="ADAL" clId="{4BFF2F48-6638-484E-B9AC-4C7D5C1CFC2C}" dt="2024-01-11T11:04:08.656" v="1740" actId="26606"/>
          <ac:cxnSpMkLst>
            <pc:docMk/>
            <pc:sldMk cId="2191258283" sldId="273"/>
            <ac:cxnSpMk id="35" creationId="{A054EDF5-7644-4A95-AB88-057FAB414FEE}"/>
          </ac:cxnSpMkLst>
        </pc:cxnChg>
      </pc:sldChg>
    </pc:docChg>
  </pc:docChgLst>
  <pc:docChgLst>
    <pc:chgData name="Atef Mrad" userId="S::bwb.a.mrad@fondespierre.com::4488c457-ef99-4230-b0ca-d6b8f1ad5a27" providerId="AD" clId="Web-{03B86C6F-3327-42D7-B8E1-DF0C704BC322}"/>
    <pc:docChg chg="modSld">
      <pc:chgData name="Atef Mrad" userId="S::bwb.a.mrad@fondespierre.com::4488c457-ef99-4230-b0ca-d6b8f1ad5a27" providerId="AD" clId="Web-{03B86C6F-3327-42D7-B8E1-DF0C704BC322}" dt="2024-01-15T19:08:09.055" v="3" actId="14100"/>
      <pc:docMkLst>
        <pc:docMk/>
      </pc:docMkLst>
      <pc:sldChg chg="modSp">
        <pc:chgData name="Atef Mrad" userId="S::bwb.a.mrad@fondespierre.com::4488c457-ef99-4230-b0ca-d6b8f1ad5a27" providerId="AD" clId="Web-{03B86C6F-3327-42D7-B8E1-DF0C704BC322}" dt="2024-01-15T19:08:09.055" v="3" actId="14100"/>
        <pc:sldMkLst>
          <pc:docMk/>
          <pc:sldMk cId="180226005" sldId="258"/>
        </pc:sldMkLst>
        <pc:spChg chg="mod">
          <ac:chgData name="Atef Mrad" userId="S::bwb.a.mrad@fondespierre.com::4488c457-ef99-4230-b0ca-d6b8f1ad5a27" providerId="AD" clId="Web-{03B86C6F-3327-42D7-B8E1-DF0C704BC322}" dt="2024-01-15T19:07:57.664" v="1" actId="20577"/>
          <ac:spMkLst>
            <pc:docMk/>
            <pc:sldMk cId="180226005" sldId="258"/>
            <ac:spMk id="7" creationId="{56F3D5DE-B93A-556E-58FA-A3D016079468}"/>
          </ac:spMkLst>
        </pc:spChg>
        <pc:picChg chg="mod">
          <ac:chgData name="Atef Mrad" userId="S::bwb.a.mrad@fondespierre.com::4488c457-ef99-4230-b0ca-d6b8f1ad5a27" providerId="AD" clId="Web-{03B86C6F-3327-42D7-B8E1-DF0C704BC322}" dt="2024-01-15T19:08:09.055" v="3" actId="14100"/>
          <ac:picMkLst>
            <pc:docMk/>
            <pc:sldMk cId="180226005" sldId="258"/>
            <ac:picMk id="9" creationId="{8FDAD885-70CC-6B70-2599-9FBC676DA367}"/>
          </ac:picMkLst>
        </pc:picChg>
      </pc:sldChg>
    </pc:docChg>
  </pc:docChgLst>
</pc:chgInfo>
</file>

<file path=ppt/comments/modernComment_112_829EEB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8825A9-048C-4F05-A29A-AEEB0559E3AA}" authorId="{14CB8BD9-864D-38DC-9D51-9AF29A756AF7}" created="2024-01-15T20:03:41.360">
    <pc:sldMkLst xmlns:pc="http://schemas.microsoft.com/office/powerpoint/2013/main/command">
      <pc:docMk/>
      <pc:sldMk cId="2191452943" sldId="274"/>
    </pc:sldMkLst>
    <p188:replyLst>
      <p188:reply id="{574B5D40-6F6E-4421-B7DC-B799E25F9245}" authorId="{14CB8BD9-864D-38DC-9D51-9AF29A756AF7}" created="2024-01-15T20:46:42.084">
        <p188:txBody>
          <a:bodyPr/>
          <a:lstStyle/>
          <a:p>
            <a:r>
              <a:rPr lang="fr-FR"/>
              <a:t>c'est en conclusion</a:t>
            </a:r>
          </a:p>
        </p188:txBody>
      </p188:reply>
    </p188:replyLst>
    <p188:txBody>
      <a:bodyPr/>
      <a:lstStyle/>
      <a:p>
        <a:r>
          <a:rPr lang="fr-FR"/>
          <a:t>En cc ?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D1CDC-BF0E-4EBA-AC19-9D0966EBC759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3DE11-C457-4188-9D6E-1906C6D8DE7C}">
      <dgm:prSet/>
      <dgm:spPr/>
      <dgm:t>
        <a:bodyPr/>
        <a:lstStyle/>
        <a:p>
          <a:pPr>
            <a:defRPr b="1"/>
          </a:pPr>
          <a:r>
            <a:rPr lang="en-US"/>
            <a:t>1980</a:t>
          </a:r>
        </a:p>
      </dgm:t>
    </dgm:pt>
    <dgm:pt modelId="{8242C3F4-C5F3-4F10-AD91-1C9CDEE6D7B0}" type="parTrans" cxnId="{FC1CD030-43E1-4642-887F-745167755343}">
      <dgm:prSet/>
      <dgm:spPr/>
      <dgm:t>
        <a:bodyPr/>
        <a:lstStyle/>
        <a:p>
          <a:endParaRPr lang="en-US"/>
        </a:p>
      </dgm:t>
    </dgm:pt>
    <dgm:pt modelId="{509344C0-8824-43B4-911C-E7D287A49739}" type="sibTrans" cxnId="{FC1CD030-43E1-4642-887F-745167755343}">
      <dgm:prSet/>
      <dgm:spPr/>
      <dgm:t>
        <a:bodyPr/>
        <a:lstStyle/>
        <a:p>
          <a:endParaRPr lang="en-US"/>
        </a:p>
      </dgm:t>
    </dgm:pt>
    <dgm:pt modelId="{7A2C129B-E4D8-4099-AC4F-B94DFF39E46E}">
      <dgm:prSet/>
      <dgm:spPr/>
      <dgm:t>
        <a:bodyPr/>
        <a:lstStyle/>
        <a:p>
          <a:r>
            <a:rPr lang="en-US"/>
            <a:t>Apparation du World Wide Web</a:t>
          </a:r>
        </a:p>
      </dgm:t>
    </dgm:pt>
    <dgm:pt modelId="{812B221C-EB7B-44C6-8AA6-F2CB99F47D1B}" type="parTrans" cxnId="{68600D9E-D35A-466C-80E9-7C38638AB75F}">
      <dgm:prSet/>
      <dgm:spPr/>
      <dgm:t>
        <a:bodyPr/>
        <a:lstStyle/>
        <a:p>
          <a:endParaRPr lang="en-US"/>
        </a:p>
      </dgm:t>
    </dgm:pt>
    <dgm:pt modelId="{698F4321-0923-4AA7-8D41-8DD3D02188B4}" type="sibTrans" cxnId="{68600D9E-D35A-466C-80E9-7C38638AB75F}">
      <dgm:prSet/>
      <dgm:spPr/>
      <dgm:t>
        <a:bodyPr/>
        <a:lstStyle/>
        <a:p>
          <a:endParaRPr lang="en-US"/>
        </a:p>
      </dgm:t>
    </dgm:pt>
    <dgm:pt modelId="{F8F08D5C-1EBA-4DCC-AE8B-8FD75A8165B6}">
      <dgm:prSet/>
      <dgm:spPr/>
      <dgm:t>
        <a:bodyPr/>
        <a:lstStyle/>
        <a:p>
          <a:pPr>
            <a:defRPr b="1"/>
          </a:pPr>
          <a:r>
            <a:rPr lang="en-US"/>
            <a:t>1983</a:t>
          </a:r>
        </a:p>
      </dgm:t>
    </dgm:pt>
    <dgm:pt modelId="{86C70F56-8418-4989-AAE9-B2DF63CCA3E9}" type="parTrans" cxnId="{D486BFE6-407F-4C14-A174-90611EA021A4}">
      <dgm:prSet/>
      <dgm:spPr/>
      <dgm:t>
        <a:bodyPr/>
        <a:lstStyle/>
        <a:p>
          <a:endParaRPr lang="en-US"/>
        </a:p>
      </dgm:t>
    </dgm:pt>
    <dgm:pt modelId="{D3BE7CF6-141E-4F15-93D4-B18FD265B8BC}" type="sibTrans" cxnId="{D486BFE6-407F-4C14-A174-90611EA021A4}">
      <dgm:prSet/>
      <dgm:spPr/>
      <dgm:t>
        <a:bodyPr/>
        <a:lstStyle/>
        <a:p>
          <a:endParaRPr lang="en-US"/>
        </a:p>
      </dgm:t>
    </dgm:pt>
    <dgm:pt modelId="{49E369FB-AEA6-454A-9359-30AB6C338B31}">
      <dgm:prSet/>
      <dgm:spPr/>
      <dgm:t>
        <a:bodyPr/>
        <a:lstStyle/>
        <a:p>
          <a:r>
            <a:rPr lang="en-US"/>
            <a:t>Arpanet se </a:t>
          </a:r>
          <a:r>
            <a:rPr lang="en-US" err="1"/>
            <a:t>converti</a:t>
          </a:r>
          <a:r>
            <a:rPr lang="en-US"/>
            <a:t> </a:t>
          </a:r>
          <a:r>
            <a:rPr lang="en-US" err="1"/>
            <a:t>complètement</a:t>
          </a:r>
          <a:r>
            <a:rPr lang="en-US"/>
            <a:t> au TCP/IP et se </a:t>
          </a:r>
          <a:r>
            <a:rPr lang="en-US" err="1"/>
            <a:t>scinde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deux:</a:t>
          </a:r>
        </a:p>
      </dgm:t>
    </dgm:pt>
    <dgm:pt modelId="{DB51B2FC-6D52-45F1-99A3-2ED6E08D1A8E}" type="parTrans" cxnId="{8D5DCE3A-FA01-4D44-8C02-C641714A458F}">
      <dgm:prSet/>
      <dgm:spPr/>
      <dgm:t>
        <a:bodyPr/>
        <a:lstStyle/>
        <a:p>
          <a:endParaRPr lang="en-US"/>
        </a:p>
      </dgm:t>
    </dgm:pt>
    <dgm:pt modelId="{B1DBCF33-B554-4205-AEF3-47C1C520EA24}" type="sibTrans" cxnId="{8D5DCE3A-FA01-4D44-8C02-C641714A458F}">
      <dgm:prSet/>
      <dgm:spPr/>
      <dgm:t>
        <a:bodyPr/>
        <a:lstStyle/>
        <a:p>
          <a:endParaRPr lang="en-US"/>
        </a:p>
      </dgm:t>
    </dgm:pt>
    <dgm:pt modelId="{BC407A15-551E-49CD-BD27-8EE870465DA0}">
      <dgm:prSet/>
      <dgm:spPr/>
      <dgm:t>
        <a:bodyPr/>
        <a:lstStyle/>
        <a:p>
          <a:r>
            <a:rPr lang="en-US"/>
            <a:t>Militaire: Milnet</a:t>
          </a:r>
        </a:p>
      </dgm:t>
    </dgm:pt>
    <dgm:pt modelId="{DD1F4FA9-9A1F-4903-AC87-42CE9C9AADFC}" type="parTrans" cxnId="{60C91F44-5FA6-48A6-AE1A-A9BA5F1C2B75}">
      <dgm:prSet/>
      <dgm:spPr/>
      <dgm:t>
        <a:bodyPr/>
        <a:lstStyle/>
        <a:p>
          <a:endParaRPr lang="en-US"/>
        </a:p>
      </dgm:t>
    </dgm:pt>
    <dgm:pt modelId="{0AE16F90-1F57-4A2A-BF87-31932A9F1F66}" type="sibTrans" cxnId="{60C91F44-5FA6-48A6-AE1A-A9BA5F1C2B75}">
      <dgm:prSet/>
      <dgm:spPr/>
      <dgm:t>
        <a:bodyPr/>
        <a:lstStyle/>
        <a:p>
          <a:endParaRPr lang="en-US"/>
        </a:p>
      </dgm:t>
    </dgm:pt>
    <dgm:pt modelId="{31BA8D4B-9847-4F6C-8859-297624B08738}">
      <dgm:prSet/>
      <dgm:spPr/>
      <dgm:t>
        <a:bodyPr/>
        <a:lstStyle/>
        <a:p>
          <a:r>
            <a:rPr lang="en-US"/>
            <a:t>Civil: les débuts d’internet</a:t>
          </a:r>
        </a:p>
      </dgm:t>
    </dgm:pt>
    <dgm:pt modelId="{6FE37C0A-2401-4964-8BB7-CA9DDD40CD11}" type="parTrans" cxnId="{7F78D278-755A-4656-95F4-BAFD737EE72B}">
      <dgm:prSet/>
      <dgm:spPr/>
      <dgm:t>
        <a:bodyPr/>
        <a:lstStyle/>
        <a:p>
          <a:endParaRPr lang="en-US"/>
        </a:p>
      </dgm:t>
    </dgm:pt>
    <dgm:pt modelId="{C635F87A-3DA3-4F39-9618-36721D7BEBCD}" type="sibTrans" cxnId="{7F78D278-755A-4656-95F4-BAFD737EE72B}">
      <dgm:prSet/>
      <dgm:spPr/>
      <dgm:t>
        <a:bodyPr/>
        <a:lstStyle/>
        <a:p>
          <a:endParaRPr lang="en-US"/>
        </a:p>
      </dgm:t>
    </dgm:pt>
    <dgm:pt modelId="{1608833F-E842-4BC1-B6AC-0099A829EB58}">
      <dgm:prSet/>
      <dgm:spPr/>
      <dgm:t>
        <a:bodyPr/>
        <a:lstStyle/>
        <a:p>
          <a:pPr>
            <a:defRPr b="1"/>
          </a:pPr>
          <a:r>
            <a:rPr lang="en-US"/>
            <a:t>1984</a:t>
          </a:r>
        </a:p>
      </dgm:t>
    </dgm:pt>
    <dgm:pt modelId="{FB76C941-AF6D-46A8-9A6E-B99D8C0FDC8B}" type="parTrans" cxnId="{AC097972-81C9-4F3B-9356-12CE442B8850}">
      <dgm:prSet/>
      <dgm:spPr/>
      <dgm:t>
        <a:bodyPr/>
        <a:lstStyle/>
        <a:p>
          <a:endParaRPr lang="en-US"/>
        </a:p>
      </dgm:t>
    </dgm:pt>
    <dgm:pt modelId="{0AD03E4B-E75D-48F9-A1CD-ED6CEDD2E742}" type="sibTrans" cxnId="{AC097972-81C9-4F3B-9356-12CE442B8850}">
      <dgm:prSet/>
      <dgm:spPr/>
      <dgm:t>
        <a:bodyPr/>
        <a:lstStyle/>
        <a:p>
          <a:endParaRPr lang="en-US"/>
        </a:p>
      </dgm:t>
    </dgm:pt>
    <dgm:pt modelId="{1720686C-0457-49E7-A117-779E8D9D0379}">
      <dgm:prSet/>
      <dgm:spPr/>
      <dgm:t>
        <a:bodyPr/>
        <a:lstStyle/>
        <a:p>
          <a:r>
            <a:rPr lang="en-US"/>
            <a:t>Premiers Réseaux commerciaux apparaissent</a:t>
          </a:r>
        </a:p>
      </dgm:t>
    </dgm:pt>
    <dgm:pt modelId="{AD24F1E1-DC14-46AA-A996-590B8535E18A}" type="parTrans" cxnId="{885AD3AF-8999-49E9-A723-B402384A1DAF}">
      <dgm:prSet/>
      <dgm:spPr/>
      <dgm:t>
        <a:bodyPr/>
        <a:lstStyle/>
        <a:p>
          <a:endParaRPr lang="en-US"/>
        </a:p>
      </dgm:t>
    </dgm:pt>
    <dgm:pt modelId="{90410326-79BA-4AA2-8CB8-2CCA13D17C69}" type="sibTrans" cxnId="{885AD3AF-8999-49E9-A723-B402384A1DAF}">
      <dgm:prSet/>
      <dgm:spPr/>
      <dgm:t>
        <a:bodyPr/>
        <a:lstStyle/>
        <a:p>
          <a:endParaRPr lang="en-US"/>
        </a:p>
      </dgm:t>
    </dgm:pt>
    <dgm:pt modelId="{059FA5FF-9ABA-4CC2-85EA-031AB8687E04}">
      <dgm:prSet/>
      <dgm:spPr/>
      <dgm:t>
        <a:bodyPr/>
        <a:lstStyle/>
        <a:p>
          <a:pPr>
            <a:defRPr b="1"/>
          </a:pPr>
          <a:r>
            <a:rPr lang="en-US"/>
            <a:t>1990</a:t>
          </a:r>
        </a:p>
      </dgm:t>
    </dgm:pt>
    <dgm:pt modelId="{F5D189F7-C871-4C7D-A4DD-B2C88A8867BA}" type="parTrans" cxnId="{6116304D-A8F1-4AAB-B351-2430C728132F}">
      <dgm:prSet/>
      <dgm:spPr/>
      <dgm:t>
        <a:bodyPr/>
        <a:lstStyle/>
        <a:p>
          <a:endParaRPr lang="en-US"/>
        </a:p>
      </dgm:t>
    </dgm:pt>
    <dgm:pt modelId="{CD4430C8-2216-44CE-B213-A737FD99A2C1}" type="sibTrans" cxnId="{6116304D-A8F1-4AAB-B351-2430C728132F}">
      <dgm:prSet/>
      <dgm:spPr/>
      <dgm:t>
        <a:bodyPr/>
        <a:lstStyle/>
        <a:p>
          <a:endParaRPr lang="en-US"/>
        </a:p>
      </dgm:t>
    </dgm:pt>
    <dgm:pt modelId="{E79852FF-9CD5-4AA8-B0EA-933FBFC7FB9D}">
      <dgm:prSet/>
      <dgm:spPr/>
      <dgm:t>
        <a:bodyPr/>
        <a:lstStyle/>
        <a:p>
          <a:r>
            <a:rPr lang="en-US"/>
            <a:t>Arpanet est officiellement fermé en 1990</a:t>
          </a:r>
        </a:p>
      </dgm:t>
    </dgm:pt>
    <dgm:pt modelId="{51CF5027-26E7-4EBA-868A-D10ACACB3E3B}" type="parTrans" cxnId="{634E4EC0-11D9-41C7-B17C-F5D316C5A7EB}">
      <dgm:prSet/>
      <dgm:spPr/>
      <dgm:t>
        <a:bodyPr/>
        <a:lstStyle/>
        <a:p>
          <a:endParaRPr lang="en-US"/>
        </a:p>
      </dgm:t>
    </dgm:pt>
    <dgm:pt modelId="{06B15D10-E4AD-48DF-B3B3-4C42377E569D}" type="sibTrans" cxnId="{634E4EC0-11D9-41C7-B17C-F5D316C5A7EB}">
      <dgm:prSet/>
      <dgm:spPr/>
      <dgm:t>
        <a:bodyPr/>
        <a:lstStyle/>
        <a:p>
          <a:endParaRPr lang="en-US"/>
        </a:p>
      </dgm:t>
    </dgm:pt>
    <dgm:pt modelId="{201B6263-1DDA-4441-964B-C431FD429A3D}" type="pres">
      <dgm:prSet presAssocID="{83AD1CDC-BF0E-4EBA-AC19-9D0966EBC759}" presName="root" presStyleCnt="0">
        <dgm:presLayoutVars>
          <dgm:chMax/>
          <dgm:chPref/>
          <dgm:animLvl val="lvl"/>
        </dgm:presLayoutVars>
      </dgm:prSet>
      <dgm:spPr/>
    </dgm:pt>
    <dgm:pt modelId="{AD090926-703A-433C-815E-8D1662B06020}" type="pres">
      <dgm:prSet presAssocID="{83AD1CDC-BF0E-4EBA-AC19-9D0966EBC759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65D1C34E-9A05-4164-9027-1640BBEEFAE2}" type="pres">
      <dgm:prSet presAssocID="{83AD1CDC-BF0E-4EBA-AC19-9D0966EBC759}" presName="nodes" presStyleCnt="0">
        <dgm:presLayoutVars>
          <dgm:chMax/>
          <dgm:chPref/>
          <dgm:animLvl val="lvl"/>
        </dgm:presLayoutVars>
      </dgm:prSet>
      <dgm:spPr/>
    </dgm:pt>
    <dgm:pt modelId="{7EB412DE-BEB8-431C-BCE0-27DA76FEA1FF}" type="pres">
      <dgm:prSet presAssocID="{09E3DE11-C457-4188-9D6E-1906C6D8DE7C}" presName="composite" presStyleCnt="0"/>
      <dgm:spPr/>
    </dgm:pt>
    <dgm:pt modelId="{B1DCFDF9-88A8-43AD-AB4C-CEBA891D5DDF}" type="pres">
      <dgm:prSet presAssocID="{09E3DE11-C457-4188-9D6E-1906C6D8DE7C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7BBD64B-11E7-4012-B608-6567CEC9F86D}" type="pres">
      <dgm:prSet presAssocID="{09E3DE11-C457-4188-9D6E-1906C6D8DE7C}" presName="DropPinPlaceHolder" presStyleCnt="0"/>
      <dgm:spPr/>
    </dgm:pt>
    <dgm:pt modelId="{73FA7466-5685-425F-9C18-50F7A6CE5CC1}" type="pres">
      <dgm:prSet presAssocID="{09E3DE11-C457-4188-9D6E-1906C6D8DE7C}" presName="DropPin" presStyleLbl="alignNode1" presStyleIdx="0" presStyleCnt="4"/>
      <dgm:spPr/>
    </dgm:pt>
    <dgm:pt modelId="{2FF0DB0C-57EE-4639-9842-2A5DECC8D3FB}" type="pres">
      <dgm:prSet presAssocID="{09E3DE11-C457-4188-9D6E-1906C6D8DE7C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697BFF8-205A-4F23-A5A6-BF40046A7AAD}" type="pres">
      <dgm:prSet presAssocID="{09E3DE11-C457-4188-9D6E-1906C6D8DE7C}" presName="L2TextContainer" presStyleLbl="revTx" presStyleIdx="0" presStyleCnt="8">
        <dgm:presLayoutVars>
          <dgm:bulletEnabled val="1"/>
        </dgm:presLayoutVars>
      </dgm:prSet>
      <dgm:spPr/>
    </dgm:pt>
    <dgm:pt modelId="{6E4DF7FB-A3C2-4457-ABF8-6A68181BBA8A}" type="pres">
      <dgm:prSet presAssocID="{09E3DE11-C457-4188-9D6E-1906C6D8DE7C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67468E00-C054-4E94-8C69-7E4043B56979}" type="pres">
      <dgm:prSet presAssocID="{09E3DE11-C457-4188-9D6E-1906C6D8DE7C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891F264-9B0F-4818-8AFE-21054F83C4DB}" type="pres">
      <dgm:prSet presAssocID="{09E3DE11-C457-4188-9D6E-1906C6D8DE7C}" presName="EmptyPlaceHolder" presStyleCnt="0"/>
      <dgm:spPr/>
    </dgm:pt>
    <dgm:pt modelId="{7072B1A7-18D4-4769-82FF-A18D50CEE42A}" type="pres">
      <dgm:prSet presAssocID="{509344C0-8824-43B4-911C-E7D287A49739}" presName="spaceBetweenRectangles" presStyleCnt="0"/>
      <dgm:spPr/>
    </dgm:pt>
    <dgm:pt modelId="{F8670B28-D7BB-4D48-8E10-28B9AA749E99}" type="pres">
      <dgm:prSet presAssocID="{F8F08D5C-1EBA-4DCC-AE8B-8FD75A8165B6}" presName="composite" presStyleCnt="0"/>
      <dgm:spPr/>
    </dgm:pt>
    <dgm:pt modelId="{96F25113-920C-4E60-998A-F4ABE8EF12A4}" type="pres">
      <dgm:prSet presAssocID="{F8F08D5C-1EBA-4DCC-AE8B-8FD75A8165B6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8E2C41A-785F-4FB3-BBEE-82772F44E729}" type="pres">
      <dgm:prSet presAssocID="{F8F08D5C-1EBA-4DCC-AE8B-8FD75A8165B6}" presName="DropPinPlaceHolder" presStyleCnt="0"/>
      <dgm:spPr/>
    </dgm:pt>
    <dgm:pt modelId="{5CD7821A-32AB-476D-A8B4-159664E0A072}" type="pres">
      <dgm:prSet presAssocID="{F8F08D5C-1EBA-4DCC-AE8B-8FD75A8165B6}" presName="DropPin" presStyleLbl="alignNode1" presStyleIdx="1" presStyleCnt="4"/>
      <dgm:spPr/>
    </dgm:pt>
    <dgm:pt modelId="{D7BC2453-163F-459F-8711-D6CB74CF07A6}" type="pres">
      <dgm:prSet presAssocID="{F8F08D5C-1EBA-4DCC-AE8B-8FD75A8165B6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EAC01A5-AC35-4B65-95F2-329A6B95670C}" type="pres">
      <dgm:prSet presAssocID="{F8F08D5C-1EBA-4DCC-AE8B-8FD75A8165B6}" presName="L2TextContainer" presStyleLbl="revTx" presStyleIdx="2" presStyleCnt="8">
        <dgm:presLayoutVars>
          <dgm:bulletEnabled val="1"/>
        </dgm:presLayoutVars>
      </dgm:prSet>
      <dgm:spPr/>
    </dgm:pt>
    <dgm:pt modelId="{67533162-CF79-49FF-B014-8EEC44F88BFA}" type="pres">
      <dgm:prSet presAssocID="{F8F08D5C-1EBA-4DCC-AE8B-8FD75A8165B6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7115DB70-7713-456B-B74C-A7F2C31C4115}" type="pres">
      <dgm:prSet presAssocID="{F8F08D5C-1EBA-4DCC-AE8B-8FD75A8165B6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2BB39BD-46A6-479A-A573-FECD463888A7}" type="pres">
      <dgm:prSet presAssocID="{F8F08D5C-1EBA-4DCC-AE8B-8FD75A8165B6}" presName="EmptyPlaceHolder" presStyleCnt="0"/>
      <dgm:spPr/>
    </dgm:pt>
    <dgm:pt modelId="{41AF98C0-FD8C-48AB-879C-5DFDB4FE9493}" type="pres">
      <dgm:prSet presAssocID="{D3BE7CF6-141E-4F15-93D4-B18FD265B8BC}" presName="spaceBetweenRectangles" presStyleCnt="0"/>
      <dgm:spPr/>
    </dgm:pt>
    <dgm:pt modelId="{5E7B4AAE-24ED-4916-A08B-5E85BE93150A}" type="pres">
      <dgm:prSet presAssocID="{1608833F-E842-4BC1-B6AC-0099A829EB58}" presName="composite" presStyleCnt="0"/>
      <dgm:spPr/>
    </dgm:pt>
    <dgm:pt modelId="{D1D06586-FA21-429A-93D4-59748A6EC091}" type="pres">
      <dgm:prSet presAssocID="{1608833F-E842-4BC1-B6AC-0099A829EB58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C7BD7E9-5710-4174-91E9-853EB55CCD7E}" type="pres">
      <dgm:prSet presAssocID="{1608833F-E842-4BC1-B6AC-0099A829EB58}" presName="DropPinPlaceHolder" presStyleCnt="0"/>
      <dgm:spPr/>
    </dgm:pt>
    <dgm:pt modelId="{7170644F-8382-43C4-BAA1-97A075EBE678}" type="pres">
      <dgm:prSet presAssocID="{1608833F-E842-4BC1-B6AC-0099A829EB58}" presName="DropPin" presStyleLbl="alignNode1" presStyleIdx="2" presStyleCnt="4"/>
      <dgm:spPr/>
    </dgm:pt>
    <dgm:pt modelId="{3BA81B08-96DC-4584-A5EC-A935C9244321}" type="pres">
      <dgm:prSet presAssocID="{1608833F-E842-4BC1-B6AC-0099A829EB58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DCC8CF0-6ED0-427E-B5BE-3D30BDF87A74}" type="pres">
      <dgm:prSet presAssocID="{1608833F-E842-4BC1-B6AC-0099A829EB58}" presName="L2TextContainer" presStyleLbl="revTx" presStyleIdx="4" presStyleCnt="8">
        <dgm:presLayoutVars>
          <dgm:bulletEnabled val="1"/>
        </dgm:presLayoutVars>
      </dgm:prSet>
      <dgm:spPr/>
    </dgm:pt>
    <dgm:pt modelId="{0D504D28-3CC8-4C89-A1AF-B52318743C00}" type="pres">
      <dgm:prSet presAssocID="{1608833F-E842-4BC1-B6AC-0099A829EB58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C92B37AD-6E77-4215-AFE0-898FF202AA97}" type="pres">
      <dgm:prSet presAssocID="{1608833F-E842-4BC1-B6AC-0099A829EB58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AE2675-A20A-40E5-BD5B-E0996890086F}" type="pres">
      <dgm:prSet presAssocID="{1608833F-E842-4BC1-B6AC-0099A829EB58}" presName="EmptyPlaceHolder" presStyleCnt="0"/>
      <dgm:spPr/>
    </dgm:pt>
    <dgm:pt modelId="{02AED597-9416-4F76-8793-E5814B8A2F34}" type="pres">
      <dgm:prSet presAssocID="{0AD03E4B-E75D-48F9-A1CD-ED6CEDD2E742}" presName="spaceBetweenRectangles" presStyleCnt="0"/>
      <dgm:spPr/>
    </dgm:pt>
    <dgm:pt modelId="{5EA213EE-7B3B-4D0E-BDCA-08E207168C76}" type="pres">
      <dgm:prSet presAssocID="{059FA5FF-9ABA-4CC2-85EA-031AB8687E04}" presName="composite" presStyleCnt="0"/>
      <dgm:spPr/>
    </dgm:pt>
    <dgm:pt modelId="{874BA0F9-459B-4EFE-AF60-D0DD014F3301}" type="pres">
      <dgm:prSet presAssocID="{059FA5FF-9ABA-4CC2-85EA-031AB8687E04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CDB346F-2764-4E5B-8072-5B72FFABB50F}" type="pres">
      <dgm:prSet presAssocID="{059FA5FF-9ABA-4CC2-85EA-031AB8687E04}" presName="DropPinPlaceHolder" presStyleCnt="0"/>
      <dgm:spPr/>
    </dgm:pt>
    <dgm:pt modelId="{D3220692-B448-4C9A-8275-3DBBD204BC80}" type="pres">
      <dgm:prSet presAssocID="{059FA5FF-9ABA-4CC2-85EA-031AB8687E04}" presName="DropPin" presStyleLbl="alignNode1" presStyleIdx="3" presStyleCnt="4"/>
      <dgm:spPr/>
    </dgm:pt>
    <dgm:pt modelId="{AF58D737-B52D-4D50-B6B2-263EFECF9D5A}" type="pres">
      <dgm:prSet presAssocID="{059FA5FF-9ABA-4CC2-85EA-031AB8687E04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0767857-B858-40FF-A3EB-509D9EEFCFCC}" type="pres">
      <dgm:prSet presAssocID="{059FA5FF-9ABA-4CC2-85EA-031AB8687E04}" presName="L2TextContainer" presStyleLbl="revTx" presStyleIdx="6" presStyleCnt="8">
        <dgm:presLayoutVars>
          <dgm:bulletEnabled val="1"/>
        </dgm:presLayoutVars>
      </dgm:prSet>
      <dgm:spPr/>
    </dgm:pt>
    <dgm:pt modelId="{DE29F1E0-651C-42DC-9E0F-0A35BF8A364A}" type="pres">
      <dgm:prSet presAssocID="{059FA5FF-9ABA-4CC2-85EA-031AB8687E04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50E5B813-E0FD-4900-A4B2-A624E0998359}" type="pres">
      <dgm:prSet presAssocID="{059FA5FF-9ABA-4CC2-85EA-031AB8687E04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E0E7AF6-7424-4B49-B87D-9A5EB3AA853F}" type="pres">
      <dgm:prSet presAssocID="{059FA5FF-9ABA-4CC2-85EA-031AB8687E04}" presName="EmptyPlaceHolder" presStyleCnt="0"/>
      <dgm:spPr/>
    </dgm:pt>
  </dgm:ptLst>
  <dgm:cxnLst>
    <dgm:cxn modelId="{C0A6B100-74F7-4C6C-91C4-F7B3E87CEDBA}" type="presOf" srcId="{09E3DE11-C457-4188-9D6E-1906C6D8DE7C}" destId="{6E4DF7FB-A3C2-4457-ABF8-6A68181BBA8A}" srcOrd="0" destOrd="0" presId="urn:microsoft.com/office/officeart/2017/3/layout/DropPinTimeline"/>
    <dgm:cxn modelId="{2221D600-12E6-43FB-B9AB-19E54D3A5D9A}" type="presOf" srcId="{BC407A15-551E-49CD-BD27-8EE870465DA0}" destId="{2EAC01A5-AC35-4B65-95F2-329A6B95670C}" srcOrd="0" destOrd="1" presId="urn:microsoft.com/office/officeart/2017/3/layout/DropPinTimeline"/>
    <dgm:cxn modelId="{922ED609-AC15-47FE-B899-79B2B99C026D}" type="presOf" srcId="{1720686C-0457-49E7-A117-779E8D9D0379}" destId="{6DCC8CF0-6ED0-427E-B5BE-3D30BDF87A74}" srcOrd="0" destOrd="0" presId="urn:microsoft.com/office/officeart/2017/3/layout/DropPinTimeline"/>
    <dgm:cxn modelId="{6DCCA613-F20E-497D-8771-7BC7C69EDACB}" type="presOf" srcId="{31BA8D4B-9847-4F6C-8859-297624B08738}" destId="{2EAC01A5-AC35-4B65-95F2-329A6B95670C}" srcOrd="0" destOrd="2" presId="urn:microsoft.com/office/officeart/2017/3/layout/DropPinTimeline"/>
    <dgm:cxn modelId="{7B844A23-C5B4-4247-89FA-703DFA59B26E}" type="presOf" srcId="{7A2C129B-E4D8-4099-AC4F-B94DFF39E46E}" destId="{F697BFF8-205A-4F23-A5A6-BF40046A7AAD}" srcOrd="0" destOrd="0" presId="urn:microsoft.com/office/officeart/2017/3/layout/DropPinTimeline"/>
    <dgm:cxn modelId="{61A1D02B-F5AF-4745-A217-B027863D40E8}" type="presOf" srcId="{E79852FF-9CD5-4AA8-B0EA-933FBFC7FB9D}" destId="{60767857-B858-40FF-A3EB-509D9EEFCFCC}" srcOrd="0" destOrd="0" presId="urn:microsoft.com/office/officeart/2017/3/layout/DropPinTimeline"/>
    <dgm:cxn modelId="{FC1CD030-43E1-4642-887F-745167755343}" srcId="{83AD1CDC-BF0E-4EBA-AC19-9D0966EBC759}" destId="{09E3DE11-C457-4188-9D6E-1906C6D8DE7C}" srcOrd="0" destOrd="0" parTransId="{8242C3F4-C5F3-4F10-AD91-1C9CDEE6D7B0}" sibTransId="{509344C0-8824-43B4-911C-E7D287A49739}"/>
    <dgm:cxn modelId="{8D5DCE3A-FA01-4D44-8C02-C641714A458F}" srcId="{F8F08D5C-1EBA-4DCC-AE8B-8FD75A8165B6}" destId="{49E369FB-AEA6-454A-9359-30AB6C338B31}" srcOrd="0" destOrd="0" parTransId="{DB51B2FC-6D52-45F1-99A3-2ED6E08D1A8E}" sibTransId="{B1DBCF33-B554-4205-AEF3-47C1C520EA24}"/>
    <dgm:cxn modelId="{60C91F44-5FA6-48A6-AE1A-A9BA5F1C2B75}" srcId="{49E369FB-AEA6-454A-9359-30AB6C338B31}" destId="{BC407A15-551E-49CD-BD27-8EE870465DA0}" srcOrd="0" destOrd="0" parTransId="{DD1F4FA9-9A1F-4903-AC87-42CE9C9AADFC}" sibTransId="{0AE16F90-1F57-4A2A-BF87-31932A9F1F66}"/>
    <dgm:cxn modelId="{A3BDA66C-1B04-41A9-B4EF-53E8C31049BD}" type="presOf" srcId="{1608833F-E842-4BC1-B6AC-0099A829EB58}" destId="{0D504D28-3CC8-4C89-A1AF-B52318743C00}" srcOrd="0" destOrd="0" presId="urn:microsoft.com/office/officeart/2017/3/layout/DropPinTimeline"/>
    <dgm:cxn modelId="{6116304D-A8F1-4AAB-B351-2430C728132F}" srcId="{83AD1CDC-BF0E-4EBA-AC19-9D0966EBC759}" destId="{059FA5FF-9ABA-4CC2-85EA-031AB8687E04}" srcOrd="3" destOrd="0" parTransId="{F5D189F7-C871-4C7D-A4DD-B2C88A8867BA}" sibTransId="{CD4430C8-2216-44CE-B213-A737FD99A2C1}"/>
    <dgm:cxn modelId="{7454504E-37DA-4DDC-9C09-21EF8D5A1FBC}" type="presOf" srcId="{49E369FB-AEA6-454A-9359-30AB6C338B31}" destId="{2EAC01A5-AC35-4B65-95F2-329A6B95670C}" srcOrd="0" destOrd="0" presId="urn:microsoft.com/office/officeart/2017/3/layout/DropPinTimeline"/>
    <dgm:cxn modelId="{AC097972-81C9-4F3B-9356-12CE442B8850}" srcId="{83AD1CDC-BF0E-4EBA-AC19-9D0966EBC759}" destId="{1608833F-E842-4BC1-B6AC-0099A829EB58}" srcOrd="2" destOrd="0" parTransId="{FB76C941-AF6D-46A8-9A6E-B99D8C0FDC8B}" sibTransId="{0AD03E4B-E75D-48F9-A1CD-ED6CEDD2E742}"/>
    <dgm:cxn modelId="{7F78D278-755A-4656-95F4-BAFD737EE72B}" srcId="{49E369FB-AEA6-454A-9359-30AB6C338B31}" destId="{31BA8D4B-9847-4F6C-8859-297624B08738}" srcOrd="1" destOrd="0" parTransId="{6FE37C0A-2401-4964-8BB7-CA9DDD40CD11}" sibTransId="{C635F87A-3DA3-4F39-9618-36721D7BEBCD}"/>
    <dgm:cxn modelId="{68600D9E-D35A-466C-80E9-7C38638AB75F}" srcId="{09E3DE11-C457-4188-9D6E-1906C6D8DE7C}" destId="{7A2C129B-E4D8-4099-AC4F-B94DFF39E46E}" srcOrd="0" destOrd="0" parTransId="{812B221C-EB7B-44C6-8AA6-F2CB99F47D1B}" sibTransId="{698F4321-0923-4AA7-8D41-8DD3D02188B4}"/>
    <dgm:cxn modelId="{885AD3AF-8999-49E9-A723-B402384A1DAF}" srcId="{1608833F-E842-4BC1-B6AC-0099A829EB58}" destId="{1720686C-0457-49E7-A117-779E8D9D0379}" srcOrd="0" destOrd="0" parTransId="{AD24F1E1-DC14-46AA-A996-590B8535E18A}" sibTransId="{90410326-79BA-4AA2-8CB8-2CCA13D17C69}"/>
    <dgm:cxn modelId="{3766F3B5-E16D-4BB2-B727-61DA91ED7B64}" type="presOf" srcId="{83AD1CDC-BF0E-4EBA-AC19-9D0966EBC759}" destId="{201B6263-1DDA-4441-964B-C431FD429A3D}" srcOrd="0" destOrd="0" presId="urn:microsoft.com/office/officeart/2017/3/layout/DropPinTimeline"/>
    <dgm:cxn modelId="{86CAAFB9-BA37-4685-93D0-4D300CA9D5DB}" type="presOf" srcId="{059FA5FF-9ABA-4CC2-85EA-031AB8687E04}" destId="{DE29F1E0-651C-42DC-9E0F-0A35BF8A364A}" srcOrd="0" destOrd="0" presId="urn:microsoft.com/office/officeart/2017/3/layout/DropPinTimeline"/>
    <dgm:cxn modelId="{634E4EC0-11D9-41C7-B17C-F5D316C5A7EB}" srcId="{059FA5FF-9ABA-4CC2-85EA-031AB8687E04}" destId="{E79852FF-9CD5-4AA8-B0EA-933FBFC7FB9D}" srcOrd="0" destOrd="0" parTransId="{51CF5027-26E7-4EBA-868A-D10ACACB3E3B}" sibTransId="{06B15D10-E4AD-48DF-B3B3-4C42377E569D}"/>
    <dgm:cxn modelId="{D486BFE6-407F-4C14-A174-90611EA021A4}" srcId="{83AD1CDC-BF0E-4EBA-AC19-9D0966EBC759}" destId="{F8F08D5C-1EBA-4DCC-AE8B-8FD75A8165B6}" srcOrd="1" destOrd="0" parTransId="{86C70F56-8418-4989-AAE9-B2DF63CCA3E9}" sibTransId="{D3BE7CF6-141E-4F15-93D4-B18FD265B8BC}"/>
    <dgm:cxn modelId="{1F9C7CFE-F7D0-42BC-A6A2-0A3D4AEFFCB6}" type="presOf" srcId="{F8F08D5C-1EBA-4DCC-AE8B-8FD75A8165B6}" destId="{67533162-CF79-49FF-B014-8EEC44F88BFA}" srcOrd="0" destOrd="0" presId="urn:microsoft.com/office/officeart/2017/3/layout/DropPinTimeline"/>
    <dgm:cxn modelId="{9D00D0A1-8CB3-49D6-8133-C564F43CBEB4}" type="presParOf" srcId="{201B6263-1DDA-4441-964B-C431FD429A3D}" destId="{AD090926-703A-433C-815E-8D1662B06020}" srcOrd="0" destOrd="0" presId="urn:microsoft.com/office/officeart/2017/3/layout/DropPinTimeline"/>
    <dgm:cxn modelId="{FB9A45F9-5E32-44BA-993F-81A70AD480E6}" type="presParOf" srcId="{201B6263-1DDA-4441-964B-C431FD429A3D}" destId="{65D1C34E-9A05-4164-9027-1640BBEEFAE2}" srcOrd="1" destOrd="0" presId="urn:microsoft.com/office/officeart/2017/3/layout/DropPinTimeline"/>
    <dgm:cxn modelId="{5E2C92B5-0FF9-4737-8282-CB0573C4C5D2}" type="presParOf" srcId="{65D1C34E-9A05-4164-9027-1640BBEEFAE2}" destId="{7EB412DE-BEB8-431C-BCE0-27DA76FEA1FF}" srcOrd="0" destOrd="0" presId="urn:microsoft.com/office/officeart/2017/3/layout/DropPinTimeline"/>
    <dgm:cxn modelId="{0C685D11-DC4B-440D-B445-0DA42B68846B}" type="presParOf" srcId="{7EB412DE-BEB8-431C-BCE0-27DA76FEA1FF}" destId="{B1DCFDF9-88A8-43AD-AB4C-CEBA891D5DDF}" srcOrd="0" destOrd="0" presId="urn:microsoft.com/office/officeart/2017/3/layout/DropPinTimeline"/>
    <dgm:cxn modelId="{A5DD3797-ACE1-43A1-9E85-F5AC3127F528}" type="presParOf" srcId="{7EB412DE-BEB8-431C-BCE0-27DA76FEA1FF}" destId="{77BBD64B-11E7-4012-B608-6567CEC9F86D}" srcOrd="1" destOrd="0" presId="urn:microsoft.com/office/officeart/2017/3/layout/DropPinTimeline"/>
    <dgm:cxn modelId="{6C4F71AC-FEC1-4016-9EE1-2E1D9F155835}" type="presParOf" srcId="{77BBD64B-11E7-4012-B608-6567CEC9F86D}" destId="{73FA7466-5685-425F-9C18-50F7A6CE5CC1}" srcOrd="0" destOrd="0" presId="urn:microsoft.com/office/officeart/2017/3/layout/DropPinTimeline"/>
    <dgm:cxn modelId="{AEFF05B8-C950-44EC-B869-A6BDF3E14531}" type="presParOf" srcId="{77BBD64B-11E7-4012-B608-6567CEC9F86D}" destId="{2FF0DB0C-57EE-4639-9842-2A5DECC8D3FB}" srcOrd="1" destOrd="0" presId="urn:microsoft.com/office/officeart/2017/3/layout/DropPinTimeline"/>
    <dgm:cxn modelId="{1C77921C-8C47-4A23-A515-AE38A702B5DD}" type="presParOf" srcId="{7EB412DE-BEB8-431C-BCE0-27DA76FEA1FF}" destId="{F697BFF8-205A-4F23-A5A6-BF40046A7AAD}" srcOrd="2" destOrd="0" presId="urn:microsoft.com/office/officeart/2017/3/layout/DropPinTimeline"/>
    <dgm:cxn modelId="{A519E9A2-4469-457C-85CE-1CD833316642}" type="presParOf" srcId="{7EB412DE-BEB8-431C-BCE0-27DA76FEA1FF}" destId="{6E4DF7FB-A3C2-4457-ABF8-6A68181BBA8A}" srcOrd="3" destOrd="0" presId="urn:microsoft.com/office/officeart/2017/3/layout/DropPinTimeline"/>
    <dgm:cxn modelId="{9C3E5AA8-7452-4661-98DC-0148CC649850}" type="presParOf" srcId="{7EB412DE-BEB8-431C-BCE0-27DA76FEA1FF}" destId="{67468E00-C054-4E94-8C69-7E4043B56979}" srcOrd="4" destOrd="0" presId="urn:microsoft.com/office/officeart/2017/3/layout/DropPinTimeline"/>
    <dgm:cxn modelId="{7C2D8212-BD62-4CA8-96DF-1580EE6FB2FE}" type="presParOf" srcId="{7EB412DE-BEB8-431C-BCE0-27DA76FEA1FF}" destId="{7891F264-9B0F-4818-8AFE-21054F83C4DB}" srcOrd="5" destOrd="0" presId="urn:microsoft.com/office/officeart/2017/3/layout/DropPinTimeline"/>
    <dgm:cxn modelId="{7BA87401-5C4D-446D-A45C-447E5FFB0275}" type="presParOf" srcId="{65D1C34E-9A05-4164-9027-1640BBEEFAE2}" destId="{7072B1A7-18D4-4769-82FF-A18D50CEE42A}" srcOrd="1" destOrd="0" presId="urn:microsoft.com/office/officeart/2017/3/layout/DropPinTimeline"/>
    <dgm:cxn modelId="{B8AA5E63-5024-420C-BC16-FB6E4BB39FAC}" type="presParOf" srcId="{65D1C34E-9A05-4164-9027-1640BBEEFAE2}" destId="{F8670B28-D7BB-4D48-8E10-28B9AA749E99}" srcOrd="2" destOrd="0" presId="urn:microsoft.com/office/officeart/2017/3/layout/DropPinTimeline"/>
    <dgm:cxn modelId="{C8278C14-85D7-4B8A-B550-017D8572B8B3}" type="presParOf" srcId="{F8670B28-D7BB-4D48-8E10-28B9AA749E99}" destId="{96F25113-920C-4E60-998A-F4ABE8EF12A4}" srcOrd="0" destOrd="0" presId="urn:microsoft.com/office/officeart/2017/3/layout/DropPinTimeline"/>
    <dgm:cxn modelId="{F0066DF5-3000-4622-A46C-3E026FC02021}" type="presParOf" srcId="{F8670B28-D7BB-4D48-8E10-28B9AA749E99}" destId="{08E2C41A-785F-4FB3-BBEE-82772F44E729}" srcOrd="1" destOrd="0" presId="urn:microsoft.com/office/officeart/2017/3/layout/DropPinTimeline"/>
    <dgm:cxn modelId="{6825E99B-89A5-409A-997D-C5DDED6F0BEB}" type="presParOf" srcId="{08E2C41A-785F-4FB3-BBEE-82772F44E729}" destId="{5CD7821A-32AB-476D-A8B4-159664E0A072}" srcOrd="0" destOrd="0" presId="urn:microsoft.com/office/officeart/2017/3/layout/DropPinTimeline"/>
    <dgm:cxn modelId="{D4FEF8C1-1964-4283-AE97-0466C2346B1C}" type="presParOf" srcId="{08E2C41A-785F-4FB3-BBEE-82772F44E729}" destId="{D7BC2453-163F-459F-8711-D6CB74CF07A6}" srcOrd="1" destOrd="0" presId="urn:microsoft.com/office/officeart/2017/3/layout/DropPinTimeline"/>
    <dgm:cxn modelId="{32D3BC27-E858-466C-B28A-29E630AF82CF}" type="presParOf" srcId="{F8670B28-D7BB-4D48-8E10-28B9AA749E99}" destId="{2EAC01A5-AC35-4B65-95F2-329A6B95670C}" srcOrd="2" destOrd="0" presId="urn:microsoft.com/office/officeart/2017/3/layout/DropPinTimeline"/>
    <dgm:cxn modelId="{F1763464-9707-4F09-9223-ACE7431D2AF6}" type="presParOf" srcId="{F8670B28-D7BB-4D48-8E10-28B9AA749E99}" destId="{67533162-CF79-49FF-B014-8EEC44F88BFA}" srcOrd="3" destOrd="0" presId="urn:microsoft.com/office/officeart/2017/3/layout/DropPinTimeline"/>
    <dgm:cxn modelId="{AAFEA525-A322-4F0B-B75A-68CC1B6C3BC4}" type="presParOf" srcId="{F8670B28-D7BB-4D48-8E10-28B9AA749E99}" destId="{7115DB70-7713-456B-B74C-A7F2C31C4115}" srcOrd="4" destOrd="0" presId="urn:microsoft.com/office/officeart/2017/3/layout/DropPinTimeline"/>
    <dgm:cxn modelId="{2DA83F21-7324-4C93-91DE-8C441F3A5CBA}" type="presParOf" srcId="{F8670B28-D7BB-4D48-8E10-28B9AA749E99}" destId="{52BB39BD-46A6-479A-A573-FECD463888A7}" srcOrd="5" destOrd="0" presId="urn:microsoft.com/office/officeart/2017/3/layout/DropPinTimeline"/>
    <dgm:cxn modelId="{6A6F3274-C775-4300-BF74-13FF44054CBF}" type="presParOf" srcId="{65D1C34E-9A05-4164-9027-1640BBEEFAE2}" destId="{41AF98C0-FD8C-48AB-879C-5DFDB4FE9493}" srcOrd="3" destOrd="0" presId="urn:microsoft.com/office/officeart/2017/3/layout/DropPinTimeline"/>
    <dgm:cxn modelId="{22D9798F-D48E-4014-A7B8-C887EE7A454B}" type="presParOf" srcId="{65D1C34E-9A05-4164-9027-1640BBEEFAE2}" destId="{5E7B4AAE-24ED-4916-A08B-5E85BE93150A}" srcOrd="4" destOrd="0" presId="urn:microsoft.com/office/officeart/2017/3/layout/DropPinTimeline"/>
    <dgm:cxn modelId="{638E67B6-F494-4C16-8F9D-18C1443567D2}" type="presParOf" srcId="{5E7B4AAE-24ED-4916-A08B-5E85BE93150A}" destId="{D1D06586-FA21-429A-93D4-59748A6EC091}" srcOrd="0" destOrd="0" presId="urn:microsoft.com/office/officeart/2017/3/layout/DropPinTimeline"/>
    <dgm:cxn modelId="{1C6500BF-8A9E-47F8-A008-99C31F2FFA20}" type="presParOf" srcId="{5E7B4AAE-24ED-4916-A08B-5E85BE93150A}" destId="{4C7BD7E9-5710-4174-91E9-853EB55CCD7E}" srcOrd="1" destOrd="0" presId="urn:microsoft.com/office/officeart/2017/3/layout/DropPinTimeline"/>
    <dgm:cxn modelId="{9AD887B6-5D04-45FD-A7B7-1C27635EDAFD}" type="presParOf" srcId="{4C7BD7E9-5710-4174-91E9-853EB55CCD7E}" destId="{7170644F-8382-43C4-BAA1-97A075EBE678}" srcOrd="0" destOrd="0" presId="urn:microsoft.com/office/officeart/2017/3/layout/DropPinTimeline"/>
    <dgm:cxn modelId="{AD2FD9D2-A9BD-4273-AAD3-BD468CA1F790}" type="presParOf" srcId="{4C7BD7E9-5710-4174-91E9-853EB55CCD7E}" destId="{3BA81B08-96DC-4584-A5EC-A935C9244321}" srcOrd="1" destOrd="0" presId="urn:microsoft.com/office/officeart/2017/3/layout/DropPinTimeline"/>
    <dgm:cxn modelId="{B170EA70-EE01-4B12-8F29-616770A84B77}" type="presParOf" srcId="{5E7B4AAE-24ED-4916-A08B-5E85BE93150A}" destId="{6DCC8CF0-6ED0-427E-B5BE-3D30BDF87A74}" srcOrd="2" destOrd="0" presId="urn:microsoft.com/office/officeart/2017/3/layout/DropPinTimeline"/>
    <dgm:cxn modelId="{62076759-FBC4-4D4C-9D88-4CFE65A170C7}" type="presParOf" srcId="{5E7B4AAE-24ED-4916-A08B-5E85BE93150A}" destId="{0D504D28-3CC8-4C89-A1AF-B52318743C00}" srcOrd="3" destOrd="0" presId="urn:microsoft.com/office/officeart/2017/3/layout/DropPinTimeline"/>
    <dgm:cxn modelId="{DE545FD2-404A-479A-894B-8FD40F6B76BC}" type="presParOf" srcId="{5E7B4AAE-24ED-4916-A08B-5E85BE93150A}" destId="{C92B37AD-6E77-4215-AFE0-898FF202AA97}" srcOrd="4" destOrd="0" presId="urn:microsoft.com/office/officeart/2017/3/layout/DropPinTimeline"/>
    <dgm:cxn modelId="{03B31FF4-D6C1-4227-9798-9CCBE7C330F0}" type="presParOf" srcId="{5E7B4AAE-24ED-4916-A08B-5E85BE93150A}" destId="{17AE2675-A20A-40E5-BD5B-E0996890086F}" srcOrd="5" destOrd="0" presId="urn:microsoft.com/office/officeart/2017/3/layout/DropPinTimeline"/>
    <dgm:cxn modelId="{D50844DA-35DA-4FC0-9754-5E0C86068E78}" type="presParOf" srcId="{65D1C34E-9A05-4164-9027-1640BBEEFAE2}" destId="{02AED597-9416-4F76-8793-E5814B8A2F34}" srcOrd="5" destOrd="0" presId="urn:microsoft.com/office/officeart/2017/3/layout/DropPinTimeline"/>
    <dgm:cxn modelId="{33143CEC-A30F-47B1-A01E-22EB873431DC}" type="presParOf" srcId="{65D1C34E-9A05-4164-9027-1640BBEEFAE2}" destId="{5EA213EE-7B3B-4D0E-BDCA-08E207168C76}" srcOrd="6" destOrd="0" presId="urn:microsoft.com/office/officeart/2017/3/layout/DropPinTimeline"/>
    <dgm:cxn modelId="{051C145D-2BDB-429D-8A80-0BC5EE9C6957}" type="presParOf" srcId="{5EA213EE-7B3B-4D0E-BDCA-08E207168C76}" destId="{874BA0F9-459B-4EFE-AF60-D0DD014F3301}" srcOrd="0" destOrd="0" presId="urn:microsoft.com/office/officeart/2017/3/layout/DropPinTimeline"/>
    <dgm:cxn modelId="{B4BB8162-C378-4169-A1BC-2B8DDE91A659}" type="presParOf" srcId="{5EA213EE-7B3B-4D0E-BDCA-08E207168C76}" destId="{7CDB346F-2764-4E5B-8072-5B72FFABB50F}" srcOrd="1" destOrd="0" presId="urn:microsoft.com/office/officeart/2017/3/layout/DropPinTimeline"/>
    <dgm:cxn modelId="{F966515A-F7F3-447B-AA65-CF147D287471}" type="presParOf" srcId="{7CDB346F-2764-4E5B-8072-5B72FFABB50F}" destId="{D3220692-B448-4C9A-8275-3DBBD204BC80}" srcOrd="0" destOrd="0" presId="urn:microsoft.com/office/officeart/2017/3/layout/DropPinTimeline"/>
    <dgm:cxn modelId="{AB46FF12-691D-4F5E-9815-A1EC0C8E1DE9}" type="presParOf" srcId="{7CDB346F-2764-4E5B-8072-5B72FFABB50F}" destId="{AF58D737-B52D-4D50-B6B2-263EFECF9D5A}" srcOrd="1" destOrd="0" presId="urn:microsoft.com/office/officeart/2017/3/layout/DropPinTimeline"/>
    <dgm:cxn modelId="{072E1918-DB7B-4FAD-BBE7-023471687859}" type="presParOf" srcId="{5EA213EE-7B3B-4D0E-BDCA-08E207168C76}" destId="{60767857-B858-40FF-A3EB-509D9EEFCFCC}" srcOrd="2" destOrd="0" presId="urn:microsoft.com/office/officeart/2017/3/layout/DropPinTimeline"/>
    <dgm:cxn modelId="{CA301A6B-E0CF-46EE-9EB3-EC5715FEAAED}" type="presParOf" srcId="{5EA213EE-7B3B-4D0E-BDCA-08E207168C76}" destId="{DE29F1E0-651C-42DC-9E0F-0A35BF8A364A}" srcOrd="3" destOrd="0" presId="urn:microsoft.com/office/officeart/2017/3/layout/DropPinTimeline"/>
    <dgm:cxn modelId="{97CBE1F3-EE69-4AFC-80FD-81E56309D458}" type="presParOf" srcId="{5EA213EE-7B3B-4D0E-BDCA-08E207168C76}" destId="{50E5B813-E0FD-4900-A4B2-A624E0998359}" srcOrd="4" destOrd="0" presId="urn:microsoft.com/office/officeart/2017/3/layout/DropPinTimeline"/>
    <dgm:cxn modelId="{C8CD0D77-7311-4734-9BED-C99C021A9EBF}" type="presParOf" srcId="{5EA213EE-7B3B-4D0E-BDCA-08E207168C76}" destId="{7E0E7AF6-7424-4B49-B87D-9A5EB3AA853F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90926-703A-433C-815E-8D1662B0602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7466-5685-425F-9C18-50F7A6CE5CC1}">
      <dsp:nvSpPr>
        <dsp:cNvPr id="0" name=""/>
        <dsp:cNvSpPr/>
      </dsp:nvSpPr>
      <dsp:spPr>
        <a:xfrm rot="8100000">
          <a:off x="6811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0DB0C-57EE-4639-9842-2A5DECC8D3FB}">
      <dsp:nvSpPr>
        <dsp:cNvPr id="0" name=""/>
        <dsp:cNvSpPr/>
      </dsp:nvSpPr>
      <dsp:spPr>
        <a:xfrm>
          <a:off x="10366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7BFF8-205A-4F23-A5A6-BF40046A7AAD}">
      <dsp:nvSpPr>
        <dsp:cNvPr id="0" name=""/>
        <dsp:cNvSpPr/>
      </dsp:nvSpPr>
      <dsp:spPr>
        <a:xfrm>
          <a:off x="454379" y="887672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Apparation du World Wide Web</a:t>
          </a:r>
        </a:p>
      </dsp:txBody>
      <dsp:txXfrm>
        <a:off x="454379" y="887672"/>
        <a:ext cx="3498086" cy="1287996"/>
      </dsp:txXfrm>
    </dsp:sp>
    <dsp:sp modelId="{6E4DF7FB-A3C2-4457-ABF8-6A68181BBA8A}">
      <dsp:nvSpPr>
        <dsp:cNvPr id="0" name=""/>
        <dsp:cNvSpPr/>
      </dsp:nvSpPr>
      <dsp:spPr>
        <a:xfrm>
          <a:off x="454379" y="435133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1980</a:t>
          </a:r>
        </a:p>
      </dsp:txBody>
      <dsp:txXfrm>
        <a:off x="454379" y="435133"/>
        <a:ext cx="3498086" cy="452539"/>
      </dsp:txXfrm>
    </dsp:sp>
    <dsp:sp modelId="{67468E00-C054-4E94-8C69-7E4043B56979}">
      <dsp:nvSpPr>
        <dsp:cNvPr id="0" name=""/>
        <dsp:cNvSpPr/>
      </dsp:nvSpPr>
      <dsp:spPr>
        <a:xfrm>
          <a:off x="22810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CFDF9-88A8-43AD-AB4C-CEBA891D5DDF}">
      <dsp:nvSpPr>
        <dsp:cNvPr id="0" name=""/>
        <dsp:cNvSpPr/>
      </dsp:nvSpPr>
      <dsp:spPr>
        <a:xfrm>
          <a:off x="18650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7821A-32AB-476D-A8B4-159664E0A072}">
      <dsp:nvSpPr>
        <dsp:cNvPr id="0" name=""/>
        <dsp:cNvSpPr/>
      </dsp:nvSpPr>
      <dsp:spPr>
        <a:xfrm rot="18900000">
          <a:off x="2167232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C2453-163F-459F-8711-D6CB74CF07A6}">
      <dsp:nvSpPr>
        <dsp:cNvPr id="0" name=""/>
        <dsp:cNvSpPr/>
      </dsp:nvSpPr>
      <dsp:spPr>
        <a:xfrm>
          <a:off x="2202780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C01A5-AC35-4B65-95F2-329A6B95670C}">
      <dsp:nvSpPr>
        <dsp:cNvPr id="0" name=""/>
        <dsp:cNvSpPr/>
      </dsp:nvSpPr>
      <dsp:spPr>
        <a:xfrm>
          <a:off x="2553498" y="2175669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Arpanet se </a:t>
          </a:r>
          <a:r>
            <a:rPr lang="en-US" sz="1500" kern="1200" err="1"/>
            <a:t>converti</a:t>
          </a:r>
          <a:r>
            <a:rPr lang="en-US" sz="1500" kern="1200"/>
            <a:t> </a:t>
          </a:r>
          <a:r>
            <a:rPr lang="en-US" sz="1500" kern="1200" err="1"/>
            <a:t>complètement</a:t>
          </a:r>
          <a:r>
            <a:rPr lang="en-US" sz="1500" kern="1200"/>
            <a:t> au TCP/IP et se </a:t>
          </a:r>
          <a:r>
            <a:rPr lang="en-US" sz="1500" kern="1200" err="1"/>
            <a:t>scinde</a:t>
          </a:r>
          <a:r>
            <a:rPr lang="en-US" sz="1500" kern="1200"/>
            <a:t> </a:t>
          </a:r>
          <a:r>
            <a:rPr lang="en-US" sz="1500" kern="1200" err="1"/>
            <a:t>en</a:t>
          </a:r>
          <a:r>
            <a:rPr lang="en-US" sz="1500" kern="1200"/>
            <a:t> deux: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Militaire: Milnet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Civil: les débuts d’internet</a:t>
          </a:r>
        </a:p>
      </dsp:txBody>
      <dsp:txXfrm>
        <a:off x="2553498" y="2175669"/>
        <a:ext cx="3498086" cy="1287996"/>
      </dsp:txXfrm>
    </dsp:sp>
    <dsp:sp modelId="{67533162-CF79-49FF-B014-8EEC44F88BFA}">
      <dsp:nvSpPr>
        <dsp:cNvPr id="0" name=""/>
        <dsp:cNvSpPr/>
      </dsp:nvSpPr>
      <dsp:spPr>
        <a:xfrm>
          <a:off x="2553498" y="3463665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1983</a:t>
          </a:r>
        </a:p>
      </dsp:txBody>
      <dsp:txXfrm>
        <a:off x="2553498" y="3463665"/>
        <a:ext cx="3498086" cy="452539"/>
      </dsp:txXfrm>
    </dsp:sp>
    <dsp:sp modelId="{7115DB70-7713-456B-B74C-A7F2C31C4115}">
      <dsp:nvSpPr>
        <dsp:cNvPr id="0" name=""/>
        <dsp:cNvSpPr/>
      </dsp:nvSpPr>
      <dsp:spPr>
        <a:xfrm>
          <a:off x="2327228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25113-920C-4E60-998A-F4ABE8EF12A4}">
      <dsp:nvSpPr>
        <dsp:cNvPr id="0" name=""/>
        <dsp:cNvSpPr/>
      </dsp:nvSpPr>
      <dsp:spPr>
        <a:xfrm>
          <a:off x="228562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0644F-8382-43C4-BAA1-97A075EBE678}">
      <dsp:nvSpPr>
        <dsp:cNvPr id="0" name=""/>
        <dsp:cNvSpPr/>
      </dsp:nvSpPr>
      <dsp:spPr>
        <a:xfrm rot="8100000">
          <a:off x="4266351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81B08-96DC-4584-A5EC-A935C9244321}">
      <dsp:nvSpPr>
        <dsp:cNvPr id="0" name=""/>
        <dsp:cNvSpPr/>
      </dsp:nvSpPr>
      <dsp:spPr>
        <a:xfrm>
          <a:off x="4301899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8CF0-6ED0-427E-B5BE-3D30BDF87A74}">
      <dsp:nvSpPr>
        <dsp:cNvPr id="0" name=""/>
        <dsp:cNvSpPr/>
      </dsp:nvSpPr>
      <dsp:spPr>
        <a:xfrm>
          <a:off x="4652617" y="887672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Premiers Réseaux commerciaux apparaissent</a:t>
          </a:r>
        </a:p>
      </dsp:txBody>
      <dsp:txXfrm>
        <a:off x="4652617" y="887672"/>
        <a:ext cx="3498086" cy="1287996"/>
      </dsp:txXfrm>
    </dsp:sp>
    <dsp:sp modelId="{0D504D28-3CC8-4C89-A1AF-B52318743C00}">
      <dsp:nvSpPr>
        <dsp:cNvPr id="0" name=""/>
        <dsp:cNvSpPr/>
      </dsp:nvSpPr>
      <dsp:spPr>
        <a:xfrm>
          <a:off x="4652617" y="435133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1984</a:t>
          </a:r>
        </a:p>
      </dsp:txBody>
      <dsp:txXfrm>
        <a:off x="4652617" y="435133"/>
        <a:ext cx="3498086" cy="452539"/>
      </dsp:txXfrm>
    </dsp:sp>
    <dsp:sp modelId="{C92B37AD-6E77-4215-AFE0-898FF202AA97}">
      <dsp:nvSpPr>
        <dsp:cNvPr id="0" name=""/>
        <dsp:cNvSpPr/>
      </dsp:nvSpPr>
      <dsp:spPr>
        <a:xfrm>
          <a:off x="442634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06586-FA21-429A-93D4-59748A6EC091}">
      <dsp:nvSpPr>
        <dsp:cNvPr id="0" name=""/>
        <dsp:cNvSpPr/>
      </dsp:nvSpPr>
      <dsp:spPr>
        <a:xfrm>
          <a:off x="4384746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20692-B448-4C9A-8275-3DBBD204BC80}">
      <dsp:nvSpPr>
        <dsp:cNvPr id="0" name=""/>
        <dsp:cNvSpPr/>
      </dsp:nvSpPr>
      <dsp:spPr>
        <a:xfrm rot="18900000">
          <a:off x="6365470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8D737-B52D-4D50-B6B2-263EFECF9D5A}">
      <dsp:nvSpPr>
        <dsp:cNvPr id="0" name=""/>
        <dsp:cNvSpPr/>
      </dsp:nvSpPr>
      <dsp:spPr>
        <a:xfrm>
          <a:off x="6401019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67857-B858-40FF-A3EB-509D9EEFCFCC}">
      <dsp:nvSpPr>
        <dsp:cNvPr id="0" name=""/>
        <dsp:cNvSpPr/>
      </dsp:nvSpPr>
      <dsp:spPr>
        <a:xfrm>
          <a:off x="6751736" y="2175669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Arpanet est officiellement fermé en 1990</a:t>
          </a:r>
        </a:p>
      </dsp:txBody>
      <dsp:txXfrm>
        <a:off x="6751736" y="2175669"/>
        <a:ext cx="3498086" cy="1287996"/>
      </dsp:txXfrm>
    </dsp:sp>
    <dsp:sp modelId="{DE29F1E0-651C-42DC-9E0F-0A35BF8A364A}">
      <dsp:nvSpPr>
        <dsp:cNvPr id="0" name=""/>
        <dsp:cNvSpPr/>
      </dsp:nvSpPr>
      <dsp:spPr>
        <a:xfrm>
          <a:off x="6751736" y="3463665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1990</a:t>
          </a:r>
        </a:p>
      </dsp:txBody>
      <dsp:txXfrm>
        <a:off x="6751736" y="3463665"/>
        <a:ext cx="3498086" cy="452539"/>
      </dsp:txXfrm>
    </dsp:sp>
    <dsp:sp modelId="{50E5B813-E0FD-4900-A4B2-A624E0998359}">
      <dsp:nvSpPr>
        <dsp:cNvPr id="0" name=""/>
        <dsp:cNvSpPr/>
      </dsp:nvSpPr>
      <dsp:spPr>
        <a:xfrm>
          <a:off x="6525467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BA0F9-459B-4EFE-AF60-D0DD014F3301}">
      <dsp:nvSpPr>
        <dsp:cNvPr id="0" name=""/>
        <dsp:cNvSpPr/>
      </dsp:nvSpPr>
      <dsp:spPr>
        <a:xfrm>
          <a:off x="6483865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450AB22-52FC-40E6-98AA-74BCCD518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B9199D-72B2-45AE-A712-E5736A22F0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26B1-7527-4E28-B97D-380F113BB44F}" type="datetime1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1359D5-DD6B-4137-AD75-B46D517142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5F9710-A4BE-4433-A7ED-20397B3D73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19D5-D423-4C7D-BE37-350F3D82A9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23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DAC19-97A4-4601-8E6F-C9F59AF9B80C}" type="datetime1">
              <a:rPr lang="fr-FR" smtClean="0"/>
              <a:pPr/>
              <a:t>15/01/2024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D9EE5-14A8-4D2F-A0BD-1BB33ACFF7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2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27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err="1"/>
              <a:t>ØPériode</a:t>
            </a:r>
            <a:r>
              <a:rPr lang="en-US"/>
              <a:t> </a:t>
            </a:r>
            <a:r>
              <a:rPr lang="en-US" err="1"/>
              <a:t>marquée</a:t>
            </a:r>
            <a:r>
              <a:rPr lang="en-US"/>
              <a:t> par la Guerre </a:t>
            </a:r>
            <a:r>
              <a:rPr lang="en-US" err="1"/>
              <a:t>Froide</a:t>
            </a:r>
            <a:r>
              <a:rPr lang="en-US"/>
              <a:t> et </a:t>
            </a:r>
            <a:r>
              <a:rPr lang="en-US" err="1"/>
              <a:t>l'intensification</a:t>
            </a:r>
            <a:r>
              <a:rPr lang="en-US"/>
              <a:t> des efforts de recherche et </a:t>
            </a:r>
            <a:r>
              <a:rPr lang="en-US" err="1"/>
              <a:t>développement</a:t>
            </a:r>
            <a:r>
              <a:rPr lang="en-US"/>
              <a:t> </a:t>
            </a:r>
            <a:r>
              <a:rPr lang="en-US" err="1"/>
              <a:t>militaire</a:t>
            </a:r>
            <a:r>
              <a:rPr lang="en-US"/>
              <a:t> aux États-Unis</a:t>
            </a:r>
            <a:endParaRPr lang="fr-FR"/>
          </a:p>
          <a:p>
            <a:pPr>
              <a:buFont typeface="Arial"/>
              <a:buChar char="•"/>
            </a:pPr>
            <a:r>
              <a:rPr lang="en-US" err="1"/>
              <a:t>ØL'effort</a:t>
            </a:r>
            <a:r>
              <a:rPr lang="en-US"/>
              <a:t> de Recherche et </a:t>
            </a:r>
            <a:r>
              <a:rPr lang="en-US" err="1"/>
              <a:t>Développement</a:t>
            </a:r>
            <a:r>
              <a:rPr lang="en-US"/>
              <a:t> </a:t>
            </a:r>
            <a:r>
              <a:rPr lang="en-US" err="1"/>
              <a:t>Militaire</a:t>
            </a:r>
            <a:r>
              <a:rPr lang="en-US"/>
              <a:t>: </a:t>
            </a:r>
            <a:r>
              <a:rPr lang="en-US" err="1"/>
              <a:t>Besoins</a:t>
            </a:r>
            <a:r>
              <a:rPr lang="en-US"/>
              <a:t> croissants </a:t>
            </a:r>
            <a:r>
              <a:rPr lang="en-US" err="1"/>
              <a:t>en</a:t>
            </a:r>
            <a:r>
              <a:rPr lang="en-US"/>
              <a:t> matière de communication </a:t>
            </a:r>
            <a:r>
              <a:rPr lang="en-US" err="1"/>
              <a:t>sécurisée</a:t>
            </a:r>
            <a:r>
              <a:rPr lang="en-US"/>
              <a:t> et de partage </a:t>
            </a:r>
            <a:r>
              <a:rPr lang="en-US" err="1"/>
              <a:t>rapide</a:t>
            </a:r>
            <a:r>
              <a:rPr lang="en-US"/>
              <a:t> </a:t>
            </a:r>
            <a:r>
              <a:rPr lang="en-US" err="1"/>
              <a:t>d'informations</a:t>
            </a:r>
            <a:r>
              <a:rPr lang="en-US"/>
              <a:t> dans un </a:t>
            </a:r>
            <a:r>
              <a:rPr lang="en-US" err="1"/>
              <a:t>contexte</a:t>
            </a:r>
            <a:r>
              <a:rPr lang="en-US"/>
              <a:t> de tensions </a:t>
            </a:r>
            <a:r>
              <a:rPr lang="en-US" err="1"/>
              <a:t>géopolitiques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/>
              <a:t>ØDARPA : Defense Advanced Research Projects Agency è A </a:t>
            </a:r>
            <a:r>
              <a:rPr lang="en-US" err="1"/>
              <a:t>été</a:t>
            </a:r>
            <a:r>
              <a:rPr lang="en-US"/>
              <a:t> </a:t>
            </a:r>
            <a:r>
              <a:rPr lang="en-US" err="1"/>
              <a:t>créé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raison de la guerre </a:t>
            </a:r>
            <a:r>
              <a:rPr lang="en-US" err="1"/>
              <a:t>froide</a:t>
            </a:r>
            <a:r>
              <a:rPr lang="en-US"/>
              <a:t> suite au </a:t>
            </a:r>
            <a:r>
              <a:rPr lang="en-US" err="1"/>
              <a:t>lancement</a:t>
            </a:r>
            <a:r>
              <a:rPr lang="en-US"/>
              <a:t> du </a:t>
            </a:r>
            <a:r>
              <a:rPr lang="en-US" err="1"/>
              <a:t>Spoutnik</a:t>
            </a:r>
            <a:r>
              <a:rPr lang="en-US"/>
              <a:t> par </a:t>
            </a:r>
            <a:r>
              <a:rPr lang="en-US" err="1"/>
              <a:t>l'Union</a:t>
            </a:r>
            <a:r>
              <a:rPr lang="en-US"/>
              <a:t> </a:t>
            </a:r>
            <a:r>
              <a:rPr lang="en-US" err="1"/>
              <a:t>soviétique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1957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ØDu</a:t>
            </a:r>
            <a:r>
              <a:rPr lang="en-US"/>
              <a:t> début des </a:t>
            </a:r>
            <a:r>
              <a:rPr lang="en-US" err="1"/>
              <a:t>années</a:t>
            </a:r>
            <a:r>
              <a:rPr lang="en-US"/>
              <a:t> 50 à la fin 1962 : Emergence des premiers </a:t>
            </a:r>
            <a:r>
              <a:rPr lang="en-US" err="1"/>
              <a:t>acteurs</a:t>
            </a:r>
            <a:r>
              <a:rPr lang="en-US"/>
              <a:t> et </a:t>
            </a:r>
            <a:r>
              <a:rPr lang="en-US" err="1"/>
              <a:t>acteurs-réseaux</a:t>
            </a:r>
            <a:r>
              <a:rPr lang="en-US"/>
              <a:t>, de </a:t>
            </a:r>
            <a:r>
              <a:rPr lang="en-US" err="1"/>
              <a:t>différentes</a:t>
            </a:r>
            <a:r>
              <a:rPr lang="en-US"/>
              <a:t> </a:t>
            </a:r>
            <a:r>
              <a:rPr lang="en-US" err="1"/>
              <a:t>problématisationsè</a:t>
            </a:r>
            <a:r>
              <a:rPr lang="en-US"/>
              <a:t> Le trait </a:t>
            </a:r>
            <a:r>
              <a:rPr lang="en-US" err="1"/>
              <a:t>marquant</a:t>
            </a:r>
            <a:r>
              <a:rPr lang="en-US"/>
              <a:t> : </a:t>
            </a:r>
            <a:r>
              <a:rPr lang="en-US" err="1"/>
              <a:t>l’émergence</a:t>
            </a:r>
            <a:r>
              <a:rPr lang="en-US"/>
              <a:t> difficile d’un nouveau </a:t>
            </a:r>
            <a:r>
              <a:rPr lang="en-US" err="1"/>
              <a:t>modèle</a:t>
            </a:r>
            <a:r>
              <a:rPr lang="en-US"/>
              <a:t> de </a:t>
            </a:r>
            <a:r>
              <a:rPr lang="en-US" err="1"/>
              <a:t>l’ordinateur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6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</a:t>
            </a:r>
            <a:endParaRPr lang="fr-FR"/>
          </a:p>
          <a:p>
            <a:r>
              <a:rPr lang="en-US"/>
              <a:t>Auteur d' un article </a:t>
            </a:r>
            <a:r>
              <a:rPr lang="en-US" err="1"/>
              <a:t>visionnaire</a:t>
            </a:r>
            <a:r>
              <a:rPr lang="en-US"/>
              <a:t> </a:t>
            </a:r>
            <a:r>
              <a:rPr lang="en-US" err="1"/>
              <a:t>intitulé</a:t>
            </a:r>
            <a:r>
              <a:rPr lang="en-US"/>
              <a:t> "Man-Computer Symbiosis," anticipant </a:t>
            </a:r>
            <a:r>
              <a:rPr lang="en-US" err="1"/>
              <a:t>l'interaction</a:t>
            </a:r>
            <a:r>
              <a:rPr lang="en-US"/>
              <a:t> homme-machine.</a:t>
            </a:r>
            <a:endParaRPr lang="fr-FR">
              <a:cs typeface="Calibri"/>
            </a:endParaRPr>
          </a:p>
          <a:p>
            <a:r>
              <a:rPr lang="en-US" err="1"/>
              <a:t>Défenseur</a:t>
            </a:r>
            <a:r>
              <a:rPr lang="en-US"/>
              <a:t> de </a:t>
            </a:r>
            <a:r>
              <a:rPr lang="en-US" err="1"/>
              <a:t>l'idée</a:t>
            </a:r>
            <a:r>
              <a:rPr lang="en-US"/>
              <a:t> d'un </a:t>
            </a:r>
            <a:r>
              <a:rPr lang="en-US" err="1"/>
              <a:t>réseau</a:t>
            </a:r>
            <a:r>
              <a:rPr lang="en-US"/>
              <a:t> </a:t>
            </a:r>
            <a:r>
              <a:rPr lang="en-US" err="1"/>
              <a:t>interconnecté</a:t>
            </a:r>
            <a:r>
              <a:rPr lang="en-US"/>
              <a:t>, </a:t>
            </a:r>
            <a:r>
              <a:rPr lang="en-US" err="1"/>
              <a:t>permettant</a:t>
            </a:r>
            <a:r>
              <a:rPr lang="en-US"/>
              <a:t> le partage </a:t>
            </a:r>
            <a:r>
              <a:rPr lang="en-US" err="1"/>
              <a:t>efficace</a:t>
            </a:r>
            <a:r>
              <a:rPr lang="en-US"/>
              <a:t> des </a:t>
            </a:r>
            <a:r>
              <a:rPr lang="en-US" err="1"/>
              <a:t>ressources</a:t>
            </a:r>
            <a:r>
              <a:rPr lang="en-US"/>
              <a:t> </a:t>
            </a:r>
            <a:r>
              <a:rPr lang="en-US" err="1"/>
              <a:t>informatiques</a:t>
            </a:r>
            <a:r>
              <a:rPr lang="en-US"/>
              <a:t>.</a:t>
            </a:r>
            <a:endParaRPr lang="fr-FR"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Aout 62 : </a:t>
            </a:r>
            <a:r>
              <a:rPr lang="fr-FR" err="1">
                <a:ea typeface="Calibri"/>
                <a:cs typeface="Calibri"/>
              </a:rPr>
              <a:t>lICKDER</a:t>
            </a:r>
            <a:r>
              <a:rPr lang="fr-FR">
                <a:ea typeface="Calibri"/>
                <a:cs typeface="Calibri"/>
              </a:rPr>
              <a:t> PUBLIE UNE SERIE DE MEMO PORTANT SUR LES Réseaux galactiques : </a:t>
            </a:r>
            <a:r>
              <a:rPr lang="en-US"/>
              <a:t>Un ensemble </a:t>
            </a:r>
            <a:r>
              <a:rPr lang="en-US" err="1"/>
              <a:t>d’ordinateurs</a:t>
            </a:r>
            <a:r>
              <a:rPr lang="en-US"/>
              <a:t> </a:t>
            </a:r>
            <a:r>
              <a:rPr lang="en-US" err="1"/>
              <a:t>interconnectés</a:t>
            </a:r>
            <a:r>
              <a:rPr lang="en-US"/>
              <a:t> au </a:t>
            </a:r>
            <a:r>
              <a:rPr lang="en-US" err="1"/>
              <a:t>niveau</a:t>
            </a:r>
            <a:r>
              <a:rPr lang="en-US"/>
              <a:t> </a:t>
            </a:r>
            <a:r>
              <a:rPr lang="en-US" err="1"/>
              <a:t>mondial</a:t>
            </a:r>
            <a:r>
              <a:rPr lang="en-US"/>
              <a:t> à travers </a:t>
            </a:r>
            <a:r>
              <a:rPr lang="en-US" err="1"/>
              <a:t>lequel</a:t>
            </a:r>
            <a:r>
              <a:rPr lang="en-US"/>
              <a:t> chacun </a:t>
            </a:r>
            <a:r>
              <a:rPr lang="en-US" err="1"/>
              <a:t>pourrait</a:t>
            </a:r>
            <a:r>
              <a:rPr lang="en-US"/>
              <a:t> </a:t>
            </a:r>
            <a:r>
              <a:rPr lang="en-US" err="1"/>
              <a:t>accéder</a:t>
            </a:r>
            <a:r>
              <a:rPr lang="en-US"/>
              <a:t> </a:t>
            </a:r>
            <a:r>
              <a:rPr lang="en-US" err="1"/>
              <a:t>rapidement</a:t>
            </a:r>
            <a:r>
              <a:rPr lang="en-US"/>
              <a:t> aux données et </a:t>
            </a:r>
            <a:r>
              <a:rPr lang="en-US" err="1"/>
              <a:t>programmes</a:t>
            </a:r>
            <a:r>
              <a:rPr lang="en-US"/>
              <a:t> </a:t>
            </a:r>
            <a:r>
              <a:rPr lang="en-US" err="1"/>
              <a:t>depuis</a:t>
            </a:r>
            <a:r>
              <a:rPr lang="en-US"/>
              <a:t> </a:t>
            </a:r>
            <a:r>
              <a:rPr lang="en-US" err="1"/>
              <a:t>n’importe</a:t>
            </a:r>
            <a:r>
              <a:rPr lang="en-US"/>
              <a:t> </a:t>
            </a:r>
            <a:r>
              <a:rPr lang="en-US" err="1"/>
              <a:t>quel</a:t>
            </a:r>
            <a:r>
              <a:rPr lang="en-US"/>
              <a:t> site. </a:t>
            </a:r>
          </a:p>
          <a:p>
            <a:r>
              <a:rPr lang="en-US"/>
              <a:t>Octobre 62 Licklider </a:t>
            </a:r>
            <a:r>
              <a:rPr lang="en-US" err="1"/>
              <a:t>est</a:t>
            </a:r>
            <a:r>
              <a:rPr lang="en-US"/>
              <a:t> le chef de </a:t>
            </a:r>
            <a:r>
              <a:rPr lang="en-US" err="1"/>
              <a:t>projet</a:t>
            </a:r>
            <a:r>
              <a:rPr lang="en-US"/>
              <a:t> (</a:t>
            </a:r>
            <a:r>
              <a:rPr lang="en-US" err="1"/>
              <a:t>jusqu’en</a:t>
            </a:r>
            <a:r>
              <a:rPr lang="en-US"/>
              <a:t> 1964) avec ARPANET </a:t>
            </a:r>
            <a:r>
              <a:rPr lang="en-US" err="1"/>
              <a:t>comme</a:t>
            </a:r>
            <a:r>
              <a:rPr lang="en-US"/>
              <a:t> </a:t>
            </a:r>
            <a:r>
              <a:rPr lang="en-US" err="1"/>
              <a:t>projet</a:t>
            </a:r>
            <a:r>
              <a:rPr lang="en-US"/>
              <a:t> phare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426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5E71D-2146-0F84-498C-02C56AA07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FB9201-B77F-C7E6-605E-27409F07A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E2DB32-7947-92BF-CF2B-665189C41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"/>
              </a:rPr>
              <a:t>Paul Baran : </a:t>
            </a:r>
            <a:r>
              <a:rPr lang="en-US" err="1"/>
              <a:t>Ingénieur</a:t>
            </a:r>
            <a:r>
              <a:rPr lang="en-US"/>
              <a:t> chez RAND Corporation.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En 1962, </a:t>
            </a:r>
            <a:r>
              <a:rPr lang="en-US" err="1"/>
              <a:t>publie</a:t>
            </a:r>
            <a:r>
              <a:rPr lang="en-US"/>
              <a:t> "On Distributed Communications," </a:t>
            </a:r>
            <a:r>
              <a:rPr lang="en-US" err="1"/>
              <a:t>introduisant</a:t>
            </a:r>
            <a:r>
              <a:rPr lang="en-US"/>
              <a:t> la commutation de </a:t>
            </a:r>
            <a:r>
              <a:rPr lang="en-US" err="1"/>
              <a:t>paquets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Conditions du </a:t>
            </a:r>
            <a:r>
              <a:rPr lang="en-US" err="1"/>
              <a:t>déploiement</a:t>
            </a:r>
            <a:r>
              <a:rPr lang="en-US"/>
              <a:t> de </a:t>
            </a:r>
            <a:r>
              <a:rPr lang="en-US" err="1"/>
              <a:t>réseaux</a:t>
            </a:r>
            <a:r>
              <a:rPr lang="en-US"/>
              <a:t> </a:t>
            </a:r>
            <a:r>
              <a:rPr lang="en-US" err="1"/>
              <a:t>hautement</a:t>
            </a:r>
            <a:r>
              <a:rPr lang="en-US"/>
              <a:t> </a:t>
            </a:r>
            <a:r>
              <a:rPr lang="en-US" err="1"/>
              <a:t>fiables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Concept de communication </a:t>
            </a:r>
            <a:r>
              <a:rPr lang="en-US" err="1"/>
              <a:t>distribuée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Concepts </a:t>
            </a:r>
            <a:r>
              <a:rPr lang="en-US" err="1"/>
              <a:t>cruciaux</a:t>
            </a:r>
            <a:r>
              <a:rPr lang="en-US"/>
              <a:t> pour la </a:t>
            </a:r>
            <a:r>
              <a:rPr lang="en-US" err="1"/>
              <a:t>résilience</a:t>
            </a:r>
            <a:r>
              <a:rPr lang="en-US"/>
              <a:t> du </a:t>
            </a:r>
            <a:r>
              <a:rPr lang="en-US" err="1"/>
              <a:t>réseau</a:t>
            </a:r>
            <a:r>
              <a:rPr lang="en-US"/>
              <a:t>, </a:t>
            </a:r>
            <a:r>
              <a:rPr lang="en-US" err="1"/>
              <a:t>influençant</a:t>
            </a:r>
            <a:r>
              <a:rPr lang="en-US"/>
              <a:t> les </a:t>
            </a:r>
            <a:r>
              <a:rPr lang="en-US" err="1"/>
              <a:t>recherches</a:t>
            </a:r>
            <a:r>
              <a:rPr lang="en-US"/>
              <a:t> de </a:t>
            </a:r>
            <a:r>
              <a:rPr lang="en-US" err="1"/>
              <a:t>l'ARPANET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err="1"/>
              <a:t>Ses</a:t>
            </a:r>
            <a:r>
              <a:rPr lang="en-US"/>
              <a:t> </a:t>
            </a:r>
            <a:r>
              <a:rPr lang="en-US" err="1"/>
              <a:t>idées</a:t>
            </a:r>
            <a:r>
              <a:rPr lang="en-US"/>
              <a:t> </a:t>
            </a:r>
            <a:r>
              <a:rPr lang="en-US" err="1"/>
              <a:t>ont</a:t>
            </a:r>
            <a:r>
              <a:rPr lang="en-US"/>
              <a:t> </a:t>
            </a:r>
            <a:r>
              <a:rPr lang="en-US" err="1"/>
              <a:t>convergé</a:t>
            </a:r>
            <a:r>
              <a:rPr lang="en-US"/>
              <a:t> avec </a:t>
            </a:r>
            <a:r>
              <a:rPr lang="en-US" err="1"/>
              <a:t>celles</a:t>
            </a:r>
            <a:r>
              <a:rPr lang="en-US"/>
              <a:t> de Donald Davies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Donald Davies : </a:t>
            </a:r>
            <a:r>
              <a:rPr lang="en-US" err="1"/>
              <a:t>Informaticien</a:t>
            </a:r>
            <a:r>
              <a:rPr lang="en-US"/>
              <a:t> </a:t>
            </a:r>
            <a:r>
              <a:rPr lang="en-US" err="1"/>
              <a:t>britannique</a:t>
            </a:r>
            <a:r>
              <a:rPr lang="en-US"/>
              <a:t> au National Physical Laboratory.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Concepteur</a:t>
            </a:r>
            <a:r>
              <a:rPr lang="en-US"/>
              <a:t> </a:t>
            </a:r>
            <a:r>
              <a:rPr lang="en-US" err="1"/>
              <a:t>indépendant</a:t>
            </a:r>
            <a:r>
              <a:rPr lang="en-US"/>
              <a:t> de la commutation de </a:t>
            </a:r>
            <a:r>
              <a:rPr lang="en-US" err="1"/>
              <a:t>paquets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Termine</a:t>
            </a:r>
            <a:r>
              <a:rPr lang="en-US"/>
              <a:t> le </a:t>
            </a:r>
            <a:r>
              <a:rPr lang="en-US" err="1"/>
              <a:t>terme</a:t>
            </a:r>
            <a:r>
              <a:rPr lang="en-US"/>
              <a:t> "Packet Switching" pour </a:t>
            </a:r>
            <a:r>
              <a:rPr lang="en-US" err="1"/>
              <a:t>décrire</a:t>
            </a:r>
            <a:r>
              <a:rPr lang="en-US"/>
              <a:t> </a:t>
            </a:r>
            <a:r>
              <a:rPr lang="en-US" err="1"/>
              <a:t>cette</a:t>
            </a:r>
            <a:r>
              <a:rPr lang="en-US"/>
              <a:t> technique.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Contribue</a:t>
            </a:r>
            <a:r>
              <a:rPr lang="en-US"/>
              <a:t> aux bases </a:t>
            </a:r>
            <a:r>
              <a:rPr lang="en-US" err="1"/>
              <a:t>théoriques</a:t>
            </a:r>
            <a:r>
              <a:rPr lang="en-US"/>
              <a:t> de </a:t>
            </a:r>
            <a:r>
              <a:rPr lang="en-US" err="1"/>
              <a:t>l'ARPANET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7FE392-19D5-F77C-2FAB-651A3FA39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47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Kleinrock a </a:t>
            </a:r>
            <a:r>
              <a:rPr lang="en-US" err="1"/>
              <a:t>été</a:t>
            </a:r>
            <a:r>
              <a:rPr lang="en-US"/>
              <a:t> </a:t>
            </a:r>
            <a:r>
              <a:rPr lang="en-US" err="1"/>
              <a:t>l'un</a:t>
            </a:r>
            <a:r>
              <a:rPr lang="en-US"/>
              <a:t> des premiers à appliquer la </a:t>
            </a:r>
            <a:r>
              <a:rPr lang="en-US" err="1"/>
              <a:t>théorie</a:t>
            </a:r>
            <a:r>
              <a:rPr lang="en-US"/>
              <a:t> des files </a:t>
            </a:r>
            <a:r>
              <a:rPr lang="en-US" err="1"/>
              <a:t>d'attente</a:t>
            </a:r>
            <a:r>
              <a:rPr lang="en-US"/>
              <a:t> à la communication de données. Il a </a:t>
            </a:r>
            <a:r>
              <a:rPr lang="en-US" err="1"/>
              <a:t>développé</a:t>
            </a:r>
            <a:r>
              <a:rPr lang="en-US"/>
              <a:t> des </a:t>
            </a:r>
            <a:r>
              <a:rPr lang="en-US" err="1"/>
              <a:t>modèles</a:t>
            </a:r>
            <a:r>
              <a:rPr lang="en-US"/>
              <a:t> </a:t>
            </a:r>
            <a:r>
              <a:rPr lang="en-US" err="1"/>
              <a:t>mathématiques</a:t>
            </a:r>
            <a:r>
              <a:rPr lang="en-US"/>
              <a:t> pour </a:t>
            </a:r>
            <a:r>
              <a:rPr lang="en-US" err="1"/>
              <a:t>analyser</a:t>
            </a:r>
            <a:r>
              <a:rPr lang="en-US"/>
              <a:t> les performances des </a:t>
            </a:r>
            <a:r>
              <a:rPr lang="en-US" err="1"/>
              <a:t>réseaux</a:t>
            </a:r>
            <a:r>
              <a:rPr lang="en-US"/>
              <a:t> de communication, </a:t>
            </a:r>
            <a:r>
              <a:rPr lang="en-US" err="1"/>
              <a:t>en</a:t>
            </a:r>
            <a:r>
              <a:rPr lang="en-US"/>
              <a:t> examinant comment les </a:t>
            </a:r>
            <a:r>
              <a:rPr lang="en-US" err="1"/>
              <a:t>paquets</a:t>
            </a:r>
            <a:r>
              <a:rPr lang="en-US"/>
              <a:t> de données </a:t>
            </a: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traités</a:t>
            </a:r>
            <a:r>
              <a:rPr lang="en-US"/>
              <a:t> dans les files </a:t>
            </a:r>
            <a:r>
              <a:rPr lang="en-US" err="1"/>
              <a:t>d'attente</a:t>
            </a:r>
            <a:r>
              <a:rPr lang="en-US"/>
              <a:t>.</a:t>
            </a:r>
            <a:endParaRPr lang="fr-FR"/>
          </a:p>
          <a:p>
            <a:r>
              <a:rPr lang="en-US">
                <a:cs typeface="Calibri"/>
              </a:rPr>
              <a:t>Son article </a:t>
            </a:r>
            <a:r>
              <a:rPr lang="en-US" err="1">
                <a:cs typeface="Calibri"/>
              </a:rPr>
              <a:t>publié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1961 a </a:t>
            </a:r>
            <a:r>
              <a:rPr lang="en-US" err="1">
                <a:cs typeface="Calibri"/>
              </a:rPr>
              <a:t>jeté</a:t>
            </a:r>
            <a:r>
              <a:rPr lang="en-US">
                <a:cs typeface="Calibri"/>
              </a:rPr>
              <a:t> les bases de </a:t>
            </a:r>
            <a:r>
              <a:rPr lang="en-US" err="1">
                <a:cs typeface="Calibri"/>
              </a:rPr>
              <a:t>l'ARPANET</a:t>
            </a:r>
            <a:r>
              <a:rPr lang="en-US">
                <a:cs typeface="Calibri"/>
              </a:rPr>
              <a:t> </a:t>
            </a:r>
            <a:r>
              <a:rPr lang="en-US"/>
              <a:t>il a </a:t>
            </a:r>
            <a:r>
              <a:rPr lang="en-US" err="1"/>
              <a:t>introduit</a:t>
            </a:r>
            <a:r>
              <a:rPr lang="en-US"/>
              <a:t> des concepts de base sur la transmission de </a:t>
            </a:r>
            <a:r>
              <a:rPr lang="en-US" err="1"/>
              <a:t>l'information</a:t>
            </a:r>
            <a:r>
              <a:rPr lang="en-US"/>
              <a:t> à travers des </a:t>
            </a:r>
            <a:r>
              <a:rPr lang="en-US" err="1"/>
              <a:t>réseaux</a:t>
            </a:r>
            <a:r>
              <a:rPr lang="en-US"/>
              <a:t> </a:t>
            </a:r>
            <a:r>
              <a:rPr lang="en-US" err="1"/>
              <a:t>distribués</a:t>
            </a:r>
            <a:r>
              <a:rPr lang="en-US"/>
              <a:t> </a:t>
            </a:r>
            <a:r>
              <a:rPr lang="en-US" err="1"/>
              <a:t>utilisant</a:t>
            </a:r>
            <a:r>
              <a:rPr lang="en-US"/>
              <a:t> la commutation de </a:t>
            </a:r>
            <a:r>
              <a:rPr lang="en-US" err="1"/>
              <a:t>paquets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Premier message : </a:t>
            </a:r>
            <a:r>
              <a:rPr lang="en-US"/>
              <a:t>Le message </a:t>
            </a:r>
            <a:r>
              <a:rPr lang="en-US" err="1"/>
              <a:t>était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tentative de transmission de "LOGIN" </a:t>
            </a:r>
            <a:r>
              <a:rPr lang="en-US" err="1"/>
              <a:t>vers</a:t>
            </a:r>
            <a:r>
              <a:rPr lang="en-US"/>
              <a:t> un </a:t>
            </a:r>
            <a:r>
              <a:rPr lang="en-US" err="1"/>
              <a:t>autre</a:t>
            </a:r>
            <a:r>
              <a:rPr lang="en-US"/>
              <a:t> </a:t>
            </a:r>
            <a:r>
              <a:rPr lang="en-US" err="1"/>
              <a:t>ordinateur</a:t>
            </a:r>
            <a:r>
              <a:rPr lang="en-US"/>
              <a:t> à </a:t>
            </a:r>
            <a:r>
              <a:rPr lang="en-US" err="1"/>
              <a:t>l'Université</a:t>
            </a:r>
            <a:r>
              <a:rPr lang="en-US"/>
              <a:t> Stanford.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71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1966 : Lawrence Roberts rejoint l'ARPA en tant que directeur du </a:t>
            </a:r>
            <a:r>
              <a:rPr lang="en-US" err="1"/>
              <a:t>programme</a:t>
            </a:r>
            <a:r>
              <a:rPr lang="en-US"/>
              <a:t> de recherche sur les technologies </a:t>
            </a:r>
            <a:r>
              <a:rPr lang="en-US" err="1"/>
              <a:t>informatiques</a:t>
            </a:r>
            <a:r>
              <a:rPr lang="en-US"/>
              <a:t> et de </a:t>
            </a:r>
            <a:r>
              <a:rPr lang="en-US" err="1"/>
              <a:t>télécommunications</a:t>
            </a:r>
            <a:r>
              <a:rPr lang="en-US"/>
              <a:t> au sein de </a:t>
            </a:r>
            <a:r>
              <a:rPr lang="en-US" err="1"/>
              <a:t>l'IPTO</a:t>
            </a:r>
            <a:r>
              <a:rPr lang="en-US"/>
              <a:t>.</a:t>
            </a: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 Publication du plan </a:t>
            </a:r>
            <a:r>
              <a:rPr lang="en-US" err="1"/>
              <a:t>d'ARPANET</a:t>
            </a:r>
            <a:r>
              <a:rPr lang="en-US"/>
              <a:t> (1967): Roberts </a:t>
            </a:r>
            <a:r>
              <a:rPr lang="en-US" err="1"/>
              <a:t>publie</a:t>
            </a:r>
            <a:r>
              <a:rPr lang="en-US"/>
              <a:t> son plan  </a:t>
            </a:r>
            <a:r>
              <a:rPr lang="en-US" err="1"/>
              <a:t>intitulé</a:t>
            </a:r>
            <a:r>
              <a:rPr lang="en-US"/>
              <a:t> «  Multiple Computer Networks and Intercomputer Communication »</a:t>
            </a:r>
            <a:r>
              <a:rPr lang="en-US" err="1"/>
              <a:t>lors</a:t>
            </a:r>
            <a:r>
              <a:rPr lang="en-US"/>
              <a:t> de la </a:t>
            </a:r>
            <a:r>
              <a:rPr lang="en-US" err="1"/>
              <a:t>conférence</a:t>
            </a:r>
            <a:r>
              <a:rPr lang="en-US"/>
              <a:t> ACM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octobre</a:t>
            </a:r>
            <a:r>
              <a:rPr lang="en-US"/>
              <a:t> 1967 è Conception du plan initial </a:t>
            </a:r>
            <a:r>
              <a:rPr lang="en-US" err="1"/>
              <a:t>d'ARPANET</a:t>
            </a:r>
            <a:r>
              <a:rPr lang="en-US"/>
              <a:t> </a:t>
            </a:r>
            <a:r>
              <a:rPr lang="en-US" err="1"/>
              <a:t>visant</a:t>
            </a:r>
            <a:r>
              <a:rPr lang="en-US"/>
              <a:t> à </a:t>
            </a:r>
            <a:r>
              <a:rPr lang="en-US" err="1"/>
              <a:t>réaliser</a:t>
            </a:r>
            <a:r>
              <a:rPr lang="en-US"/>
              <a:t> la vision de </a:t>
            </a:r>
            <a:r>
              <a:rPr lang="en-US" err="1"/>
              <a:t>réseau</a:t>
            </a:r>
            <a:r>
              <a:rPr lang="en-US"/>
              <a:t> </a:t>
            </a:r>
            <a:r>
              <a:rPr lang="en-US" err="1"/>
              <a:t>décentralisé</a:t>
            </a:r>
            <a:r>
              <a:rPr lang="en-US"/>
              <a:t>.</a:t>
            </a: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 i="1"/>
              <a:t> Première </a:t>
            </a:r>
            <a:r>
              <a:rPr lang="en-US" b="1" i="1" err="1"/>
              <a:t>Connexion</a:t>
            </a:r>
            <a:r>
              <a:rPr lang="en-US" b="1" i="1"/>
              <a:t> </a:t>
            </a:r>
            <a:r>
              <a:rPr lang="en-US" b="1" i="1" err="1"/>
              <a:t>Opérationnelle</a:t>
            </a:r>
            <a:r>
              <a:rPr lang="en-US" b="1" i="1"/>
              <a:t>:</a:t>
            </a:r>
            <a:r>
              <a:rPr lang="en-US"/>
              <a:t> Mise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œuvre</a:t>
            </a:r>
            <a:r>
              <a:rPr lang="en-US"/>
              <a:t> de la première </a:t>
            </a:r>
            <a:r>
              <a:rPr lang="en-US" err="1"/>
              <a:t>connexion</a:t>
            </a:r>
            <a:r>
              <a:rPr lang="en-US"/>
              <a:t> entre </a:t>
            </a:r>
            <a:r>
              <a:rPr lang="en-US" err="1"/>
              <a:t>l'UCLA</a:t>
            </a:r>
            <a:r>
              <a:rPr lang="en-US"/>
              <a:t> et le SRI </a:t>
            </a:r>
            <a:r>
              <a:rPr lang="en-US" err="1"/>
              <a:t>en</a:t>
            </a:r>
            <a:r>
              <a:rPr lang="en-US"/>
              <a:t> 1969.</a:t>
            </a: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 </a:t>
            </a:r>
            <a:r>
              <a:rPr lang="en-US" err="1"/>
              <a:t>L’objectif</a:t>
            </a:r>
            <a:r>
              <a:rPr lang="en-US"/>
              <a:t> principal </a:t>
            </a:r>
            <a:r>
              <a:rPr lang="en-US" err="1"/>
              <a:t>était</a:t>
            </a:r>
            <a:r>
              <a:rPr lang="en-US"/>
              <a:t> de </a:t>
            </a:r>
            <a:r>
              <a:rPr lang="en-US" err="1"/>
              <a:t>permettre</a:t>
            </a:r>
            <a:r>
              <a:rPr lang="en-US"/>
              <a:t> la communication et le partage de </a:t>
            </a:r>
            <a:r>
              <a:rPr lang="en-US" err="1"/>
              <a:t>ressources</a:t>
            </a:r>
            <a:r>
              <a:rPr lang="en-US"/>
              <a:t> entre des </a:t>
            </a:r>
            <a:r>
              <a:rPr lang="en-US" err="1"/>
              <a:t>chercheurs</a:t>
            </a:r>
            <a:r>
              <a:rPr lang="en-US"/>
              <a:t> et des </a:t>
            </a:r>
            <a:r>
              <a:rPr lang="en-US" err="1"/>
              <a:t>scientifiques</a:t>
            </a:r>
            <a:r>
              <a:rPr lang="en-US"/>
              <a:t> </a:t>
            </a:r>
            <a:r>
              <a:rPr lang="en-US" err="1"/>
              <a:t>répartis</a:t>
            </a:r>
            <a:r>
              <a:rPr lang="en-US"/>
              <a:t> dans </a:t>
            </a:r>
            <a:r>
              <a:rPr lang="en-US" err="1"/>
              <a:t>différents</a:t>
            </a:r>
            <a:r>
              <a:rPr lang="en-US"/>
              <a:t> sites de recherche.</a:t>
            </a: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 Roberts a </a:t>
            </a:r>
            <a:r>
              <a:rPr lang="en-US" err="1"/>
              <a:t>dirigé</a:t>
            </a:r>
            <a:r>
              <a:rPr lang="en-US"/>
              <a:t> le </a:t>
            </a:r>
            <a:r>
              <a:rPr lang="en-US" err="1"/>
              <a:t>programme</a:t>
            </a:r>
            <a:r>
              <a:rPr lang="en-US"/>
              <a:t> "Resource Sharing Computer Networks" </a:t>
            </a:r>
            <a:r>
              <a:rPr lang="en-US" err="1"/>
              <a:t>financé</a:t>
            </a:r>
            <a:r>
              <a:rPr lang="en-US"/>
              <a:t> par </a:t>
            </a:r>
            <a:r>
              <a:rPr lang="en-US" err="1"/>
              <a:t>l'ARPA</a:t>
            </a:r>
            <a:r>
              <a:rPr lang="en-US"/>
              <a:t>-IPTO à </a:t>
            </a:r>
            <a:r>
              <a:rPr lang="en-US" err="1"/>
              <a:t>partir</a:t>
            </a:r>
            <a:r>
              <a:rPr lang="en-US"/>
              <a:t> de 1969.</a:t>
            </a: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 Il a </a:t>
            </a:r>
            <a:r>
              <a:rPr lang="en-US" err="1"/>
              <a:t>joué</a:t>
            </a:r>
            <a:r>
              <a:rPr lang="en-US"/>
              <a:t> un </a:t>
            </a:r>
            <a:r>
              <a:rPr lang="en-US" err="1"/>
              <a:t>rôle</a:t>
            </a:r>
            <a:r>
              <a:rPr lang="en-US"/>
              <a:t> </a:t>
            </a:r>
            <a:r>
              <a:rPr lang="en-US" err="1"/>
              <a:t>essentiel</a:t>
            </a:r>
            <a:r>
              <a:rPr lang="en-US"/>
              <a:t> dans le choix de </a:t>
            </a:r>
            <a:r>
              <a:rPr lang="en-US" err="1"/>
              <a:t>l'entreprise</a:t>
            </a:r>
            <a:r>
              <a:rPr lang="en-US"/>
              <a:t> Bolt Beranek et Newman (BBN) pour </a:t>
            </a:r>
            <a:r>
              <a:rPr lang="en-US" err="1"/>
              <a:t>développer</a:t>
            </a:r>
            <a:r>
              <a:rPr lang="en-US"/>
              <a:t> les interfaces IMP (Interface Message Processor) </a:t>
            </a:r>
            <a:r>
              <a:rPr lang="en-US" err="1"/>
              <a:t>d'ARPANET</a:t>
            </a:r>
            <a:r>
              <a:rPr lang="en-US"/>
              <a:t>.</a:t>
            </a:r>
          </a:p>
          <a:p>
            <a:pPr marL="171450" indent="-228600">
              <a:lnSpc>
                <a:spcPct val="90000"/>
              </a:lnSpc>
              <a:spcBef>
                <a:spcPts val="100"/>
              </a:spcBef>
              <a:buFont typeface="Arial,Sans-Serif"/>
              <a:buChar char="•"/>
            </a:pPr>
            <a:endParaRPr lang="en-US"/>
          </a:p>
          <a:p>
            <a:pPr marL="171450" indent="-228600">
              <a:lnSpc>
                <a:spcPct val="90000"/>
              </a:lnSpc>
              <a:buFont typeface="Arial,Sans-Serif"/>
              <a:buChar char="•"/>
            </a:pPr>
            <a:endParaRPr lang="en-US"/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/>
          </a:p>
          <a:p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35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3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76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1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hne.fr/fr/node/14351/printable/print#:~:text=En%201974%2C%20avec%20la%20d%C3%A9finition,sa%20conversion%20%C3%A0%20TCP%2FIP" TargetMode="External"/><Relationship Id="rId3" Type="http://schemas.openxmlformats.org/officeDocument/2006/relationships/hyperlink" Target="https://fr.wikipedia.org/wiki/ARPANET" TargetMode="External"/><Relationship Id="rId7" Type="http://schemas.openxmlformats.org/officeDocument/2006/relationships/hyperlink" Target="https://www.researchgate.net/" TargetMode="External"/><Relationship Id="rId2" Type="http://schemas.openxmlformats.org/officeDocument/2006/relationships/hyperlink" Target="https://developer.mozilla.org/fr/docs/Glossary/Arpa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uter.howstuffworks.com/arpanet.htm" TargetMode="External"/><Relationship Id="rId5" Type="http://schemas.openxmlformats.org/officeDocument/2006/relationships/hyperlink" Target="https://www.lafibrelyonnaise.fr/darpanet-a-internet/" TargetMode="External"/><Relationship Id="rId4" Type="http://schemas.openxmlformats.org/officeDocument/2006/relationships/hyperlink" Target="https://www.ionos.fr/digitalguide/sites-internet/developpement-web/arpa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12_829EEB0F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FR" sz="4600" b="1">
                <a:latin typeface="Arial Rounded MT Bold"/>
                <a:ea typeface="ADLaM Display"/>
                <a:cs typeface="Times New Roman"/>
              </a:rPr>
              <a:t> </a:t>
            </a:r>
            <a:r>
              <a:rPr lang="fr-FR" sz="4600" b="1">
                <a:latin typeface="Calibri"/>
                <a:ea typeface="ADLaM Display"/>
                <a:cs typeface="Times New Roman"/>
              </a:rPr>
              <a:t>ARPAnet</a:t>
            </a:r>
            <a:r>
              <a:rPr lang="fr-FR" sz="4600" b="1">
                <a:latin typeface="Arial Rounded MT Bold"/>
                <a:ea typeface="ADLaM Display"/>
                <a:cs typeface="Times New Roman"/>
              </a:rPr>
              <a:t>  </a:t>
            </a:r>
            <a:br>
              <a:rPr lang="fr-FR" sz="4600" b="1">
                <a:latin typeface="Calibri"/>
                <a:ea typeface="ADLaM Display"/>
                <a:cs typeface="Times New Roman"/>
              </a:rPr>
            </a:br>
            <a:r>
              <a:rPr lang="fr-FR" sz="4600" b="1">
                <a:latin typeface="Calibri"/>
                <a:ea typeface="+mj-lt"/>
                <a:cs typeface="+mj-lt"/>
              </a:rPr>
              <a:t>Le Précurseur de l'Internet Moderne</a:t>
            </a:r>
            <a:endParaRPr lang="fr-FR" sz="4600" b="1">
              <a:latin typeface="Calibri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8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Image 127" descr="Une image contenant texte, diagramme, Police, carte&#10;&#10;Description générée automatiquement">
            <a:extLst>
              <a:ext uri="{FF2B5EF4-FFF2-40B4-BE49-F238E27FC236}">
                <a16:creationId xmlns:a16="http://schemas.microsoft.com/office/drawing/2014/main" id="{32F8BFA7-77D5-5E48-8B75-3314F41F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77914"/>
            <a:ext cx="7214616" cy="4874740"/>
          </a:xfrm>
          <a:prstGeom prst="rect">
            <a:avLst/>
          </a:prstGeom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29BEB2-8B7C-C613-C587-953DAE3D5BCD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Protocoles et technologies</a:t>
            </a:r>
            <a:endParaRPr lang="en-US" sz="5400">
              <a:latin typeface="+mj-lt"/>
              <a:ea typeface="+mj-ea"/>
              <a:cs typeface="+mj-cs"/>
            </a:endParaRP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56F3D5DE-B93A-556E-58FA-A3D01607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Protocole NCP (NetWork Control Program = remplacé en 1983 par le TCP/IP (Transmission Control Protocol/Internet Protocol)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Commutation de paquets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DNS (Domain Name System) 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Modems et liaisons de communication :</a:t>
            </a:r>
            <a:endParaRPr lang="en-US" sz="14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 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noProof="1"/>
          </a:p>
        </p:txBody>
      </p:sp>
      <p:pic>
        <p:nvPicPr>
          <p:cNvPr id="8" name="Image 7" descr="Une image contenant Appareils électroniques, panneau de contrôle, texte, intérieur&#10;&#10;Description générée automatiquement">
            <a:extLst>
              <a:ext uri="{FF2B5EF4-FFF2-40B4-BE49-F238E27FC236}">
                <a16:creationId xmlns:a16="http://schemas.microsoft.com/office/drawing/2014/main" id="{107217D5-4298-1A3E-8B72-5D1B6E24D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5" r="1828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664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54B093-63A8-4E77-8EF6-21828552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fr-FR" sz="3200"/>
              <a:t>Le protocole NCP</a:t>
            </a:r>
            <a:br>
              <a:rPr lang="fr-FR" sz="3200"/>
            </a:br>
            <a:endParaRPr lang="fr-FR" sz="3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8ED104B0-1850-73F1-BF0A-3D881586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fr-FR" sz="1800">
                <a:latin typeface="Arial" panose="020B0604020202020204" pitchFamily="34" charset="0"/>
              </a:rPr>
              <a:t>NCP est un protocole réseau intégré à PPP</a:t>
            </a:r>
            <a:endParaRPr lang="fr-FR" sz="1800" b="0" i="0">
              <a:effectLst/>
              <a:latin typeface="Arial" panose="020B0604020202020204" pitchFamily="34" charset="0"/>
            </a:endParaRPr>
          </a:p>
          <a:p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to Point Protocol est un protocole de transmission par internet basé sur le HDLC</a:t>
            </a:r>
            <a:endParaRPr lang="fr-FR" sz="1800" u="none" strike="noStrike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b="1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</a:t>
            </a:r>
            <a:r>
              <a:rPr lang="fr-FR" sz="1800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igh-</a:t>
            </a:r>
            <a:r>
              <a:rPr lang="fr-FR" sz="1800" i="1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Level</a:t>
            </a:r>
            <a:r>
              <a:rPr lang="fr-FR" sz="1800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fr-FR" sz="1800" b="1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fr-FR" sz="1800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ata </a:t>
            </a:r>
            <a:r>
              <a:rPr lang="fr-FR" sz="1800" b="1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</a:t>
            </a:r>
            <a:r>
              <a:rPr lang="fr-FR" sz="1800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ink </a:t>
            </a:r>
            <a:r>
              <a:rPr lang="fr-FR" sz="1800" b="1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fr-FR" sz="1800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ontrol</a:t>
            </a:r>
            <a:r>
              <a:rPr lang="fr-FR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est un protocole de niveau 2 du Modèle OSI.</a:t>
            </a:r>
            <a:endParaRPr lang="en-US" sz="1800"/>
          </a:p>
        </p:txBody>
      </p:sp>
      <p:pic>
        <p:nvPicPr>
          <p:cNvPr id="6" name="Espace réservé du contenu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4757A790-1D84-F453-2E0D-E6B25ECF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526978"/>
            <a:ext cx="11164824" cy="18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9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BEB08C-11F1-62CC-FCAF-C07D26D5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Le Premier nœud 29/10/1669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6480BA5-4085-59B6-3F43-F65F0715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</a:t>
            </a:r>
            <a:r>
              <a:rPr lang="fr-FR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Message Processor (ancêtre du Routeur réseau)</a:t>
            </a: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deux premiers nœuds:</a:t>
            </a:r>
          </a:p>
          <a:p>
            <a:pPr lvl="1"/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l'université de Californie à Los Angeles (UCLA) </a:t>
            </a:r>
          </a:p>
          <a:p>
            <a:pPr lvl="1"/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l'Institut de recherche de Stanford (SRI)</a:t>
            </a:r>
          </a:p>
          <a:p>
            <a:pPr lvl="1"/>
            <a:endParaRPr lang="fr-FR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Deux nœuds de plus fin 1969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C07607A-800D-F84C-5CB4-3A04A289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32" y="164592"/>
            <a:ext cx="1485873" cy="2391750"/>
          </a:xfrm>
          <a:prstGeom prst="rect">
            <a:avLst/>
          </a:prstGeom>
        </p:spPr>
      </p:pic>
      <p:pic>
        <p:nvPicPr>
          <p:cNvPr id="12" name="Image 11" descr="Une image contenant diagramme, texte, ligne&#10;&#10;Description générée automatiquement">
            <a:extLst>
              <a:ext uri="{FF2B5EF4-FFF2-40B4-BE49-F238E27FC236}">
                <a16:creationId xmlns:a16="http://schemas.microsoft.com/office/drawing/2014/main" id="{C2178459-C160-8B11-1B7C-B96DBE4E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716" y="2720934"/>
            <a:ext cx="4074289" cy="380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9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B0D9B5-E0B9-CCCF-113C-F192DC79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err="1"/>
              <a:t>L’e</a:t>
            </a:r>
            <a:r>
              <a:rPr lang="en-US" sz="5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xpansion</a:t>
            </a: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5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réseau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diagramme, carte, Plan&#10;&#10;Description générée automatiquement">
            <a:extLst>
              <a:ext uri="{FF2B5EF4-FFF2-40B4-BE49-F238E27FC236}">
                <a16:creationId xmlns:a16="http://schemas.microsoft.com/office/drawing/2014/main" id="{66958866-A85C-5C80-A99E-31F5F036B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989"/>
          <a:stretch/>
        </p:blipFill>
        <p:spPr>
          <a:xfrm>
            <a:off x="4403188" y="772375"/>
            <a:ext cx="7465724" cy="52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781F687-C3B2-6879-3638-EF3FAB6BB2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/>
          <a:srcRect t="2869" b="7845"/>
          <a:stretch/>
        </p:blipFill>
        <p:spPr>
          <a:xfrm>
            <a:off x="-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712AE6-8C33-F313-5472-77C053B1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Arpanet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1974</a:t>
            </a:r>
            <a:b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1EEE17-D347-D759-B209-216BEB76CA71}"/>
              </a:ext>
            </a:extLst>
          </p:cNvPr>
          <p:cNvSpPr/>
          <p:nvPr/>
        </p:nvSpPr>
        <p:spPr>
          <a:xfrm>
            <a:off x="9871788" y="5346441"/>
            <a:ext cx="1427583" cy="267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2D242-8328-232B-DE5A-D076DD936B13}"/>
              </a:ext>
            </a:extLst>
          </p:cNvPr>
          <p:cNvSpPr/>
          <p:nvPr/>
        </p:nvSpPr>
        <p:spPr>
          <a:xfrm>
            <a:off x="9302620" y="5614426"/>
            <a:ext cx="2659225" cy="267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1E2A3-E617-E94E-4707-9605880F33A2}"/>
              </a:ext>
            </a:extLst>
          </p:cNvPr>
          <p:cNvSpPr/>
          <p:nvPr/>
        </p:nvSpPr>
        <p:spPr>
          <a:xfrm>
            <a:off x="9909110" y="5882395"/>
            <a:ext cx="1352938" cy="54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5839D-1E42-49FB-87F7-11C040A00B02}"/>
              </a:ext>
            </a:extLst>
          </p:cNvPr>
          <p:cNvSpPr/>
          <p:nvPr/>
        </p:nvSpPr>
        <p:spPr>
          <a:xfrm>
            <a:off x="9302620" y="6161178"/>
            <a:ext cx="858417" cy="34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59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 descr="Une image contenant texte, diagramme, carte, Plan&#10;&#10;Description générée automatiquement">
            <a:extLst>
              <a:ext uri="{FF2B5EF4-FFF2-40B4-BE49-F238E27FC236}">
                <a16:creationId xmlns:a16="http://schemas.microsoft.com/office/drawing/2014/main" id="{D2AD1B2B-ED0A-3B07-B714-136F8EA0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6" r="1118" b="2"/>
          <a:stretch/>
        </p:blipFill>
        <p:spPr>
          <a:xfrm>
            <a:off x="1670669" y="512759"/>
            <a:ext cx="8230431" cy="560274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6101FD4-981F-FB2B-86E2-F16703E6F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05" y="1341792"/>
            <a:ext cx="5743575" cy="4838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6C17B-EDAF-AC79-A88C-8E68FA97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Fin d’Arpanet</a:t>
            </a:r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3E98D383-08EE-B622-4422-9E86A53FE425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746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9B9BA5-88C2-92A4-FD9A-86CCC175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2EC34-23C1-2ABE-C9A6-E0BA1CAD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Sources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69C4A37-A654-3ECD-AA99-2D409923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fr-FR" sz="2200" u="sng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https://developer.mozilla.org/fr/docs/Glossary/Arpanet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https://fr.wikipedia.org/wiki/ARPANET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https://www.ionos.fr/digitalguide/sites-internet/developpement-web/arpanet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https://www.lafibrelyonnaise.fr/darpanet-a-internet/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https://computer.howstuffworks.com/arpanet.htm</a:t>
            </a:r>
            <a:r>
              <a:rPr lang="fr-FR" sz="2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https://www.researchgate.net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https://ehne.fr/fr/node/14351/printable/print#:~:text=En%201974%2C%20avec%20la%20d%C3%A9finition,sa%20conversion%20%C3%A0%20TCP%2FIP</a:t>
            </a:r>
            <a:r>
              <a:rPr lang="fr-FR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9520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drapeau, dessin humoristique, illustration, clipart&#10;&#10;Description générée automatiquement">
            <a:extLst>
              <a:ext uri="{FF2B5EF4-FFF2-40B4-BE49-F238E27FC236}">
                <a16:creationId xmlns:a16="http://schemas.microsoft.com/office/drawing/2014/main" id="{C44FBADD-87A3-79D7-9012-1CB269FC5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9" r="1" b="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7EF6C40-661E-E00E-5D81-FC8A49FA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/>
              <a:t>Contexte historique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56F3D5DE-B93A-556E-58FA-A3D01607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100" b="1"/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400" b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>
                <a:sym typeface="Wingdings"/>
              </a:rPr>
              <a:t>Guerre</a:t>
            </a:r>
            <a:r>
              <a:rPr lang="en-US" sz="1400" noProof="1"/>
              <a:t> Froide et intensification des efforts de recherche et développement militaire aux États-Unis</a:t>
            </a:r>
            <a:endParaRPr lang="en-US" sz="1400">
              <a:cs typeface="Calibri"/>
            </a:endParaRPr>
          </a:p>
          <a:p>
            <a:pPr algn="l"/>
            <a:endParaRPr lang="en-US" sz="1400" noProof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noProof="1">
                <a:sym typeface="Wingdings"/>
              </a:rPr>
              <a:t>Creation de la DARPA</a:t>
            </a:r>
            <a:r>
              <a:rPr lang="en-US" sz="1400" b="1" noProof="1"/>
              <a:t> :</a:t>
            </a:r>
            <a:r>
              <a:rPr lang="en-US" sz="1400" noProof="1"/>
              <a:t> Defense Advanced Research Projects Agency </a:t>
            </a:r>
            <a:endParaRPr lang="en-US" sz="1400" noProof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noProof="1">
                <a:sym typeface="Wingdings"/>
              </a:rPr>
              <a:t>Du</a:t>
            </a:r>
            <a:r>
              <a:rPr lang="en-US" sz="1400" b="1" noProof="1"/>
              <a:t> début des années 50 à la fin 1962 :</a:t>
            </a:r>
            <a:r>
              <a:rPr lang="en-US" sz="1400" noProof="1"/>
              <a:t> Emergence des premiers acteurs et acteurs-réseaux,</a:t>
            </a:r>
            <a:endParaRPr lang="en-US" sz="1400" noProof="1">
              <a:cs typeface="Calibri"/>
            </a:endParaRPr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8022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29BEB2-8B7C-C613-C587-953DAE3D5BCD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latin typeface="+mj-lt"/>
                <a:ea typeface="+mj-ea"/>
                <a:cs typeface="+mj-cs"/>
              </a:rPr>
              <a:t>Genèse de l’ARPANET : Rôle fondamentale de J.C.R. Licklider </a:t>
            </a:r>
          </a:p>
        </p:txBody>
      </p:sp>
      <p:sp>
        <p:nvSpPr>
          <p:cNvPr id="5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56F3D5DE-B93A-556E-58FA-A3D01607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J.C.R. Licklider (1915,1990) : Docteur en psychologie, se reconvertit dans la recherche en informatique </a:t>
            </a:r>
            <a:endParaRPr lang="en-US" sz="1400" noProof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Auteur d' un article visionnaire intitulé "Man-Computer Symbiosis</a:t>
            </a:r>
            <a:endParaRPr lang="en-US" sz="1400" noProof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Défenseur de l'idée d'un réseau interconnecté</a:t>
            </a:r>
            <a:endParaRPr lang="en-US" sz="1400" noProof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Aout 1962: Concept de « réseau galactique »   </a:t>
            </a:r>
            <a:endParaRPr lang="en-US" sz="1400" noProof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Octobre 1962 : Chef de projet du programme de recherche en informatique IPTO de la DARPA </a:t>
            </a:r>
            <a:endParaRPr lang="en-US" sz="1400" noProof="1">
              <a:ea typeface="Calibri"/>
              <a:cs typeface="Calibri"/>
            </a:endParaRPr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000" noProof="1"/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0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noProof="1"/>
          </a:p>
        </p:txBody>
      </p:sp>
      <p:pic>
        <p:nvPicPr>
          <p:cNvPr id="6" name="Image 5" descr="Une image contenant Visage humain, personne, portrait, cravate&#10;&#10;Description générée automatiquement">
            <a:extLst>
              <a:ext uri="{FF2B5EF4-FFF2-40B4-BE49-F238E27FC236}">
                <a16:creationId xmlns:a16="http://schemas.microsoft.com/office/drawing/2014/main" id="{FFB2F351-A017-81A9-0CC4-F46975557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62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A5D022-49CD-F031-5CF4-E6BD0CDE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4600">
                <a:cs typeface="Calibri Light"/>
              </a:rPr>
              <a:t>Objectif du projet ARPANET</a:t>
            </a:r>
            <a:endParaRPr lang="fr-FR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84777B-C837-DD2A-B516-875BC7C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400">
                <a:cs typeface="Calibri"/>
              </a:rPr>
              <a:t>Créer un réseau</a:t>
            </a:r>
          </a:p>
          <a:p>
            <a:pPr marL="0" indent="0">
              <a:buNone/>
            </a:pPr>
            <a:endParaRPr lang="fr-FR" sz="14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sz="1400">
                <a:cs typeface="Calibri"/>
              </a:rPr>
              <a:t>Décentralisé: Pour éliminer les vulnérabilités liées à une structure centralisée en cas d'attaques. </a:t>
            </a:r>
          </a:p>
          <a:p>
            <a:pPr marL="457200" lvl="1" indent="0">
              <a:buNone/>
            </a:pPr>
            <a:endParaRPr lang="fr-FR" sz="14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sz="1400">
                <a:cs typeface="Calibri"/>
              </a:rPr>
              <a:t>Robuste: Assurer la résilience du réseau, même en cas de perturbation ou de destruction de parties de celui-ci.</a:t>
            </a:r>
          </a:p>
        </p:txBody>
      </p:sp>
      <p:pic>
        <p:nvPicPr>
          <p:cNvPr id="4" name="Image 3" descr="Une image contenant logo, Graphique, conception&#10;&#10;Description générée automatiquement">
            <a:extLst>
              <a:ext uri="{FF2B5EF4-FFF2-40B4-BE49-F238E27FC236}">
                <a16:creationId xmlns:a16="http://schemas.microsoft.com/office/drawing/2014/main" id="{450FFC09-1AB2-F2B8-623A-DAC22C95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910725"/>
            <a:ext cx="5458968" cy="30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6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F86F9-0B9F-66CF-C615-5436CEB39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9127B8-465A-A5ED-9627-395F4258B19C}"/>
              </a:ext>
            </a:extLst>
          </p:cNvPr>
          <p:cNvSpPr txBox="1"/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Expérimentations et Développement (1964-1969)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982A96F1-D04C-17E5-3AE4-7914E127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b="1" err="1"/>
              <a:t>Expérimentations</a:t>
            </a:r>
            <a:r>
              <a:rPr lang="en-US" sz="1500" b="1"/>
              <a:t> de Paul BARAN</a:t>
            </a:r>
          </a:p>
          <a:p>
            <a:pPr algn="l"/>
            <a:r>
              <a:rPr lang="en-US" sz="1500" noProof="1"/>
              <a:t>En 1962, publie "On Distributed Communications," introduisant la commutation de paquets.</a:t>
            </a:r>
            <a:endParaRPr lang="en-US" sz="150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b="1" err="1"/>
              <a:t>Expérimentations</a:t>
            </a:r>
            <a:r>
              <a:rPr lang="en-US" sz="1500" b="1"/>
              <a:t> de Donald DAVIS : </a:t>
            </a:r>
            <a:r>
              <a:rPr lang="en-US" sz="1500"/>
              <a:t> </a:t>
            </a:r>
            <a:r>
              <a:rPr lang="en-US" sz="1500" err="1"/>
              <a:t>Concepteur</a:t>
            </a:r>
            <a:r>
              <a:rPr lang="en-US" sz="1500"/>
              <a:t> </a:t>
            </a:r>
            <a:r>
              <a:rPr lang="en-US" sz="1500" err="1"/>
              <a:t>indépendant</a:t>
            </a:r>
            <a:r>
              <a:rPr lang="en-US" sz="1500"/>
              <a:t> de la commutation de </a:t>
            </a:r>
            <a:r>
              <a:rPr lang="en-US" sz="1500" err="1"/>
              <a:t>paquets</a:t>
            </a:r>
            <a:endParaRPr lang="en-US" sz="1500" err="1">
              <a:cs typeface="Calibri"/>
            </a:endParaRPr>
          </a:p>
          <a:p>
            <a:pPr algn="l"/>
            <a:r>
              <a:rPr lang="en-US" sz="1500"/>
              <a:t>Termine le </a:t>
            </a:r>
            <a:r>
              <a:rPr lang="en-US" sz="1500" err="1"/>
              <a:t>terme</a:t>
            </a:r>
            <a:r>
              <a:rPr lang="en-US" sz="1500"/>
              <a:t> "Packet Switching" pour </a:t>
            </a:r>
            <a:r>
              <a:rPr lang="en-US" sz="1500" err="1"/>
              <a:t>décrire</a:t>
            </a:r>
            <a:r>
              <a:rPr lang="en-US" sz="1500"/>
              <a:t> </a:t>
            </a:r>
            <a:r>
              <a:rPr lang="en-US" sz="1500" err="1"/>
              <a:t>cette</a:t>
            </a:r>
            <a:r>
              <a:rPr lang="en-US" sz="1500"/>
              <a:t> technique.</a:t>
            </a:r>
            <a:endParaRPr lang="en-US" sz="150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b="1">
                <a:cs typeface="Calibri" panose="020F0502020204030204"/>
              </a:rPr>
              <a:t> Développement du "Packet Switching" (1966): </a:t>
            </a:r>
            <a:r>
              <a:rPr lang="en-US" sz="1500">
                <a:cs typeface="Calibri" panose="020F0502020204030204"/>
              </a:rPr>
              <a:t>Lawrence Roberts et Thomas Marill : </a:t>
            </a:r>
            <a:r>
              <a:rPr lang="en-US" sz="1500" err="1">
                <a:cs typeface="Calibri" panose="020F0502020204030204"/>
              </a:rPr>
              <a:t>Démonstration</a:t>
            </a:r>
            <a:r>
              <a:rPr lang="en-US" sz="1500">
                <a:cs typeface="Calibri" panose="020F0502020204030204"/>
              </a:rPr>
              <a:t> de </a:t>
            </a:r>
            <a:r>
              <a:rPr lang="en-US" sz="1500" err="1">
                <a:cs typeface="Calibri" panose="020F0502020204030204"/>
              </a:rPr>
              <a:t>sa</a:t>
            </a:r>
            <a:r>
              <a:rPr lang="en-US" sz="1500">
                <a:cs typeface="Calibri" panose="020F0502020204030204"/>
              </a:rPr>
              <a:t> </a:t>
            </a:r>
            <a:r>
              <a:rPr lang="en-US" sz="1500" err="1">
                <a:cs typeface="Calibri" panose="020F0502020204030204"/>
              </a:rPr>
              <a:t>faisabilité</a:t>
            </a:r>
            <a:r>
              <a:rPr lang="en-US" sz="1500">
                <a:cs typeface="Calibri" panose="020F0502020204030204"/>
              </a:rPr>
              <a:t> </a:t>
            </a:r>
            <a:br>
              <a:rPr lang="en-US" sz="1500"/>
            </a:br>
            <a:endParaRPr lang="en-US" sz="150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</p:txBody>
      </p:sp>
      <p:pic>
        <p:nvPicPr>
          <p:cNvPr id="9" name="Image 8" descr="Une image contenant Visage humain, personne, habits, portrait&#10;&#10;Description générée automatiquement">
            <a:extLst>
              <a:ext uri="{FF2B5EF4-FFF2-40B4-BE49-F238E27FC236}">
                <a16:creationId xmlns:a16="http://schemas.microsoft.com/office/drawing/2014/main" id="{0691D244-F0D1-BCE4-C1C3-329B39DB8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3666"/>
          <a:stretch/>
        </p:blipFill>
        <p:spPr>
          <a:xfrm>
            <a:off x="8142077" y="-7"/>
            <a:ext cx="4049925" cy="3991903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10" name="Image 9" descr="Une image contenant Visage humain, portrait, personne, Front&#10;&#10;Description générée automatiquement">
            <a:extLst>
              <a:ext uri="{FF2B5EF4-FFF2-40B4-BE49-F238E27FC236}">
                <a16:creationId xmlns:a16="http://schemas.microsoft.com/office/drawing/2014/main" id="{C4910B2A-4490-A145-E8A0-6EE2C03D2E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301" r="2" b="22054"/>
          <a:stretch/>
        </p:blipFill>
        <p:spPr>
          <a:xfrm>
            <a:off x="8144356" y="3994032"/>
            <a:ext cx="4047645" cy="2863977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125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58A86C-0BA0-14BB-3E81-B64FE792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b="1">
                <a:cs typeface="Calibri Light"/>
              </a:rPr>
              <a:t>Leonard Kleinrock</a:t>
            </a:r>
            <a:endParaRPr lang="fr-FR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A8A1B-7A93-B73D-F568-AF1A5EAA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fr-FR" sz="1400"/>
              <a:t>Chercheur en informatique à l'UCLA.</a:t>
            </a:r>
            <a:endParaRPr lang="fr-FR" sz="1400">
              <a:cs typeface="Calibri"/>
            </a:endParaRPr>
          </a:p>
          <a:p>
            <a:r>
              <a:rPr lang="fr-FR" sz="1400"/>
              <a:t>Intégration de  la commutation de paquets avec la théorie des files d'attente.</a:t>
            </a:r>
            <a:endParaRPr lang="fr-FR" sz="1400">
              <a:cs typeface="Calibri"/>
            </a:endParaRPr>
          </a:p>
          <a:p>
            <a:r>
              <a:rPr lang="fr-FR" sz="1400"/>
              <a:t>Publication en 1961 "Information Flow in Large Communication Nets "</a:t>
            </a:r>
            <a:endParaRPr lang="fr-FR" sz="1400">
              <a:cs typeface="Calibri"/>
            </a:endParaRPr>
          </a:p>
          <a:p>
            <a:r>
              <a:rPr lang="fr-FR" sz="1400"/>
              <a:t>Son équipe envoie le premier message sur l'ARPANET en 1969 en collaboration avec l'équipe de Roberts</a:t>
            </a:r>
            <a:endParaRPr lang="fr-FR" sz="1400">
              <a:cs typeface="Calibri"/>
            </a:endParaRPr>
          </a:p>
        </p:txBody>
      </p:sp>
      <p:pic>
        <p:nvPicPr>
          <p:cNvPr id="4" name="Image 3" descr="Une image contenant Visage humain, personne, habits, portrait&#10;&#10;Description générée automatiquement">
            <a:extLst>
              <a:ext uri="{FF2B5EF4-FFF2-40B4-BE49-F238E27FC236}">
                <a16:creationId xmlns:a16="http://schemas.microsoft.com/office/drawing/2014/main" id="{F440C707-FEEA-7DAC-C40A-A6D1EF9A8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33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29BEB2-8B7C-C613-C587-953DAE3D5BCD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latin typeface="+mj-lt"/>
                <a:ea typeface="+mj-ea"/>
                <a:cs typeface="+mj-cs"/>
              </a:rPr>
              <a:t>Travaux de Lawrence Roberts: Architecte Principal de l’ARPANET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>
              <a:latin typeface="+mj-lt"/>
              <a:ea typeface="+mj-ea"/>
              <a:cs typeface="+mj-cs"/>
            </a:endParaRP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us-titre 6">
            <a:extLst>
              <a:ext uri="{FF2B5EF4-FFF2-40B4-BE49-F238E27FC236}">
                <a16:creationId xmlns:a16="http://schemas.microsoft.com/office/drawing/2014/main" id="{96BD530C-2AFB-374C-D58A-78DB95EB526B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</a:t>
            </a:r>
            <a:r>
              <a:rPr lang="en-US" sz="1400" b="1" i="1" noProof="1"/>
              <a:t>Lawrence Roberts (1937,2018)</a:t>
            </a:r>
            <a:r>
              <a:rPr lang="en-US" sz="1400" noProof="1"/>
              <a:t> :  Docteur en ingénierie électrique, diplômé du MIT </a:t>
            </a:r>
            <a:endParaRPr lang="en-US" sz="14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1966 : Directeur des recherches de l'ARPA </a:t>
            </a:r>
            <a:endParaRPr lang="en-US" sz="1400" noProof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Publication du plan d'ARPANET (1967): intitulé «  Multiple Computer Networks and Intercomputer Communication »</a:t>
            </a:r>
            <a:endParaRPr lang="en-US" sz="1400" noProof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Role essentiel dans le développement des IMP (Interface Message Processor) d'ARPANET.</a:t>
            </a:r>
            <a:endParaRPr lang="en-US" sz="14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i="1" noProof="1">
                <a:cs typeface="Calibri"/>
              </a:rPr>
              <a:t> Première Connexion Opérationnelle:</a:t>
            </a:r>
            <a:r>
              <a:rPr lang="en-US" sz="1400" noProof="1">
                <a:cs typeface="Calibri"/>
              </a:rPr>
              <a:t> Mise en œuvre de la première connexion entre l'UCLA et le SRI en 1969.</a:t>
            </a:r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900" noProof="1">
              <a:cs typeface="Calibri" panose="020F0502020204030204"/>
            </a:endParaRP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900" noProof="1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900" noProof="1">
              <a:cs typeface="Calibri" panose="020F0502020204030204"/>
            </a:endParaRP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900" noProof="1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9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900" noProof="1">
              <a:cs typeface="Calibri" panose="020F0502020204030204"/>
            </a:endParaRPr>
          </a:p>
        </p:txBody>
      </p:sp>
      <p:pic>
        <p:nvPicPr>
          <p:cNvPr id="6" name="Image 5" descr="Une image contenant Visage humain, personne, Front, ride&#10;&#10;Description générée automatiquement">
            <a:extLst>
              <a:ext uri="{FF2B5EF4-FFF2-40B4-BE49-F238E27FC236}">
                <a16:creationId xmlns:a16="http://schemas.microsoft.com/office/drawing/2014/main" id="{49850487-9AF9-067F-DCD1-37A9EB20F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62" r="1" b="1015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464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BFEBE-89B1-8032-852B-762AD86B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fr-FR" sz="4200">
                <a:cs typeface="Calibri Light"/>
              </a:rPr>
              <a:t>La collaboration scientifique : Véritable atout de ce projet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A4403-45F8-D8CD-D438-D85FDE05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700">
                <a:cs typeface="Calibri"/>
              </a:rPr>
              <a:t>Collaboration entre ces chercheurs clés a façonné le développement de l'ARPANET.</a:t>
            </a:r>
            <a:endParaRPr lang="fr-FR" sz="1700"/>
          </a:p>
          <a:p>
            <a:endParaRPr lang="fr-FR" sz="1700">
              <a:cs typeface="Calibri"/>
            </a:endParaRPr>
          </a:p>
          <a:p>
            <a:r>
              <a:rPr lang="fr-FR" sz="1700">
                <a:cs typeface="Calibri"/>
              </a:rPr>
              <a:t>Fondation de l'ARPANET en 1969, considérée comme le point de départ d'Internet.</a:t>
            </a:r>
            <a:endParaRPr lang="fr-FR" sz="1700"/>
          </a:p>
          <a:p>
            <a:endParaRPr lang="fr-FR" sz="1700">
              <a:cs typeface="Calibri"/>
            </a:endParaRPr>
          </a:p>
          <a:p>
            <a:r>
              <a:rPr lang="fr-FR" sz="1700">
                <a:cs typeface="Calibri"/>
              </a:rPr>
              <a:t>Leur vision collective continue d'influencer l'évolution d'Internet et de la technologie</a:t>
            </a:r>
            <a:endParaRPr lang="fr-FR" sz="1700"/>
          </a:p>
          <a:p>
            <a:endParaRPr lang="fr-FR" sz="1700">
              <a:cs typeface="Calibri"/>
            </a:endParaRPr>
          </a:p>
        </p:txBody>
      </p:sp>
      <p:pic>
        <p:nvPicPr>
          <p:cNvPr id="4" name="Image 3" descr="Une image contenant art, peinture, personne, graphisme&#10;&#10;Description générée automatiquement">
            <a:extLst>
              <a:ext uri="{FF2B5EF4-FFF2-40B4-BE49-F238E27FC236}">
                <a16:creationId xmlns:a16="http://schemas.microsoft.com/office/drawing/2014/main" id="{D1CF49A7-6669-7447-A39F-A8A8061DA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05" r="1714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14529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C7DE1B1-06D1-09B3-711A-2CBDFBCAD7A4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Topologie du réseau </a:t>
            </a:r>
            <a:endParaRPr lang="en-US" sz="540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>
              <a:latin typeface="+mj-lt"/>
              <a:ea typeface="+mj-ea"/>
              <a:cs typeface="+mj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A6C66E-AAEB-E92F-F035-7FA8C5BE5C20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u="sng"/>
              <a:t>Arpanet était un réseau en maillage "mesh", avec des nœuds interconnectés.</a:t>
            </a:r>
            <a:endParaRPr lang="en-US" sz="1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Un réseau en maillage est un type de réseau informatique dans lequel chaque nœud est connecté à plusieurs autres nœuds.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/>
              <a:t>Les avantage de ce type de réseau est la redondance, la résilience aux pannes et sa flexibilité 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la redondance dans un réseau en maillage le rend résistant aux pannes. 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Si un nœud ou un lien de communication échoue, le réseau peut s'adapter en utilisant d'autres chemins de communication disponibles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On peux également ajouter de nouveaux </a:t>
            </a:r>
            <a:r>
              <a:rPr lang="en-US" sz="1000" noProof="1"/>
              <a:t>nœuds</a:t>
            </a:r>
            <a:r>
              <a:rPr lang="en-US" sz="1000"/>
              <a:t> au réseau sans perturber le fonctionnement global, tant qu'il y a une connectivité disponible pour établir de nouvelles connexions.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Les données circulent de manière distribuée dans un réseau en maillage, ce qui répartit la charge de trafic de manière équilibrée.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Cela évite d'afflué le chemin de communication.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</p:txBody>
      </p:sp>
      <p:pic>
        <p:nvPicPr>
          <p:cNvPr id="4" name="Image 3" descr="Une image contenant texte, diagramme, Plan, schématique&#10;&#10;Description générée automatiquement">
            <a:extLst>
              <a:ext uri="{FF2B5EF4-FFF2-40B4-BE49-F238E27FC236}">
                <a16:creationId xmlns:a16="http://schemas.microsoft.com/office/drawing/2014/main" id="{6583B173-F552-788A-4612-2FFF5844B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6" r="14079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61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 ARPAnet   Le Précurseur de l'Internet Moderne</vt:lpstr>
      <vt:lpstr>Contexte historique</vt:lpstr>
      <vt:lpstr>PowerPoint Presentation</vt:lpstr>
      <vt:lpstr>Objectif du projet ARPANET</vt:lpstr>
      <vt:lpstr>PowerPoint Presentation</vt:lpstr>
      <vt:lpstr>Leonard Kleinrock</vt:lpstr>
      <vt:lpstr>PowerPoint Presentation</vt:lpstr>
      <vt:lpstr>La collaboration scientifique : Véritable atout de ce projet</vt:lpstr>
      <vt:lpstr>PowerPoint Presentation</vt:lpstr>
      <vt:lpstr>PowerPoint Presentation</vt:lpstr>
      <vt:lpstr>Le protocole NCP </vt:lpstr>
      <vt:lpstr>Le Premier nœud 29/10/1669</vt:lpstr>
      <vt:lpstr>L’expansion du réseau</vt:lpstr>
      <vt:lpstr>Arpanet en 1974 </vt:lpstr>
      <vt:lpstr>PowerPoint Presentation</vt:lpstr>
      <vt:lpstr>Le Fin d’Arpanet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2023-11-08T21:30:58Z</dcterms:created>
  <dcterms:modified xsi:type="dcterms:W3CDTF">2024-01-15T20:59:29Z</dcterms:modified>
</cp:coreProperties>
</file>