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7" r:id="rId1"/>
  </p:sldMasterIdLst>
  <p:notesMasterIdLst>
    <p:notesMasterId r:id="rId16"/>
  </p:notesMasterIdLst>
  <p:handoutMasterIdLst>
    <p:handoutMasterId r:id="rId17"/>
  </p:handoutMasterIdLst>
  <p:sldIdLst>
    <p:sldId id="256" r:id="rId2"/>
    <p:sldId id="258" r:id="rId3"/>
    <p:sldId id="261" r:id="rId4"/>
    <p:sldId id="260" r:id="rId5"/>
    <p:sldId id="257" r:id="rId6"/>
    <p:sldId id="262" r:id="rId7"/>
    <p:sldId id="259" r:id="rId8"/>
    <p:sldId id="268" r:id="rId9"/>
    <p:sldId id="263" r:id="rId10"/>
    <p:sldId id="264" r:id="rId11"/>
    <p:sldId id="265" r:id="rId12"/>
    <p:sldId id="266" r:id="rId13"/>
    <p:sldId id="270" r:id="rId14"/>
    <p:sldId id="269" r:id="rId15"/>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8C2BEC-6334-4CB9-BF5B-3987B71B5C33}" v="14" dt="2024-01-10T10:51:21.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6296" autoAdjust="0"/>
  </p:normalViewPr>
  <p:slideViewPr>
    <p:cSldViewPr snapToGrid="0">
      <p:cViewPr varScale="1">
        <p:scale>
          <a:sx n="77" d="100"/>
          <a:sy n="77" d="100"/>
        </p:scale>
        <p:origin x="80" y="120"/>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n Verdier" userId="d572732d-2761-4823-8cfa-19108bdddf1f" providerId="ADAL" clId="{4BFF2F48-6638-484E-B9AC-4C7D5C1CFC2C}"/>
    <pc:docChg chg="undo redo custSel addSld delSld modSld sldOrd">
      <pc:chgData name="Yann Verdier" userId="d572732d-2761-4823-8cfa-19108bdddf1f" providerId="ADAL" clId="{4BFF2F48-6638-484E-B9AC-4C7D5C1CFC2C}" dt="2023-11-22T18:04:01.322" v="1137" actId="2696"/>
      <pc:docMkLst>
        <pc:docMk/>
      </pc:docMkLst>
      <pc:sldChg chg="modSp mod">
        <pc:chgData name="Yann Verdier" userId="d572732d-2761-4823-8cfa-19108bdddf1f" providerId="ADAL" clId="{4BFF2F48-6638-484E-B9AC-4C7D5C1CFC2C}" dt="2023-11-22T17:14:38.668" v="514" actId="20577"/>
        <pc:sldMkLst>
          <pc:docMk/>
          <pc:sldMk cId="2776648252" sldId="259"/>
        </pc:sldMkLst>
        <pc:spChg chg="mod">
          <ac:chgData name="Yann Verdier" userId="d572732d-2761-4823-8cfa-19108bdddf1f" providerId="ADAL" clId="{4BFF2F48-6638-484E-B9AC-4C7D5C1CFC2C}" dt="2023-11-22T17:14:38.668" v="514" actId="20577"/>
          <ac:spMkLst>
            <pc:docMk/>
            <pc:sldMk cId="2776648252" sldId="259"/>
            <ac:spMk id="7" creationId="{56F3D5DE-B93A-556E-58FA-A3D016079468}"/>
          </ac:spMkLst>
        </pc:spChg>
      </pc:sldChg>
      <pc:sldChg chg="addSp delSp modSp new mod setBg">
        <pc:chgData name="Yann Verdier" userId="d572732d-2761-4823-8cfa-19108bdddf1f" providerId="ADAL" clId="{4BFF2F48-6638-484E-B9AC-4C7D5C1CFC2C}" dt="2023-11-22T18:03:54.557" v="1136" actId="20577"/>
        <pc:sldMkLst>
          <pc:docMk/>
          <pc:sldMk cId="815194923" sldId="263"/>
        </pc:sldMkLst>
        <pc:spChg chg="mod ord">
          <ac:chgData name="Yann Verdier" userId="d572732d-2761-4823-8cfa-19108bdddf1f" providerId="ADAL" clId="{4BFF2F48-6638-484E-B9AC-4C7D5C1CFC2C}" dt="2023-11-21T15:39:20.290" v="201" actId="26606"/>
          <ac:spMkLst>
            <pc:docMk/>
            <pc:sldMk cId="815194923" sldId="263"/>
            <ac:spMk id="2" creationId="{62BEB08C-11F1-62CC-FCAF-C07D26D5A753}"/>
          </ac:spMkLst>
        </pc:spChg>
        <pc:spChg chg="del">
          <ac:chgData name="Yann Verdier" userId="d572732d-2761-4823-8cfa-19108bdddf1f" providerId="ADAL" clId="{4BFF2F48-6638-484E-B9AC-4C7D5C1CFC2C}" dt="2023-11-21T15:07:01.576" v="1"/>
          <ac:spMkLst>
            <pc:docMk/>
            <pc:sldMk cId="815194923" sldId="263"/>
            <ac:spMk id="3" creationId="{6F52195B-98E4-D44B-CB13-082D52BC4A72}"/>
          </ac:spMkLst>
        </pc:spChg>
        <pc:spChg chg="add del mod">
          <ac:chgData name="Yann Verdier" userId="d572732d-2761-4823-8cfa-19108bdddf1f" providerId="ADAL" clId="{4BFF2F48-6638-484E-B9AC-4C7D5C1CFC2C}" dt="2023-11-21T15:07:28.625" v="7"/>
          <ac:spMkLst>
            <pc:docMk/>
            <pc:sldMk cId="815194923" sldId="263"/>
            <ac:spMk id="7" creationId="{761FEA8C-FBF2-83FA-7133-E5F2AD107D01}"/>
          </ac:spMkLst>
        </pc:spChg>
        <pc:spChg chg="add mod ord">
          <ac:chgData name="Yann Verdier" userId="d572732d-2761-4823-8cfa-19108bdddf1f" providerId="ADAL" clId="{4BFF2F48-6638-484E-B9AC-4C7D5C1CFC2C}" dt="2023-11-22T18:03:54.557" v="1136" actId="20577"/>
          <ac:spMkLst>
            <pc:docMk/>
            <pc:sldMk cId="815194923" sldId="263"/>
            <ac:spMk id="13" creationId="{F6480BA5-4085-59B6-3F43-F65F0715CB84}"/>
          </ac:spMkLst>
        </pc:spChg>
        <pc:spChg chg="add del">
          <ac:chgData name="Yann Verdier" userId="d572732d-2761-4823-8cfa-19108bdddf1f" providerId="ADAL" clId="{4BFF2F48-6638-484E-B9AC-4C7D5C1CFC2C}" dt="2023-11-21T15:27:03.820" v="100" actId="26606"/>
          <ac:spMkLst>
            <pc:docMk/>
            <pc:sldMk cId="815194923" sldId="263"/>
            <ac:spMk id="16" creationId="{F13C74B1-5B17-4795-BED0-7140497B445A}"/>
          </ac:spMkLst>
        </pc:spChg>
        <pc:spChg chg="add del">
          <ac:chgData name="Yann Verdier" userId="d572732d-2761-4823-8cfa-19108bdddf1f" providerId="ADAL" clId="{4BFF2F48-6638-484E-B9AC-4C7D5C1CFC2C}" dt="2023-11-21T15:27:03.820" v="100" actId="26606"/>
          <ac:spMkLst>
            <pc:docMk/>
            <pc:sldMk cId="815194923" sldId="263"/>
            <ac:spMk id="18" creationId="{D4974D33-8DC5-464E-8C6D-BE58F0669C17}"/>
          </ac:spMkLst>
        </pc:spChg>
        <pc:spChg chg="add del">
          <ac:chgData name="Yann Verdier" userId="d572732d-2761-4823-8cfa-19108bdddf1f" providerId="ADAL" clId="{4BFF2F48-6638-484E-B9AC-4C7D5C1CFC2C}" dt="2023-11-21T15:38:07.610" v="188" actId="26606"/>
          <ac:spMkLst>
            <pc:docMk/>
            <pc:sldMk cId="815194923" sldId="263"/>
            <ac:spMk id="23" creationId="{63F5877B-98C7-49DD-83AB-0F6F57CB6543}"/>
          </ac:spMkLst>
        </pc:spChg>
        <pc:spChg chg="add del">
          <ac:chgData name="Yann Verdier" userId="d572732d-2761-4823-8cfa-19108bdddf1f" providerId="ADAL" clId="{4BFF2F48-6638-484E-B9AC-4C7D5C1CFC2C}" dt="2023-11-21T15:38:07.610" v="188" actId="26606"/>
          <ac:spMkLst>
            <pc:docMk/>
            <pc:sldMk cId="815194923" sldId="263"/>
            <ac:spMk id="25" creationId="{4EA91930-66BC-4C41-B4F5-C31EB216F64B}"/>
          </ac:spMkLst>
        </pc:spChg>
        <pc:spChg chg="add del">
          <ac:chgData name="Yann Verdier" userId="d572732d-2761-4823-8cfa-19108bdddf1f" providerId="ADAL" clId="{4BFF2F48-6638-484E-B9AC-4C7D5C1CFC2C}" dt="2023-11-21T15:38:07.610" v="188" actId="26606"/>
          <ac:spMkLst>
            <pc:docMk/>
            <pc:sldMk cId="815194923" sldId="263"/>
            <ac:spMk id="27" creationId="{6313CF8F-B436-401E-9575-DE0F8E8B5B17}"/>
          </ac:spMkLst>
        </pc:spChg>
        <pc:spChg chg="add del">
          <ac:chgData name="Yann Verdier" userId="d572732d-2761-4823-8cfa-19108bdddf1f" providerId="ADAL" clId="{4BFF2F48-6638-484E-B9AC-4C7D5C1CFC2C}" dt="2023-11-21T15:38:07.610" v="188" actId="26606"/>
          <ac:spMkLst>
            <pc:docMk/>
            <pc:sldMk cId="815194923" sldId="263"/>
            <ac:spMk id="29" creationId="{2A38CFE9-C30A-4551-ACCB-D5808FBC39CD}"/>
          </ac:spMkLst>
        </pc:spChg>
        <pc:spChg chg="add del">
          <ac:chgData name="Yann Verdier" userId="d572732d-2761-4823-8cfa-19108bdddf1f" providerId="ADAL" clId="{4BFF2F48-6638-484E-B9AC-4C7D5C1CFC2C}" dt="2023-11-21T15:38:07.610" v="188" actId="26606"/>
          <ac:spMkLst>
            <pc:docMk/>
            <pc:sldMk cId="815194923" sldId="263"/>
            <ac:spMk id="31" creationId="{67EF550F-47CE-4FB2-9DAC-12AD835C833D}"/>
          </ac:spMkLst>
        </pc:spChg>
        <pc:spChg chg="add del">
          <ac:chgData name="Yann Verdier" userId="d572732d-2761-4823-8cfa-19108bdddf1f" providerId="ADAL" clId="{4BFF2F48-6638-484E-B9AC-4C7D5C1CFC2C}" dt="2023-11-21T15:38:07.605" v="187" actId="26606"/>
          <ac:spMkLst>
            <pc:docMk/>
            <pc:sldMk cId="815194923" sldId="263"/>
            <ac:spMk id="33" creationId="{7ED7575E-88D2-B771-681D-46A7E55415DD}"/>
          </ac:spMkLst>
        </pc:spChg>
        <pc:spChg chg="add del">
          <ac:chgData name="Yann Verdier" userId="d572732d-2761-4823-8cfa-19108bdddf1f" providerId="ADAL" clId="{4BFF2F48-6638-484E-B9AC-4C7D5C1CFC2C}" dt="2023-11-21T15:27:17.827" v="105" actId="26606"/>
          <ac:spMkLst>
            <pc:docMk/>
            <pc:sldMk cId="815194923" sldId="263"/>
            <ac:spMk id="36" creationId="{63F5877B-98C7-49DD-83AB-0F6F57CB6543}"/>
          </ac:spMkLst>
        </pc:spChg>
        <pc:spChg chg="add del">
          <ac:chgData name="Yann Verdier" userId="d572732d-2761-4823-8cfa-19108bdddf1f" providerId="ADAL" clId="{4BFF2F48-6638-484E-B9AC-4C7D5C1CFC2C}" dt="2023-11-21T15:38:39.904" v="190" actId="26606"/>
          <ac:spMkLst>
            <pc:docMk/>
            <pc:sldMk cId="815194923" sldId="263"/>
            <ac:spMk id="37" creationId="{0B9EE3F3-89B7-43C3-8651-C4C96830993D}"/>
          </ac:spMkLst>
        </pc:spChg>
        <pc:spChg chg="add del">
          <ac:chgData name="Yann Verdier" userId="d572732d-2761-4823-8cfa-19108bdddf1f" providerId="ADAL" clId="{4BFF2F48-6638-484E-B9AC-4C7D5C1CFC2C}" dt="2023-11-21T15:27:17.827" v="105" actId="26606"/>
          <ac:spMkLst>
            <pc:docMk/>
            <pc:sldMk cId="815194923" sldId="263"/>
            <ac:spMk id="38" creationId="{4EA91930-66BC-4C41-B4F5-C31EB216F64B}"/>
          </ac:spMkLst>
        </pc:spChg>
        <pc:spChg chg="add del">
          <ac:chgData name="Yann Verdier" userId="d572732d-2761-4823-8cfa-19108bdddf1f" providerId="ADAL" clId="{4BFF2F48-6638-484E-B9AC-4C7D5C1CFC2C}" dt="2023-11-21T15:38:39.904" v="190" actId="26606"/>
          <ac:spMkLst>
            <pc:docMk/>
            <pc:sldMk cId="815194923" sldId="263"/>
            <ac:spMk id="39" creationId="{33AE4636-AEEC-45D6-84D4-7AC2DA48ECF8}"/>
          </ac:spMkLst>
        </pc:spChg>
        <pc:spChg chg="add del">
          <ac:chgData name="Yann Verdier" userId="d572732d-2761-4823-8cfa-19108bdddf1f" providerId="ADAL" clId="{4BFF2F48-6638-484E-B9AC-4C7D5C1CFC2C}" dt="2023-11-21T15:27:17.827" v="105" actId="26606"/>
          <ac:spMkLst>
            <pc:docMk/>
            <pc:sldMk cId="815194923" sldId="263"/>
            <ac:spMk id="40" creationId="{6313CF8F-B436-401E-9575-DE0F8E8B5B17}"/>
          </ac:spMkLst>
        </pc:spChg>
        <pc:spChg chg="add del">
          <ac:chgData name="Yann Verdier" userId="d572732d-2761-4823-8cfa-19108bdddf1f" providerId="ADAL" clId="{4BFF2F48-6638-484E-B9AC-4C7D5C1CFC2C}" dt="2023-11-21T15:38:39.904" v="190" actId="26606"/>
          <ac:spMkLst>
            <pc:docMk/>
            <pc:sldMk cId="815194923" sldId="263"/>
            <ac:spMk id="41" creationId="{8D9CE0F4-2EB2-4F1F-8AAC-DB3571D9FE10}"/>
          </ac:spMkLst>
        </pc:spChg>
        <pc:spChg chg="add del">
          <ac:chgData name="Yann Verdier" userId="d572732d-2761-4823-8cfa-19108bdddf1f" providerId="ADAL" clId="{4BFF2F48-6638-484E-B9AC-4C7D5C1CFC2C}" dt="2023-11-21T15:27:17.827" v="105" actId="26606"/>
          <ac:spMkLst>
            <pc:docMk/>
            <pc:sldMk cId="815194923" sldId="263"/>
            <ac:spMk id="42" creationId="{2A38CFE9-C30A-4551-ACCB-D5808FBC39CD}"/>
          </ac:spMkLst>
        </pc:spChg>
        <pc:spChg chg="add del">
          <ac:chgData name="Yann Verdier" userId="d572732d-2761-4823-8cfa-19108bdddf1f" providerId="ADAL" clId="{4BFF2F48-6638-484E-B9AC-4C7D5C1CFC2C}" dt="2023-11-21T15:39:20.295" v="202" actId="26606"/>
          <ac:spMkLst>
            <pc:docMk/>
            <pc:sldMk cId="815194923" sldId="263"/>
            <ac:spMk id="43" creationId="{61293230-B0F6-45B1-96D1-13D18E242995}"/>
          </ac:spMkLst>
        </pc:spChg>
        <pc:spChg chg="add del">
          <ac:chgData name="Yann Verdier" userId="d572732d-2761-4823-8cfa-19108bdddf1f" providerId="ADAL" clId="{4BFF2F48-6638-484E-B9AC-4C7D5C1CFC2C}" dt="2023-11-21T15:27:17.827" v="105" actId="26606"/>
          <ac:spMkLst>
            <pc:docMk/>
            <pc:sldMk cId="815194923" sldId="263"/>
            <ac:spMk id="44" creationId="{67EF550F-47CE-4FB2-9DAC-12AD835C833D}"/>
          </ac:spMkLst>
        </pc:spChg>
        <pc:spChg chg="add del">
          <ac:chgData name="Yann Verdier" userId="d572732d-2761-4823-8cfa-19108bdddf1f" providerId="ADAL" clId="{4BFF2F48-6638-484E-B9AC-4C7D5C1CFC2C}" dt="2023-11-21T15:39:20.295" v="202" actId="26606"/>
          <ac:spMkLst>
            <pc:docMk/>
            <pc:sldMk cId="815194923" sldId="263"/>
            <ac:spMk id="45" creationId="{0A1E0707-4985-454B-ACE0-4855BB55875E}"/>
          </ac:spMkLst>
        </pc:spChg>
        <pc:spChg chg="add del">
          <ac:chgData name="Yann Verdier" userId="d572732d-2761-4823-8cfa-19108bdddf1f" providerId="ADAL" clId="{4BFF2F48-6638-484E-B9AC-4C7D5C1CFC2C}" dt="2023-11-21T15:27:27.879" v="107" actId="26606"/>
          <ac:spMkLst>
            <pc:docMk/>
            <pc:sldMk cId="815194923" sldId="263"/>
            <ac:spMk id="46" creationId="{21516CB1-E8C8-4751-B6A6-46B2D1E72A61}"/>
          </ac:spMkLst>
        </pc:spChg>
        <pc:spChg chg="add del">
          <ac:chgData name="Yann Verdier" userId="d572732d-2761-4823-8cfa-19108bdddf1f" providerId="ADAL" clId="{4BFF2F48-6638-484E-B9AC-4C7D5C1CFC2C}" dt="2023-11-21T15:27:27.879" v="107" actId="26606"/>
          <ac:spMkLst>
            <pc:docMk/>
            <pc:sldMk cId="815194923" sldId="263"/>
            <ac:spMk id="47" creationId="{90C0C0D1-E79A-41FF-8322-256F6DD1499B}"/>
          </ac:spMkLst>
        </pc:spChg>
        <pc:spChg chg="add del">
          <ac:chgData name="Yann Verdier" userId="d572732d-2761-4823-8cfa-19108bdddf1f" providerId="ADAL" clId="{4BFF2F48-6638-484E-B9AC-4C7D5C1CFC2C}" dt="2023-11-21T15:27:27.879" v="107" actId="26606"/>
          <ac:spMkLst>
            <pc:docMk/>
            <pc:sldMk cId="815194923" sldId="263"/>
            <ac:spMk id="48" creationId="{395FA420-5595-49D1-9D5F-79EC43B55574}"/>
          </ac:spMkLst>
        </pc:spChg>
        <pc:spChg chg="add del">
          <ac:chgData name="Yann Verdier" userId="d572732d-2761-4823-8cfa-19108bdddf1f" providerId="ADAL" clId="{4BFF2F48-6638-484E-B9AC-4C7D5C1CFC2C}" dt="2023-11-21T15:39:19.048" v="197" actId="26606"/>
          <ac:spMkLst>
            <pc:docMk/>
            <pc:sldMk cId="815194923" sldId="263"/>
            <ac:spMk id="49" creationId="{D2B783EE-0239-4717-BBEA-8C9EAC61C824}"/>
          </ac:spMkLst>
        </pc:spChg>
        <pc:spChg chg="add del">
          <ac:chgData name="Yann Verdier" userId="d572732d-2761-4823-8cfa-19108bdddf1f" providerId="ADAL" clId="{4BFF2F48-6638-484E-B9AC-4C7D5C1CFC2C}" dt="2023-11-21T15:30:14.334" v="170" actId="26606"/>
          <ac:spMkLst>
            <pc:docMk/>
            <pc:sldMk cId="815194923" sldId="263"/>
            <ac:spMk id="50" creationId="{63F5877B-98C7-49DD-83AB-0F6F57CB6543}"/>
          </ac:spMkLst>
        </pc:spChg>
        <pc:spChg chg="add del">
          <ac:chgData name="Yann Verdier" userId="d572732d-2761-4823-8cfa-19108bdddf1f" providerId="ADAL" clId="{4BFF2F48-6638-484E-B9AC-4C7D5C1CFC2C}" dt="2023-11-21T15:30:14.334" v="170" actId="26606"/>
          <ac:spMkLst>
            <pc:docMk/>
            <pc:sldMk cId="815194923" sldId="263"/>
            <ac:spMk id="51" creationId="{4EA91930-66BC-4C41-B4F5-C31EB216F64B}"/>
          </ac:spMkLst>
        </pc:spChg>
        <pc:spChg chg="add del">
          <ac:chgData name="Yann Verdier" userId="d572732d-2761-4823-8cfa-19108bdddf1f" providerId="ADAL" clId="{4BFF2F48-6638-484E-B9AC-4C7D5C1CFC2C}" dt="2023-11-21T15:30:14.334" v="170" actId="26606"/>
          <ac:spMkLst>
            <pc:docMk/>
            <pc:sldMk cId="815194923" sldId="263"/>
            <ac:spMk id="52" creationId="{6313CF8F-B436-401E-9575-DE0F8E8B5B17}"/>
          </ac:spMkLst>
        </pc:spChg>
        <pc:spChg chg="add del">
          <ac:chgData name="Yann Verdier" userId="d572732d-2761-4823-8cfa-19108bdddf1f" providerId="ADAL" clId="{4BFF2F48-6638-484E-B9AC-4C7D5C1CFC2C}" dt="2023-11-21T15:30:14.334" v="170" actId="26606"/>
          <ac:spMkLst>
            <pc:docMk/>
            <pc:sldMk cId="815194923" sldId="263"/>
            <ac:spMk id="53" creationId="{2A38CFE9-C30A-4551-ACCB-D5808FBC39CD}"/>
          </ac:spMkLst>
        </pc:spChg>
        <pc:spChg chg="add del">
          <ac:chgData name="Yann Verdier" userId="d572732d-2761-4823-8cfa-19108bdddf1f" providerId="ADAL" clId="{4BFF2F48-6638-484E-B9AC-4C7D5C1CFC2C}" dt="2023-11-21T15:30:14.334" v="170" actId="26606"/>
          <ac:spMkLst>
            <pc:docMk/>
            <pc:sldMk cId="815194923" sldId="263"/>
            <ac:spMk id="54" creationId="{67EF550F-47CE-4FB2-9DAC-12AD835C833D}"/>
          </ac:spMkLst>
        </pc:spChg>
        <pc:spChg chg="add del">
          <ac:chgData name="Yann Verdier" userId="d572732d-2761-4823-8cfa-19108bdddf1f" providerId="ADAL" clId="{4BFF2F48-6638-484E-B9AC-4C7D5C1CFC2C}" dt="2023-11-21T15:39:19.048" v="197" actId="26606"/>
          <ac:spMkLst>
            <pc:docMk/>
            <pc:sldMk cId="815194923" sldId="263"/>
            <ac:spMk id="55" creationId="{A7B99495-F43F-4D80-A44F-2CB4764EB90B}"/>
          </ac:spMkLst>
        </pc:spChg>
        <pc:spChg chg="add del">
          <ac:chgData name="Yann Verdier" userId="d572732d-2761-4823-8cfa-19108bdddf1f" providerId="ADAL" clId="{4BFF2F48-6638-484E-B9AC-4C7D5C1CFC2C}" dt="2023-11-21T15:39:19.048" v="197" actId="26606"/>
          <ac:spMkLst>
            <pc:docMk/>
            <pc:sldMk cId="815194923" sldId="263"/>
            <ac:spMk id="56" creationId="{70BEB1E7-2F88-40BC-B73D-42E5B6F80BFC}"/>
          </ac:spMkLst>
        </pc:spChg>
        <pc:spChg chg="add del">
          <ac:chgData name="Yann Verdier" userId="d572732d-2761-4823-8cfa-19108bdddf1f" providerId="ADAL" clId="{4BFF2F48-6638-484E-B9AC-4C7D5C1CFC2C}" dt="2023-11-21T15:39:19.925" v="199" actId="26606"/>
          <ac:spMkLst>
            <pc:docMk/>
            <pc:sldMk cId="815194923" sldId="263"/>
            <ac:spMk id="58" creationId="{67EF550F-47CE-4FB2-9DAC-12AD835C833D}"/>
          </ac:spMkLst>
        </pc:spChg>
        <pc:spChg chg="add del">
          <ac:chgData name="Yann Verdier" userId="d572732d-2761-4823-8cfa-19108bdddf1f" providerId="ADAL" clId="{4BFF2F48-6638-484E-B9AC-4C7D5C1CFC2C}" dt="2023-11-21T15:27:44.586" v="112" actId="26606"/>
          <ac:spMkLst>
            <pc:docMk/>
            <pc:sldMk cId="815194923" sldId="263"/>
            <ac:spMk id="59" creationId="{C5278130-DFE0-457B-8698-88DF69019DDE}"/>
          </ac:spMkLst>
        </pc:spChg>
        <pc:spChg chg="add del">
          <ac:chgData name="Yann Verdier" userId="d572732d-2761-4823-8cfa-19108bdddf1f" providerId="ADAL" clId="{4BFF2F48-6638-484E-B9AC-4C7D5C1CFC2C}" dt="2023-11-21T15:39:19.925" v="199" actId="26606"/>
          <ac:spMkLst>
            <pc:docMk/>
            <pc:sldMk cId="815194923" sldId="263"/>
            <ac:spMk id="60" creationId="{63F5877B-98C7-49DD-83AB-0F6F57CB6543}"/>
          </ac:spMkLst>
        </pc:spChg>
        <pc:spChg chg="add del">
          <ac:chgData name="Yann Verdier" userId="d572732d-2761-4823-8cfa-19108bdddf1f" providerId="ADAL" clId="{4BFF2F48-6638-484E-B9AC-4C7D5C1CFC2C}" dt="2023-11-21T15:27:44.586" v="112" actId="26606"/>
          <ac:spMkLst>
            <pc:docMk/>
            <pc:sldMk cId="815194923" sldId="263"/>
            <ac:spMk id="61" creationId="{2F99531B-1681-4D6E-BECB-18325B33A618}"/>
          </ac:spMkLst>
        </pc:spChg>
        <pc:spChg chg="add del">
          <ac:chgData name="Yann Verdier" userId="d572732d-2761-4823-8cfa-19108bdddf1f" providerId="ADAL" clId="{4BFF2F48-6638-484E-B9AC-4C7D5C1CFC2C}" dt="2023-11-21T15:39:19.925" v="199" actId="26606"/>
          <ac:spMkLst>
            <pc:docMk/>
            <pc:sldMk cId="815194923" sldId="263"/>
            <ac:spMk id="62" creationId="{4EA91930-66BC-4C41-B4F5-C31EB216F64B}"/>
          </ac:spMkLst>
        </pc:spChg>
        <pc:spChg chg="add del">
          <ac:chgData name="Yann Verdier" userId="d572732d-2761-4823-8cfa-19108bdddf1f" providerId="ADAL" clId="{4BFF2F48-6638-484E-B9AC-4C7D5C1CFC2C}" dt="2023-11-21T15:27:44.586" v="112" actId="26606"/>
          <ac:spMkLst>
            <pc:docMk/>
            <pc:sldMk cId="815194923" sldId="263"/>
            <ac:spMk id="63" creationId="{B908E8DC-1025-4FCC-873D-DC5C2ADEF3B2}"/>
          </ac:spMkLst>
        </pc:spChg>
        <pc:spChg chg="add del">
          <ac:chgData name="Yann Verdier" userId="d572732d-2761-4823-8cfa-19108bdddf1f" providerId="ADAL" clId="{4BFF2F48-6638-484E-B9AC-4C7D5C1CFC2C}" dt="2023-11-21T15:39:19.925" v="199" actId="26606"/>
          <ac:spMkLst>
            <pc:docMk/>
            <pc:sldMk cId="815194923" sldId="263"/>
            <ac:spMk id="64" creationId="{6313CF8F-B436-401E-9575-DE0F8E8B5B17}"/>
          </ac:spMkLst>
        </pc:spChg>
        <pc:spChg chg="add del">
          <ac:chgData name="Yann Verdier" userId="d572732d-2761-4823-8cfa-19108bdddf1f" providerId="ADAL" clId="{4BFF2F48-6638-484E-B9AC-4C7D5C1CFC2C}" dt="2023-11-21T15:39:19.925" v="199" actId="26606"/>
          <ac:spMkLst>
            <pc:docMk/>
            <pc:sldMk cId="815194923" sldId="263"/>
            <ac:spMk id="66" creationId="{2A38CFE9-C30A-4551-ACCB-D5808FBC39CD}"/>
          </ac:spMkLst>
        </pc:spChg>
        <pc:spChg chg="add del">
          <ac:chgData name="Yann Verdier" userId="d572732d-2761-4823-8cfa-19108bdddf1f" providerId="ADAL" clId="{4BFF2F48-6638-484E-B9AC-4C7D5C1CFC2C}" dt="2023-11-21T15:27:44.586" v="112" actId="26606"/>
          <ac:spMkLst>
            <pc:docMk/>
            <pc:sldMk cId="815194923" sldId="263"/>
            <ac:spMk id="67" creationId="{9B57D9A5-B0E6-43E8-854F-D4931B715AD7}"/>
          </ac:spMkLst>
        </pc:spChg>
        <pc:spChg chg="add del">
          <ac:chgData name="Yann Verdier" userId="d572732d-2761-4823-8cfa-19108bdddf1f" providerId="ADAL" clId="{4BFF2F48-6638-484E-B9AC-4C7D5C1CFC2C}" dt="2023-11-21T15:39:20.290" v="201" actId="26606"/>
          <ac:spMkLst>
            <pc:docMk/>
            <pc:sldMk cId="815194923" sldId="263"/>
            <ac:spMk id="68" creationId="{A7AE9375-4664-4DB2-922D-2782A6E439AC}"/>
          </ac:spMkLst>
        </pc:spChg>
        <pc:spChg chg="add del">
          <ac:chgData name="Yann Verdier" userId="d572732d-2761-4823-8cfa-19108bdddf1f" providerId="ADAL" clId="{4BFF2F48-6638-484E-B9AC-4C7D5C1CFC2C}" dt="2023-11-21T15:27:45.353" v="114" actId="26606"/>
          <ac:spMkLst>
            <pc:docMk/>
            <pc:sldMk cId="815194923" sldId="263"/>
            <ac:spMk id="71" creationId="{21516CB1-E8C8-4751-B6A6-46B2D1E72A61}"/>
          </ac:spMkLst>
        </pc:spChg>
        <pc:spChg chg="add del">
          <ac:chgData name="Yann Verdier" userId="d572732d-2761-4823-8cfa-19108bdddf1f" providerId="ADAL" clId="{4BFF2F48-6638-484E-B9AC-4C7D5C1CFC2C}" dt="2023-11-21T15:27:45.353" v="114" actId="26606"/>
          <ac:spMkLst>
            <pc:docMk/>
            <pc:sldMk cId="815194923" sldId="263"/>
            <ac:spMk id="72" creationId="{90C0C0D1-E79A-41FF-8322-256F6DD1499B}"/>
          </ac:spMkLst>
        </pc:spChg>
        <pc:spChg chg="add del">
          <ac:chgData name="Yann Verdier" userId="d572732d-2761-4823-8cfa-19108bdddf1f" providerId="ADAL" clId="{4BFF2F48-6638-484E-B9AC-4C7D5C1CFC2C}" dt="2023-11-21T15:27:45.353" v="114" actId="26606"/>
          <ac:spMkLst>
            <pc:docMk/>
            <pc:sldMk cId="815194923" sldId="263"/>
            <ac:spMk id="73" creationId="{395FA420-5595-49D1-9D5F-79EC43B55574}"/>
          </ac:spMkLst>
        </pc:spChg>
        <pc:spChg chg="add del">
          <ac:chgData name="Yann Verdier" userId="d572732d-2761-4823-8cfa-19108bdddf1f" providerId="ADAL" clId="{4BFF2F48-6638-484E-B9AC-4C7D5C1CFC2C}" dt="2023-11-21T15:39:20.290" v="201" actId="26606"/>
          <ac:spMkLst>
            <pc:docMk/>
            <pc:sldMk cId="815194923" sldId="263"/>
            <ac:spMk id="74" creationId="{C87417AF-190E-4D6E-AFA6-7D3E84B0B430}"/>
          </ac:spMkLst>
        </pc:spChg>
        <pc:spChg chg="add del">
          <ac:chgData name="Yann Verdier" userId="d572732d-2761-4823-8cfa-19108bdddf1f" providerId="ADAL" clId="{4BFF2F48-6638-484E-B9AC-4C7D5C1CFC2C}" dt="2023-11-21T15:30:12.079" v="167" actId="26606"/>
          <ac:spMkLst>
            <pc:docMk/>
            <pc:sldMk cId="815194923" sldId="263"/>
            <ac:spMk id="75" creationId="{E36BB3C5-822B-45E1-A81E-5CC3176C61A1}"/>
          </ac:spMkLst>
        </pc:spChg>
        <pc:spChg chg="add del">
          <ac:chgData name="Yann Verdier" userId="d572732d-2761-4823-8cfa-19108bdddf1f" providerId="ADAL" clId="{4BFF2F48-6638-484E-B9AC-4C7D5C1CFC2C}" dt="2023-11-21T15:30:12.079" v="167" actId="26606"/>
          <ac:spMkLst>
            <pc:docMk/>
            <pc:sldMk cId="815194923" sldId="263"/>
            <ac:spMk id="76" creationId="{FB39ECA9-4CDE-4883-98E8-287E905E9F07}"/>
          </ac:spMkLst>
        </pc:spChg>
        <pc:spChg chg="add del">
          <ac:chgData name="Yann Verdier" userId="d572732d-2761-4823-8cfa-19108bdddf1f" providerId="ADAL" clId="{4BFF2F48-6638-484E-B9AC-4C7D5C1CFC2C}" dt="2023-11-21T15:30:12.079" v="167" actId="26606"/>
          <ac:spMkLst>
            <pc:docMk/>
            <pc:sldMk cId="815194923" sldId="263"/>
            <ac:spMk id="77" creationId="{A67483D0-BAEB-4927-88AD-76F5DA8468DE}"/>
          </ac:spMkLst>
        </pc:spChg>
        <pc:spChg chg="add del">
          <ac:chgData name="Yann Verdier" userId="d572732d-2761-4823-8cfa-19108bdddf1f" providerId="ADAL" clId="{4BFF2F48-6638-484E-B9AC-4C7D5C1CFC2C}" dt="2023-11-21T15:30:12.079" v="167" actId="26606"/>
          <ac:spMkLst>
            <pc:docMk/>
            <pc:sldMk cId="815194923" sldId="263"/>
            <ac:spMk id="78" creationId="{0DBB7B12-4298-4CFB-B539-44A91C930328}"/>
          </ac:spMkLst>
        </pc:spChg>
        <pc:spChg chg="add del">
          <ac:chgData name="Yann Verdier" userId="d572732d-2761-4823-8cfa-19108bdddf1f" providerId="ADAL" clId="{4BFF2F48-6638-484E-B9AC-4C7D5C1CFC2C}" dt="2023-11-21T15:39:20.290" v="201" actId="26606"/>
          <ac:spMkLst>
            <pc:docMk/>
            <pc:sldMk cId="815194923" sldId="263"/>
            <ac:spMk id="79" creationId="{80B30ED8-273E-4C07-8568-2FE5CC5C483D}"/>
          </ac:spMkLst>
        </pc:spChg>
        <pc:spChg chg="add">
          <ac:chgData name="Yann Verdier" userId="d572732d-2761-4823-8cfa-19108bdddf1f" providerId="ADAL" clId="{4BFF2F48-6638-484E-B9AC-4C7D5C1CFC2C}" dt="2023-11-21T15:39:20.295" v="202" actId="26606"/>
          <ac:spMkLst>
            <pc:docMk/>
            <pc:sldMk cId="815194923" sldId="263"/>
            <ac:spMk id="81" creationId="{61293230-B0F6-45B1-96D1-13D18E242995}"/>
          </ac:spMkLst>
        </pc:spChg>
        <pc:spChg chg="add">
          <ac:chgData name="Yann Verdier" userId="d572732d-2761-4823-8cfa-19108bdddf1f" providerId="ADAL" clId="{4BFF2F48-6638-484E-B9AC-4C7D5C1CFC2C}" dt="2023-11-21T15:39:20.295" v="202" actId="26606"/>
          <ac:spMkLst>
            <pc:docMk/>
            <pc:sldMk cId="815194923" sldId="263"/>
            <ac:spMk id="82" creationId="{0A1E0707-4985-454B-ACE0-4855BB55875E}"/>
          </ac:spMkLst>
        </pc:spChg>
        <pc:spChg chg="add del">
          <ac:chgData name="Yann Verdier" userId="d572732d-2761-4823-8cfa-19108bdddf1f" providerId="ADAL" clId="{4BFF2F48-6638-484E-B9AC-4C7D5C1CFC2C}" dt="2023-11-21T15:30:10.603" v="166" actId="26606"/>
          <ac:spMkLst>
            <pc:docMk/>
            <pc:sldMk cId="815194923" sldId="263"/>
            <ac:spMk id="83" creationId="{2172A0AC-3DCE-4672-BCAF-28FEF91F6020}"/>
          </ac:spMkLst>
        </pc:spChg>
        <pc:spChg chg="add del">
          <ac:chgData name="Yann Verdier" userId="d572732d-2761-4823-8cfa-19108bdddf1f" providerId="ADAL" clId="{4BFF2F48-6638-484E-B9AC-4C7D5C1CFC2C}" dt="2023-11-21T15:30:10.603" v="166" actId="26606"/>
          <ac:spMkLst>
            <pc:docMk/>
            <pc:sldMk cId="815194923" sldId="263"/>
            <ac:spMk id="85" creationId="{AE6F1C77-EDC9-4C5F-8C1C-62DD46BDA3C3}"/>
          </ac:spMkLst>
        </pc:spChg>
        <pc:spChg chg="add del">
          <ac:chgData name="Yann Verdier" userId="d572732d-2761-4823-8cfa-19108bdddf1f" providerId="ADAL" clId="{4BFF2F48-6638-484E-B9AC-4C7D5C1CFC2C}" dt="2023-11-21T15:28:47.105" v="122" actId="26606"/>
          <ac:spMkLst>
            <pc:docMk/>
            <pc:sldMk cId="815194923" sldId="263"/>
            <ac:spMk id="90" creationId="{AAB8EDC3-1C0D-4505-A2C7-839A5161FB53}"/>
          </ac:spMkLst>
        </pc:spChg>
        <pc:spChg chg="add del">
          <ac:chgData name="Yann Verdier" userId="d572732d-2761-4823-8cfa-19108bdddf1f" providerId="ADAL" clId="{4BFF2F48-6638-484E-B9AC-4C7D5C1CFC2C}" dt="2023-11-21T15:28:47.105" v="122" actId="26606"/>
          <ac:spMkLst>
            <pc:docMk/>
            <pc:sldMk cId="815194923" sldId="263"/>
            <ac:spMk id="92" creationId="{2069E294-3813-4588-9E9C-AEA08F9C4DA1}"/>
          </ac:spMkLst>
        </pc:spChg>
        <pc:spChg chg="add del">
          <ac:chgData name="Yann Verdier" userId="d572732d-2761-4823-8cfa-19108bdddf1f" providerId="ADAL" clId="{4BFF2F48-6638-484E-B9AC-4C7D5C1CFC2C}" dt="2023-11-21T15:28:49.209" v="124" actId="26606"/>
          <ac:spMkLst>
            <pc:docMk/>
            <pc:sldMk cId="815194923" sldId="263"/>
            <ac:spMk id="94" creationId="{129F4FEF-3F4E-4042-8E6D-C24E201FB31A}"/>
          </ac:spMkLst>
        </pc:spChg>
        <pc:spChg chg="add del">
          <ac:chgData name="Yann Verdier" userId="d572732d-2761-4823-8cfa-19108bdddf1f" providerId="ADAL" clId="{4BFF2F48-6638-484E-B9AC-4C7D5C1CFC2C}" dt="2023-11-21T15:30:07.062" v="161" actId="26606"/>
          <ac:spMkLst>
            <pc:docMk/>
            <pc:sldMk cId="815194923" sldId="263"/>
            <ac:spMk id="96" creationId="{38468727-63BE-4191-B4A6-C30C82C0E986}"/>
          </ac:spMkLst>
        </pc:spChg>
        <pc:spChg chg="add del">
          <ac:chgData name="Yann Verdier" userId="d572732d-2761-4823-8cfa-19108bdddf1f" providerId="ADAL" clId="{4BFF2F48-6638-484E-B9AC-4C7D5C1CFC2C}" dt="2023-11-21T15:30:07.062" v="161" actId="26606"/>
          <ac:spMkLst>
            <pc:docMk/>
            <pc:sldMk cId="815194923" sldId="263"/>
            <ac:spMk id="97" creationId="{9D355BB6-1BB8-4828-B246-CFB31742D7B8}"/>
          </ac:spMkLst>
        </pc:spChg>
        <pc:spChg chg="add del">
          <ac:chgData name="Yann Verdier" userId="d572732d-2761-4823-8cfa-19108bdddf1f" providerId="ADAL" clId="{4BFF2F48-6638-484E-B9AC-4C7D5C1CFC2C}" dt="2023-11-21T15:30:07.062" v="161" actId="26606"/>
          <ac:spMkLst>
            <pc:docMk/>
            <pc:sldMk cId="815194923" sldId="263"/>
            <ac:spMk id="98" creationId="{CA52A9B9-B2B3-46F0-9D53-0EFF9905BF8F}"/>
          </ac:spMkLst>
        </pc:spChg>
        <pc:picChg chg="add del mod">
          <ac:chgData name="Yann Verdier" userId="d572732d-2761-4823-8cfa-19108bdddf1f" providerId="ADAL" clId="{4BFF2F48-6638-484E-B9AC-4C7D5C1CFC2C}" dt="2023-11-21T15:07:26.385" v="6" actId="21"/>
          <ac:picMkLst>
            <pc:docMk/>
            <pc:sldMk cId="815194923" sldId="263"/>
            <ac:picMk id="5" creationId="{4DB0F97F-729F-EBD4-8813-6373D318DD37}"/>
          </ac:picMkLst>
        </pc:picChg>
        <pc:picChg chg="add del mod ord modCrop">
          <ac:chgData name="Yann Verdier" userId="d572732d-2761-4823-8cfa-19108bdddf1f" providerId="ADAL" clId="{4BFF2F48-6638-484E-B9AC-4C7D5C1CFC2C}" dt="2023-11-21T15:37:46.356" v="181" actId="478"/>
          <ac:picMkLst>
            <pc:docMk/>
            <pc:sldMk cId="815194923" sldId="263"/>
            <ac:picMk id="9" creationId="{135BC31F-9708-F652-5F6E-8B5DAAD2B94C}"/>
          </ac:picMkLst>
        </pc:picChg>
        <pc:picChg chg="add del mod ord">
          <ac:chgData name="Yann Verdier" userId="d572732d-2761-4823-8cfa-19108bdddf1f" providerId="ADAL" clId="{4BFF2F48-6638-484E-B9AC-4C7D5C1CFC2C}" dt="2023-11-21T15:37:25.409" v="178" actId="478"/>
          <ac:picMkLst>
            <pc:docMk/>
            <pc:sldMk cId="815194923" sldId="263"/>
            <ac:picMk id="10" creationId="{34F0FB6C-DC97-0437-BD66-F336AD14061C}"/>
          </ac:picMkLst>
        </pc:picChg>
        <pc:picChg chg="add mod ord">
          <ac:chgData name="Yann Verdier" userId="d572732d-2761-4823-8cfa-19108bdddf1f" providerId="ADAL" clId="{4BFF2F48-6638-484E-B9AC-4C7D5C1CFC2C}" dt="2023-11-21T15:39:43.338" v="211" actId="1076"/>
          <ac:picMkLst>
            <pc:docMk/>
            <pc:sldMk cId="815194923" sldId="263"/>
            <ac:picMk id="12" creationId="{C2178459-C160-8B11-1B7C-B96DBE4EA819}"/>
          </ac:picMkLst>
        </pc:picChg>
        <pc:picChg chg="add mod">
          <ac:chgData name="Yann Verdier" userId="d572732d-2761-4823-8cfa-19108bdddf1f" providerId="ADAL" clId="{4BFF2F48-6638-484E-B9AC-4C7D5C1CFC2C}" dt="2023-11-21T15:39:44.385" v="212" actId="1076"/>
          <ac:picMkLst>
            <pc:docMk/>
            <pc:sldMk cId="815194923" sldId="263"/>
            <ac:picMk id="14" creationId="{7C07607A-800D-F84C-5CB4-3A04A2899DE1}"/>
          </ac:picMkLst>
        </pc:picChg>
        <pc:cxnChg chg="add del">
          <ac:chgData name="Yann Verdier" userId="d572732d-2761-4823-8cfa-19108bdddf1f" providerId="ADAL" clId="{4BFF2F48-6638-484E-B9AC-4C7D5C1CFC2C}" dt="2023-11-21T15:38:07.605" v="187" actId="26606"/>
          <ac:cxnSpMkLst>
            <pc:docMk/>
            <pc:sldMk cId="815194923" sldId="263"/>
            <ac:cxnSpMk id="34" creationId="{249EDD1B-F94D-B4E6-ACAA-566B9A26FDE3}"/>
          </ac:cxnSpMkLst>
        </pc:cxnChg>
        <pc:cxnChg chg="add del">
          <ac:chgData name="Yann Verdier" userId="d572732d-2761-4823-8cfa-19108bdddf1f" providerId="ADAL" clId="{4BFF2F48-6638-484E-B9AC-4C7D5C1CFC2C}" dt="2023-11-21T15:27:44.586" v="112" actId="26606"/>
          <ac:cxnSpMkLst>
            <pc:docMk/>
            <pc:sldMk cId="815194923" sldId="263"/>
            <ac:cxnSpMk id="65" creationId="{F085D7B9-E066-4923-8CB7-294BF306296A}"/>
          </ac:cxnSpMkLst>
        </pc:cxnChg>
        <pc:cxnChg chg="add del">
          <ac:chgData name="Yann Verdier" userId="d572732d-2761-4823-8cfa-19108bdddf1f" providerId="ADAL" clId="{4BFF2F48-6638-484E-B9AC-4C7D5C1CFC2C}" dt="2023-11-21T15:27:44.586" v="112" actId="26606"/>
          <ac:cxnSpMkLst>
            <pc:docMk/>
            <pc:sldMk cId="815194923" sldId="263"/>
            <ac:cxnSpMk id="69" creationId="{25443840-A796-4C43-8DC1-1B738EFEC522}"/>
          </ac:cxnSpMkLst>
        </pc:cxnChg>
        <pc:cxnChg chg="add del">
          <ac:chgData name="Yann Verdier" userId="d572732d-2761-4823-8cfa-19108bdddf1f" providerId="ADAL" clId="{4BFF2F48-6638-484E-B9AC-4C7D5C1CFC2C}" dt="2023-11-21T15:39:20.290" v="201" actId="26606"/>
          <ac:cxnSpMkLst>
            <pc:docMk/>
            <pc:sldMk cId="815194923" sldId="263"/>
            <ac:cxnSpMk id="70" creationId="{EE504C98-6397-41C1-A8D8-2D9C4ED307E0}"/>
          </ac:cxnSpMkLst>
        </pc:cxnChg>
      </pc:sldChg>
      <pc:sldChg chg="addSp delSp modSp new mod setBg addAnim">
        <pc:chgData name="Yann Verdier" userId="d572732d-2761-4823-8cfa-19108bdddf1f" providerId="ADAL" clId="{4BFF2F48-6638-484E-B9AC-4C7D5C1CFC2C}" dt="2023-11-22T17:19:46.218" v="761" actId="14100"/>
        <pc:sldMkLst>
          <pc:docMk/>
          <pc:sldMk cId="3601341504" sldId="264"/>
        </pc:sldMkLst>
        <pc:spChg chg="mod">
          <ac:chgData name="Yann Verdier" userId="d572732d-2761-4823-8cfa-19108bdddf1f" providerId="ADAL" clId="{4BFF2F48-6638-484E-B9AC-4C7D5C1CFC2C}" dt="2023-11-22T17:19:42.535" v="760" actId="26606"/>
          <ac:spMkLst>
            <pc:docMk/>
            <pc:sldMk cId="3601341504" sldId="264"/>
            <ac:spMk id="2" creationId="{75B0D9B5-E0B9-CCCF-113C-F192DC795119}"/>
          </ac:spMkLst>
        </pc:spChg>
        <pc:spChg chg="del">
          <ac:chgData name="Yann Verdier" userId="d572732d-2761-4823-8cfa-19108bdddf1f" providerId="ADAL" clId="{4BFF2F48-6638-484E-B9AC-4C7D5C1CFC2C}" dt="2023-11-21T15:07:42.935" v="13"/>
          <ac:spMkLst>
            <pc:docMk/>
            <pc:sldMk cId="3601341504" sldId="264"/>
            <ac:spMk id="3" creationId="{DF312352-0437-9A81-37DC-A3ED99681BCE}"/>
          </ac:spMkLst>
        </pc:spChg>
        <pc:spChg chg="add del">
          <ac:chgData name="Yann Verdier" userId="d572732d-2761-4823-8cfa-19108bdddf1f" providerId="ADAL" clId="{4BFF2F48-6638-484E-B9AC-4C7D5C1CFC2C}" dt="2023-11-22T17:05:56.493" v="291" actId="478"/>
          <ac:spMkLst>
            <pc:docMk/>
            <pc:sldMk cId="3601341504" sldId="264"/>
            <ac:spMk id="11" creationId="{D34E6194-5890-CF65-D7C3-F21C5BE5F6FE}"/>
          </ac:spMkLst>
        </pc:spChg>
        <pc:spChg chg="add del">
          <ac:chgData name="Yann Verdier" userId="d572732d-2761-4823-8cfa-19108bdddf1f" providerId="ADAL" clId="{4BFF2F48-6638-484E-B9AC-4C7D5C1CFC2C}" dt="2023-11-22T17:07:25.280" v="359" actId="26606"/>
          <ac:spMkLst>
            <pc:docMk/>
            <pc:sldMk cId="3601341504" sldId="264"/>
            <ac:spMk id="14" creationId="{38468727-63BE-4191-B4A6-C30C82C0E986}"/>
          </ac:spMkLst>
        </pc:spChg>
        <pc:spChg chg="add del">
          <ac:chgData name="Yann Verdier" userId="d572732d-2761-4823-8cfa-19108bdddf1f" providerId="ADAL" clId="{4BFF2F48-6638-484E-B9AC-4C7D5C1CFC2C}" dt="2023-11-22T17:07:25.280" v="359" actId="26606"/>
          <ac:spMkLst>
            <pc:docMk/>
            <pc:sldMk cId="3601341504" sldId="264"/>
            <ac:spMk id="16" creationId="{9D355BB6-1BB8-4828-B246-CFB31742D7B8}"/>
          </ac:spMkLst>
        </pc:spChg>
        <pc:spChg chg="add del">
          <ac:chgData name="Yann Verdier" userId="d572732d-2761-4823-8cfa-19108bdddf1f" providerId="ADAL" clId="{4BFF2F48-6638-484E-B9AC-4C7D5C1CFC2C}" dt="2023-11-22T17:07:25.280" v="359" actId="26606"/>
          <ac:spMkLst>
            <pc:docMk/>
            <pc:sldMk cId="3601341504" sldId="264"/>
            <ac:spMk id="18" creationId="{CA52A9B9-B2B3-46F0-9D53-0EFF9905BF8F}"/>
          </ac:spMkLst>
        </pc:spChg>
        <pc:spChg chg="add del">
          <ac:chgData name="Yann Verdier" userId="d572732d-2761-4823-8cfa-19108bdddf1f" providerId="ADAL" clId="{4BFF2F48-6638-484E-B9AC-4C7D5C1CFC2C}" dt="2023-11-22T17:07:36.023" v="362" actId="26606"/>
          <ac:spMkLst>
            <pc:docMk/>
            <pc:sldMk cId="3601341504" sldId="264"/>
            <ac:spMk id="27" creationId="{679245A0-EF2A-46FE-AC09-8CD34B197288}"/>
          </ac:spMkLst>
        </pc:spChg>
        <pc:spChg chg="add del">
          <ac:chgData name="Yann Verdier" userId="d572732d-2761-4823-8cfa-19108bdddf1f" providerId="ADAL" clId="{4BFF2F48-6638-484E-B9AC-4C7D5C1CFC2C}" dt="2023-11-22T17:19:42.535" v="760" actId="26606"/>
          <ac:spMkLst>
            <pc:docMk/>
            <pc:sldMk cId="3601341504" sldId="264"/>
            <ac:spMk id="32" creationId="{D0394FE2-BDDA-4ECE-B320-81AE19E90566}"/>
          </ac:spMkLst>
        </pc:spChg>
        <pc:spChg chg="add del">
          <ac:chgData name="Yann Verdier" userId="d572732d-2761-4823-8cfa-19108bdddf1f" providerId="ADAL" clId="{4BFF2F48-6638-484E-B9AC-4C7D5C1CFC2C}" dt="2023-11-22T17:19:42.535" v="760" actId="26606"/>
          <ac:spMkLst>
            <pc:docMk/>
            <pc:sldMk cId="3601341504" sldId="264"/>
            <ac:spMk id="34" creationId="{0625AAC5-802A-4197-8804-2B78FF65CEE8}"/>
          </ac:spMkLst>
        </pc:spChg>
        <pc:spChg chg="add del">
          <ac:chgData name="Yann Verdier" userId="d572732d-2761-4823-8cfa-19108bdddf1f" providerId="ADAL" clId="{4BFF2F48-6638-484E-B9AC-4C7D5C1CFC2C}" dt="2023-11-22T17:19:42.535" v="760" actId="26606"/>
          <ac:spMkLst>
            <pc:docMk/>
            <pc:sldMk cId="3601341504" sldId="264"/>
            <ac:spMk id="36" creationId="{A1B139DD-0E8D-42FA-9171-C5F001754A88}"/>
          </ac:spMkLst>
        </pc:spChg>
        <pc:spChg chg="add del">
          <ac:chgData name="Yann Verdier" userId="d572732d-2761-4823-8cfa-19108bdddf1f" providerId="ADAL" clId="{4BFF2F48-6638-484E-B9AC-4C7D5C1CFC2C}" dt="2023-11-22T17:19:42.529" v="759" actId="26606"/>
          <ac:spMkLst>
            <pc:docMk/>
            <pc:sldMk cId="3601341504" sldId="264"/>
            <ac:spMk id="41" creationId="{D12DDE76-C203-4047-9998-63900085B5E8}"/>
          </ac:spMkLst>
        </pc:spChg>
        <pc:spChg chg="add">
          <ac:chgData name="Yann Verdier" userId="d572732d-2761-4823-8cfa-19108bdddf1f" providerId="ADAL" clId="{4BFF2F48-6638-484E-B9AC-4C7D5C1CFC2C}" dt="2023-11-22T17:19:42.535" v="760" actId="26606"/>
          <ac:spMkLst>
            <pc:docMk/>
            <pc:sldMk cId="3601341504" sldId="264"/>
            <ac:spMk id="43" creationId="{3FCFB1DE-0B7E-48CC-BA90-B2AB0889F9D6}"/>
          </ac:spMkLst>
        </pc:spChg>
        <pc:spChg chg="add">
          <ac:chgData name="Yann Verdier" userId="d572732d-2761-4823-8cfa-19108bdddf1f" providerId="ADAL" clId="{4BFF2F48-6638-484E-B9AC-4C7D5C1CFC2C}" dt="2023-11-22T17:19:42.535" v="760" actId="26606"/>
          <ac:spMkLst>
            <pc:docMk/>
            <pc:sldMk cId="3601341504" sldId="264"/>
            <ac:spMk id="44" creationId="{665DBBEF-238B-476B-96AB-8AAC3224ECEA}"/>
          </ac:spMkLst>
        </pc:spChg>
        <pc:grpChg chg="add del">
          <ac:chgData name="Yann Verdier" userId="d572732d-2761-4823-8cfa-19108bdddf1f" providerId="ADAL" clId="{4BFF2F48-6638-484E-B9AC-4C7D5C1CFC2C}" dt="2023-11-22T17:07:25.277" v="358" actId="26606"/>
          <ac:grpSpMkLst>
            <pc:docMk/>
            <pc:sldMk cId="3601341504" sldId="264"/>
            <ac:grpSpMk id="23" creationId="{A2A4F5A4-1409-1D21-0242-3FD06D0E874E}"/>
          </ac:grpSpMkLst>
        </pc:grpChg>
        <pc:picChg chg="add del mod ord">
          <ac:chgData name="Yann Verdier" userId="d572732d-2761-4823-8cfa-19108bdddf1f" providerId="ADAL" clId="{4BFF2F48-6638-484E-B9AC-4C7D5C1CFC2C}" dt="2023-11-22T17:19:30.399" v="757" actId="21"/>
          <ac:picMkLst>
            <pc:docMk/>
            <pc:sldMk cId="3601341504" sldId="264"/>
            <ac:picMk id="5" creationId="{37A0EBBA-7036-0301-2F18-4E4F8CD50EF5}"/>
          </ac:picMkLst>
        </pc:picChg>
        <pc:picChg chg="add mod">
          <ac:chgData name="Yann Verdier" userId="d572732d-2761-4823-8cfa-19108bdddf1f" providerId="ADAL" clId="{4BFF2F48-6638-484E-B9AC-4C7D5C1CFC2C}" dt="2023-11-22T17:19:46.218" v="761" actId="14100"/>
          <ac:picMkLst>
            <pc:docMk/>
            <pc:sldMk cId="3601341504" sldId="264"/>
            <ac:picMk id="7" creationId="{66958866-A85C-5C80-A99E-31F5F036BE46}"/>
          </ac:picMkLst>
        </pc:picChg>
      </pc:sldChg>
      <pc:sldChg chg="addSp delSp modSp new mod setBg">
        <pc:chgData name="Yann Verdier" userId="d572732d-2761-4823-8cfa-19108bdddf1f" providerId="ADAL" clId="{4BFF2F48-6638-484E-B9AC-4C7D5C1CFC2C}" dt="2023-11-22T17:09:59.434" v="409" actId="1076"/>
        <pc:sldMkLst>
          <pc:docMk/>
          <pc:sldMk cId="1629592227" sldId="265"/>
        </pc:sldMkLst>
        <pc:spChg chg="mod ord">
          <ac:chgData name="Yann Verdier" userId="d572732d-2761-4823-8cfa-19108bdddf1f" providerId="ADAL" clId="{4BFF2F48-6638-484E-B9AC-4C7D5C1CFC2C}" dt="2023-11-22T17:09:27.782" v="408" actId="27636"/>
          <ac:spMkLst>
            <pc:docMk/>
            <pc:sldMk cId="1629592227" sldId="265"/>
            <ac:spMk id="2" creationId="{D9712AE6-8C33-F313-5472-77C053B149AA}"/>
          </ac:spMkLst>
        </pc:spChg>
        <pc:spChg chg="del">
          <ac:chgData name="Yann Verdier" userId="d572732d-2761-4823-8cfa-19108bdddf1f" providerId="ADAL" clId="{4BFF2F48-6638-484E-B9AC-4C7D5C1CFC2C}" dt="2023-11-22T17:08:32.244" v="365"/>
          <ac:spMkLst>
            <pc:docMk/>
            <pc:sldMk cId="1629592227" sldId="265"/>
            <ac:spMk id="3" creationId="{F29F9ED0-0F83-1C17-F41E-7358CCB16428}"/>
          </ac:spMkLst>
        </pc:spChg>
        <pc:spChg chg="add">
          <ac:chgData name="Yann Verdier" userId="d572732d-2761-4823-8cfa-19108bdddf1f" providerId="ADAL" clId="{4BFF2F48-6638-484E-B9AC-4C7D5C1CFC2C}" dt="2023-11-22T17:09:20.858" v="406" actId="26606"/>
          <ac:spMkLst>
            <pc:docMk/>
            <pc:sldMk cId="1629592227" sldId="265"/>
            <ac:spMk id="9" creationId="{37C89E4B-3C9F-44B9-8B86-D9E3D112D8EC}"/>
          </ac:spMkLst>
        </pc:spChg>
        <pc:picChg chg="add mod">
          <ac:chgData name="Yann Verdier" userId="d572732d-2761-4823-8cfa-19108bdddf1f" providerId="ADAL" clId="{4BFF2F48-6638-484E-B9AC-4C7D5C1CFC2C}" dt="2023-11-22T17:09:59.434" v="409" actId="1076"/>
          <ac:picMkLst>
            <pc:docMk/>
            <pc:sldMk cId="1629592227" sldId="265"/>
            <ac:picMk id="4" creationId="{E781F687-C3B2-6879-3638-EF3FAB6BB274}"/>
          </ac:picMkLst>
        </pc:picChg>
        <pc:cxnChg chg="add">
          <ac:chgData name="Yann Verdier" userId="d572732d-2761-4823-8cfa-19108bdddf1f" providerId="ADAL" clId="{4BFF2F48-6638-484E-B9AC-4C7D5C1CFC2C}" dt="2023-11-22T17:09:20.858" v="406" actId="26606"/>
          <ac:cxnSpMkLst>
            <pc:docMk/>
            <pc:sldMk cId="1629592227" sldId="265"/>
            <ac:cxnSpMk id="11" creationId="{AA2EAA10-076F-46BD-8F0F-B9A2FB77A85C}"/>
          </ac:cxnSpMkLst>
        </pc:cxnChg>
        <pc:cxnChg chg="add">
          <ac:chgData name="Yann Verdier" userId="d572732d-2761-4823-8cfa-19108bdddf1f" providerId="ADAL" clId="{4BFF2F48-6638-484E-B9AC-4C7D5C1CFC2C}" dt="2023-11-22T17:09:20.858" v="406" actId="26606"/>
          <ac:cxnSpMkLst>
            <pc:docMk/>
            <pc:sldMk cId="1629592227" sldId="265"/>
            <ac:cxnSpMk id="13" creationId="{D891E407-403B-4764-86C9-33A56D3BCAA3}"/>
          </ac:cxnSpMkLst>
        </pc:cxnChg>
      </pc:sldChg>
      <pc:sldChg chg="addSp delSp modSp new mod setBg">
        <pc:chgData name="Yann Verdier" userId="d572732d-2761-4823-8cfa-19108bdddf1f" providerId="ADAL" clId="{4BFF2F48-6638-484E-B9AC-4C7D5C1CFC2C}" dt="2023-11-22T17:19:55.091" v="764" actId="26606"/>
        <pc:sldMkLst>
          <pc:docMk/>
          <pc:sldMk cId="2300695500" sldId="266"/>
        </pc:sldMkLst>
        <pc:spChg chg="del">
          <ac:chgData name="Yann Verdier" userId="d572732d-2761-4823-8cfa-19108bdddf1f" providerId="ADAL" clId="{4BFF2F48-6638-484E-B9AC-4C7D5C1CFC2C}" dt="2023-11-22T17:19:55.091" v="764" actId="26606"/>
          <ac:spMkLst>
            <pc:docMk/>
            <pc:sldMk cId="2300695500" sldId="266"/>
            <ac:spMk id="2" creationId="{E8672448-9F7B-867E-655C-270A3A5D0509}"/>
          </ac:spMkLst>
        </pc:spChg>
        <pc:spChg chg="del">
          <ac:chgData name="Yann Verdier" userId="d572732d-2761-4823-8cfa-19108bdddf1f" providerId="ADAL" clId="{4BFF2F48-6638-484E-B9AC-4C7D5C1CFC2C}" dt="2023-11-22T17:19:55.091" v="764" actId="26606"/>
          <ac:spMkLst>
            <pc:docMk/>
            <pc:sldMk cId="2300695500" sldId="266"/>
            <ac:spMk id="3" creationId="{794F2167-8403-A508-FB91-7C39098AE291}"/>
          </ac:spMkLst>
        </pc:spChg>
        <pc:spChg chg="add">
          <ac:chgData name="Yann Verdier" userId="d572732d-2761-4823-8cfa-19108bdddf1f" providerId="ADAL" clId="{4BFF2F48-6638-484E-B9AC-4C7D5C1CFC2C}" dt="2023-11-22T17:19:55.091" v="764" actId="26606"/>
          <ac:spMkLst>
            <pc:docMk/>
            <pc:sldMk cId="2300695500" sldId="266"/>
            <ac:spMk id="9" creationId="{F3060C83-F051-4F0E-ABAD-AA0DFC48B218}"/>
          </ac:spMkLst>
        </pc:spChg>
        <pc:spChg chg="add">
          <ac:chgData name="Yann Verdier" userId="d572732d-2761-4823-8cfa-19108bdddf1f" providerId="ADAL" clId="{4BFF2F48-6638-484E-B9AC-4C7D5C1CFC2C}" dt="2023-11-22T17:19:55.091" v="764" actId="26606"/>
          <ac:spMkLst>
            <pc:docMk/>
            <pc:sldMk cId="2300695500" sldId="266"/>
            <ac:spMk id="11" creationId="{83C98ABE-055B-441F-B07E-44F97F083C39}"/>
          </ac:spMkLst>
        </pc:spChg>
        <pc:spChg chg="add">
          <ac:chgData name="Yann Verdier" userId="d572732d-2761-4823-8cfa-19108bdddf1f" providerId="ADAL" clId="{4BFF2F48-6638-484E-B9AC-4C7D5C1CFC2C}" dt="2023-11-22T17:19:55.091" v="764" actId="26606"/>
          <ac:spMkLst>
            <pc:docMk/>
            <pc:sldMk cId="2300695500" sldId="266"/>
            <ac:spMk id="13" creationId="{29FDB030-9B49-4CED-8CCD-4D99382388AC}"/>
          </ac:spMkLst>
        </pc:spChg>
        <pc:spChg chg="add">
          <ac:chgData name="Yann Verdier" userId="d572732d-2761-4823-8cfa-19108bdddf1f" providerId="ADAL" clId="{4BFF2F48-6638-484E-B9AC-4C7D5C1CFC2C}" dt="2023-11-22T17:19:55.091" v="764" actId="26606"/>
          <ac:spMkLst>
            <pc:docMk/>
            <pc:sldMk cId="2300695500" sldId="266"/>
            <ac:spMk id="15" creationId="{3783CA14-24A1-485C-8B30-D6A5D87987AD}"/>
          </ac:spMkLst>
        </pc:spChg>
        <pc:spChg chg="add">
          <ac:chgData name="Yann Verdier" userId="d572732d-2761-4823-8cfa-19108bdddf1f" providerId="ADAL" clId="{4BFF2F48-6638-484E-B9AC-4C7D5C1CFC2C}" dt="2023-11-22T17:19:55.091" v="764" actId="26606"/>
          <ac:spMkLst>
            <pc:docMk/>
            <pc:sldMk cId="2300695500" sldId="266"/>
            <ac:spMk id="17" creationId="{9A97C86A-04D6-40F7-AE84-31AB43E6A846}"/>
          </ac:spMkLst>
        </pc:spChg>
        <pc:spChg chg="add">
          <ac:chgData name="Yann Verdier" userId="d572732d-2761-4823-8cfa-19108bdddf1f" providerId="ADAL" clId="{4BFF2F48-6638-484E-B9AC-4C7D5C1CFC2C}" dt="2023-11-22T17:19:55.091" v="764" actId="26606"/>
          <ac:spMkLst>
            <pc:docMk/>
            <pc:sldMk cId="2300695500" sldId="266"/>
            <ac:spMk id="19" creationId="{FF9F2414-84E8-453E-B1F3-389FDE8192D9}"/>
          </ac:spMkLst>
        </pc:spChg>
        <pc:spChg chg="add">
          <ac:chgData name="Yann Verdier" userId="d572732d-2761-4823-8cfa-19108bdddf1f" providerId="ADAL" clId="{4BFF2F48-6638-484E-B9AC-4C7D5C1CFC2C}" dt="2023-11-22T17:19:55.091" v="764" actId="26606"/>
          <ac:spMkLst>
            <pc:docMk/>
            <pc:sldMk cId="2300695500" sldId="266"/>
            <ac:spMk id="21" creationId="{3ECA69A1-7536-43AC-85EF-C7106179F5ED}"/>
          </ac:spMkLst>
        </pc:spChg>
        <pc:picChg chg="add mod">
          <ac:chgData name="Yann Verdier" userId="d572732d-2761-4823-8cfa-19108bdddf1f" providerId="ADAL" clId="{4BFF2F48-6638-484E-B9AC-4C7D5C1CFC2C}" dt="2023-11-22T17:19:55.091" v="764" actId="26606"/>
          <ac:picMkLst>
            <pc:docMk/>
            <pc:sldMk cId="2300695500" sldId="266"/>
            <ac:picMk id="4" creationId="{D2AD1B2B-ED0A-3B07-B714-136F8EA026B3}"/>
          </ac:picMkLst>
        </pc:picChg>
      </pc:sldChg>
      <pc:sldChg chg="modSp new del mod">
        <pc:chgData name="Yann Verdier" userId="d572732d-2761-4823-8cfa-19108bdddf1f" providerId="ADAL" clId="{4BFF2F48-6638-484E-B9AC-4C7D5C1CFC2C}" dt="2023-11-22T18:04:01.322" v="1137" actId="2696"/>
        <pc:sldMkLst>
          <pc:docMk/>
          <pc:sldMk cId="3367499143" sldId="267"/>
        </pc:sldMkLst>
        <pc:spChg chg="mod">
          <ac:chgData name="Yann Verdier" userId="d572732d-2761-4823-8cfa-19108bdddf1f" providerId="ADAL" clId="{4BFF2F48-6638-484E-B9AC-4C7D5C1CFC2C}" dt="2023-11-22T17:21:56.974" v="798" actId="20577"/>
          <ac:spMkLst>
            <pc:docMk/>
            <pc:sldMk cId="3367499143" sldId="267"/>
            <ac:spMk id="2" creationId="{4A1F3EF1-31D7-111F-31ED-EF6A11A59245}"/>
          </ac:spMkLst>
        </pc:spChg>
        <pc:spChg chg="mod">
          <ac:chgData name="Yann Verdier" userId="d572732d-2761-4823-8cfa-19108bdddf1f" providerId="ADAL" clId="{4BFF2F48-6638-484E-B9AC-4C7D5C1CFC2C}" dt="2023-11-22T17:22:09.449" v="834" actId="20577"/>
          <ac:spMkLst>
            <pc:docMk/>
            <pc:sldMk cId="3367499143" sldId="267"/>
            <ac:spMk id="3" creationId="{4A857344-B485-192B-2C78-D21FAF6A8C3B}"/>
          </ac:spMkLst>
        </pc:spChg>
      </pc:sldChg>
      <pc:sldChg chg="addSp delSp modSp new mod ord setBg">
        <pc:chgData name="Yann Verdier" userId="d572732d-2761-4823-8cfa-19108bdddf1f" providerId="ADAL" clId="{4BFF2F48-6638-484E-B9AC-4C7D5C1CFC2C}" dt="2023-11-22T17:41:38.954" v="1063" actId="26606"/>
        <pc:sldMkLst>
          <pc:docMk/>
          <pc:sldMk cId="738198927" sldId="268"/>
        </pc:sldMkLst>
        <pc:spChg chg="mod">
          <ac:chgData name="Yann Verdier" userId="d572732d-2761-4823-8cfa-19108bdddf1f" providerId="ADAL" clId="{4BFF2F48-6638-484E-B9AC-4C7D5C1CFC2C}" dt="2023-11-22T17:41:38.954" v="1063" actId="26606"/>
          <ac:spMkLst>
            <pc:docMk/>
            <pc:sldMk cId="738198927" sldId="268"/>
            <ac:spMk id="2" creationId="{AF54B093-63A8-4E77-8EF6-218285526E41}"/>
          </ac:spMkLst>
        </pc:spChg>
        <pc:spChg chg="del">
          <ac:chgData name="Yann Verdier" userId="d572732d-2761-4823-8cfa-19108bdddf1f" providerId="ADAL" clId="{4BFF2F48-6638-484E-B9AC-4C7D5C1CFC2C}" dt="2023-11-22T17:32:44.668" v="872"/>
          <ac:spMkLst>
            <pc:docMk/>
            <pc:sldMk cId="738198927" sldId="268"/>
            <ac:spMk id="3" creationId="{ED7A1947-E26C-FDA2-BD23-257E577A6872}"/>
          </ac:spMkLst>
        </pc:spChg>
        <pc:spChg chg="add del mod">
          <ac:chgData name="Yann Verdier" userId="d572732d-2761-4823-8cfa-19108bdddf1f" providerId="ADAL" clId="{4BFF2F48-6638-484E-B9AC-4C7D5C1CFC2C}" dt="2023-11-22T17:41:38.954" v="1063" actId="26606"/>
          <ac:spMkLst>
            <pc:docMk/>
            <pc:sldMk cId="738198927" sldId="268"/>
            <ac:spMk id="10" creationId="{8ED104B0-1850-73F1-BF0A-3D8815861679}"/>
          </ac:spMkLst>
        </pc:spChg>
        <pc:spChg chg="add del">
          <ac:chgData name="Yann Verdier" userId="d572732d-2761-4823-8cfa-19108bdddf1f" providerId="ADAL" clId="{4BFF2F48-6638-484E-B9AC-4C7D5C1CFC2C}" dt="2023-11-22T17:34:23.329" v="878" actId="26606"/>
          <ac:spMkLst>
            <pc:docMk/>
            <pc:sldMk cId="738198927" sldId="268"/>
            <ac:spMk id="13" creationId="{66E48AFA-8884-4F68-A44F-D2C1E8609C5A}"/>
          </ac:spMkLst>
        </pc:spChg>
        <pc:spChg chg="add del">
          <ac:chgData name="Yann Verdier" userId="d572732d-2761-4823-8cfa-19108bdddf1f" providerId="ADAL" clId="{4BFF2F48-6638-484E-B9AC-4C7D5C1CFC2C}" dt="2023-11-22T17:34:23.329" v="878" actId="26606"/>
          <ac:spMkLst>
            <pc:docMk/>
            <pc:sldMk cId="738198927" sldId="268"/>
            <ac:spMk id="15" creationId="{969D19A6-08CB-498C-93EC-3FFB021FC68A}"/>
          </ac:spMkLst>
        </pc:spChg>
        <pc:spChg chg="add del">
          <ac:chgData name="Yann Verdier" userId="d572732d-2761-4823-8cfa-19108bdddf1f" providerId="ADAL" clId="{4BFF2F48-6638-484E-B9AC-4C7D5C1CFC2C}" dt="2023-11-22T17:41:38.954" v="1063" actId="26606"/>
          <ac:spMkLst>
            <pc:docMk/>
            <pc:sldMk cId="738198927" sldId="268"/>
            <ac:spMk id="20" creationId="{32AEEBC8-9D30-42EF-95F2-386C2653FBF0}"/>
          </ac:spMkLst>
        </pc:spChg>
        <pc:spChg chg="add del">
          <ac:chgData name="Yann Verdier" userId="d572732d-2761-4823-8cfa-19108bdddf1f" providerId="ADAL" clId="{4BFF2F48-6638-484E-B9AC-4C7D5C1CFC2C}" dt="2023-11-22T17:41:38.954" v="1063" actId="26606"/>
          <ac:spMkLst>
            <pc:docMk/>
            <pc:sldMk cId="738198927" sldId="268"/>
            <ac:spMk id="22" creationId="{2E92FA66-67D7-4CB4-94D3-E643A9AD4757}"/>
          </ac:spMkLst>
        </pc:spChg>
        <pc:spChg chg="add">
          <ac:chgData name="Yann Verdier" userId="d572732d-2761-4823-8cfa-19108bdddf1f" providerId="ADAL" clId="{4BFF2F48-6638-484E-B9AC-4C7D5C1CFC2C}" dt="2023-11-22T17:41:38.954" v="1063" actId="26606"/>
          <ac:spMkLst>
            <pc:docMk/>
            <pc:sldMk cId="738198927" sldId="268"/>
            <ac:spMk id="27" creationId="{2550BE34-C2B8-49B8-8519-67A8CAD51AE9}"/>
          </ac:spMkLst>
        </pc:spChg>
        <pc:spChg chg="add">
          <ac:chgData name="Yann Verdier" userId="d572732d-2761-4823-8cfa-19108bdddf1f" providerId="ADAL" clId="{4BFF2F48-6638-484E-B9AC-4C7D5C1CFC2C}" dt="2023-11-22T17:41:38.954" v="1063" actId="26606"/>
          <ac:spMkLst>
            <pc:docMk/>
            <pc:sldMk cId="738198927" sldId="268"/>
            <ac:spMk id="28" creationId="{8ED104B0-1850-73F1-BF0A-3D8815861679}"/>
          </ac:spMkLst>
        </pc:spChg>
        <pc:spChg chg="add">
          <ac:chgData name="Yann Verdier" userId="d572732d-2761-4823-8cfa-19108bdddf1f" providerId="ADAL" clId="{4BFF2F48-6638-484E-B9AC-4C7D5C1CFC2C}" dt="2023-11-22T17:41:38.954" v="1063" actId="26606"/>
          <ac:spMkLst>
            <pc:docMk/>
            <pc:sldMk cId="738198927" sldId="268"/>
            <ac:spMk id="29" creationId="{A7457DD9-5A45-400A-AB4B-4B4EDECA25F1}"/>
          </ac:spMkLst>
        </pc:spChg>
        <pc:spChg chg="add">
          <ac:chgData name="Yann Verdier" userId="d572732d-2761-4823-8cfa-19108bdddf1f" providerId="ADAL" clId="{4BFF2F48-6638-484E-B9AC-4C7D5C1CFC2C}" dt="2023-11-22T17:41:38.954" v="1063" actId="26606"/>
          <ac:spMkLst>
            <pc:docMk/>
            <pc:sldMk cId="738198927" sldId="268"/>
            <ac:spMk id="31" creationId="{441CF7D6-A660-431A-B0BB-140A0D5556B6}"/>
          </ac:spMkLst>
        </pc:spChg>
        <pc:spChg chg="add">
          <ac:chgData name="Yann Verdier" userId="d572732d-2761-4823-8cfa-19108bdddf1f" providerId="ADAL" clId="{4BFF2F48-6638-484E-B9AC-4C7D5C1CFC2C}" dt="2023-11-22T17:41:38.954" v="1063" actId="26606"/>
          <ac:spMkLst>
            <pc:docMk/>
            <pc:sldMk cId="738198927" sldId="268"/>
            <ac:spMk id="33" creationId="{0570A85B-3810-4F95-97B0-CBF4CCDB381C}"/>
          </ac:spMkLst>
        </pc:spChg>
        <pc:graphicFrameChg chg="add del">
          <ac:chgData name="Yann Verdier" userId="d572732d-2761-4823-8cfa-19108bdddf1f" providerId="ADAL" clId="{4BFF2F48-6638-484E-B9AC-4C7D5C1CFC2C}" dt="2023-11-22T17:41:22.559" v="1060" actId="26606"/>
          <ac:graphicFrameMkLst>
            <pc:docMk/>
            <pc:sldMk cId="738198927" sldId="268"/>
            <ac:graphicFrameMk id="24" creationId="{DA4B9874-3823-2351-24BE-D79D21124FC7}"/>
          </ac:graphicFrameMkLst>
        </pc:graphicFrameChg>
        <pc:graphicFrameChg chg="add del">
          <ac:chgData name="Yann Verdier" userId="d572732d-2761-4823-8cfa-19108bdddf1f" providerId="ADAL" clId="{4BFF2F48-6638-484E-B9AC-4C7D5C1CFC2C}" dt="2023-11-22T17:41:38.947" v="1062" actId="26606"/>
          <ac:graphicFrameMkLst>
            <pc:docMk/>
            <pc:sldMk cId="738198927" sldId="268"/>
            <ac:graphicFrameMk id="26" creationId="{DE15689B-A9E2-E296-CD39-F47E920A2AA2}"/>
          </ac:graphicFrameMkLst>
        </pc:graphicFrameChg>
        <pc:picChg chg="add mod ord">
          <ac:chgData name="Yann Verdier" userId="d572732d-2761-4823-8cfa-19108bdddf1f" providerId="ADAL" clId="{4BFF2F48-6638-484E-B9AC-4C7D5C1CFC2C}" dt="2023-11-22T17:41:38.954" v="1063" actId="26606"/>
          <ac:picMkLst>
            <pc:docMk/>
            <pc:sldMk cId="738198927" sldId="268"/>
            <ac:picMk id="6" creationId="{4757A790-1D84-F453-2E0D-E6B25ECF696D}"/>
          </ac:picMkLst>
        </pc:picChg>
      </pc:sldChg>
      <pc:sldChg chg="modSp new mod">
        <pc:chgData name="Yann Verdier" userId="d572732d-2761-4823-8cfa-19108bdddf1f" providerId="ADAL" clId="{4BFF2F48-6638-484E-B9AC-4C7D5C1CFC2C}" dt="2023-11-22T17:58:44.453" v="1091" actId="20577"/>
        <pc:sldMkLst>
          <pc:docMk/>
          <pc:sldMk cId="95208040" sldId="269"/>
        </pc:sldMkLst>
        <pc:spChg chg="mod">
          <ac:chgData name="Yann Verdier" userId="d572732d-2761-4823-8cfa-19108bdddf1f" providerId="ADAL" clId="{4BFF2F48-6638-484E-B9AC-4C7D5C1CFC2C}" dt="2023-11-22T17:58:28.367" v="1089" actId="20577"/>
          <ac:spMkLst>
            <pc:docMk/>
            <pc:sldMk cId="95208040" sldId="269"/>
            <ac:spMk id="2" creationId="{2AE2EC34-23C1-2ABE-C9A6-E0BA1CAD2A9A}"/>
          </ac:spMkLst>
        </pc:spChg>
        <pc:spChg chg="mod">
          <ac:chgData name="Yann Verdier" userId="d572732d-2761-4823-8cfa-19108bdddf1f" providerId="ADAL" clId="{4BFF2F48-6638-484E-B9AC-4C7D5C1CFC2C}" dt="2023-11-22T17:58:44.453" v="1091" actId="20577"/>
          <ac:spMkLst>
            <pc:docMk/>
            <pc:sldMk cId="95208040" sldId="269"/>
            <ac:spMk id="3" creationId="{569C4A37-A654-3ECD-AA99-2D40992371BE}"/>
          </ac:spMkLst>
        </pc:spChg>
      </pc:sldChg>
    </pc:docChg>
  </pc:docChgLst>
  <pc:docChgLst>
    <pc:chgData name="Yann Verdier" userId="d572732d-2761-4823-8cfa-19108bdddf1f" providerId="ADAL" clId="{6F8C2BEC-6334-4CB9-BF5B-3987B71B5C33}"/>
    <pc:docChg chg="undo custSel addSld modSld sldOrd">
      <pc:chgData name="Yann Verdier" userId="d572732d-2761-4823-8cfa-19108bdddf1f" providerId="ADAL" clId="{6F8C2BEC-6334-4CB9-BF5B-3987B71B5C33}" dt="2024-01-10T10:52:35.113" v="252" actId="14100"/>
      <pc:docMkLst>
        <pc:docMk/>
      </pc:docMkLst>
      <pc:sldChg chg="ord">
        <pc:chgData name="Yann Verdier" userId="d572732d-2761-4823-8cfa-19108bdddf1f" providerId="ADAL" clId="{6F8C2BEC-6334-4CB9-BF5B-3987B71B5C33}" dt="2024-01-09T16:01:24.124" v="113"/>
        <pc:sldMkLst>
          <pc:docMk/>
          <pc:sldMk cId="1574640382" sldId="260"/>
        </pc:sldMkLst>
      </pc:sldChg>
      <pc:sldChg chg="ord">
        <pc:chgData name="Yann Verdier" userId="d572732d-2761-4823-8cfa-19108bdddf1f" providerId="ADAL" clId="{6F8C2BEC-6334-4CB9-BF5B-3987B71B5C33}" dt="2024-01-09T16:01:29.492" v="115"/>
        <pc:sldMkLst>
          <pc:docMk/>
          <pc:sldMk cId="406620325" sldId="262"/>
        </pc:sldMkLst>
      </pc:sldChg>
      <pc:sldChg chg="modSp mod">
        <pc:chgData name="Yann Verdier" userId="d572732d-2761-4823-8cfa-19108bdddf1f" providerId="ADAL" clId="{6F8C2BEC-6334-4CB9-BF5B-3987B71B5C33}" dt="2024-01-10T10:24:56.700" v="226" actId="20577"/>
        <pc:sldMkLst>
          <pc:docMk/>
          <pc:sldMk cId="815194923" sldId="263"/>
        </pc:sldMkLst>
        <pc:spChg chg="mod">
          <ac:chgData name="Yann Verdier" userId="d572732d-2761-4823-8cfa-19108bdddf1f" providerId="ADAL" clId="{6F8C2BEC-6334-4CB9-BF5B-3987B71B5C33}" dt="2024-01-10T10:24:56.700" v="226" actId="20577"/>
          <ac:spMkLst>
            <pc:docMk/>
            <pc:sldMk cId="815194923" sldId="263"/>
            <ac:spMk id="13" creationId="{F6480BA5-4085-59B6-3F43-F65F0715CB84}"/>
          </ac:spMkLst>
        </pc:spChg>
      </pc:sldChg>
      <pc:sldChg chg="modSp">
        <pc:chgData name="Yann Verdier" userId="d572732d-2761-4823-8cfa-19108bdddf1f" providerId="ADAL" clId="{6F8C2BEC-6334-4CB9-BF5B-3987B71B5C33}" dt="2024-01-10T10:51:21.289" v="245" actId="20577"/>
        <pc:sldMkLst>
          <pc:docMk/>
          <pc:sldMk cId="3601341504" sldId="264"/>
        </pc:sldMkLst>
        <pc:spChg chg="mod">
          <ac:chgData name="Yann Verdier" userId="d572732d-2761-4823-8cfa-19108bdddf1f" providerId="ADAL" clId="{6F8C2BEC-6334-4CB9-BF5B-3987B71B5C33}" dt="2024-01-10T10:51:21.289" v="245" actId="20577"/>
          <ac:spMkLst>
            <pc:docMk/>
            <pc:sldMk cId="3601341504" sldId="264"/>
            <ac:spMk id="2" creationId="{75B0D9B5-E0B9-CCCF-113C-F192DC795119}"/>
          </ac:spMkLst>
        </pc:spChg>
      </pc:sldChg>
      <pc:sldChg chg="modSp mod">
        <pc:chgData name="Yann Verdier" userId="d572732d-2761-4823-8cfa-19108bdddf1f" providerId="ADAL" clId="{6F8C2BEC-6334-4CB9-BF5B-3987B71B5C33}" dt="2024-01-10T10:52:35.113" v="252" actId="14100"/>
        <pc:sldMkLst>
          <pc:docMk/>
          <pc:sldMk cId="2300695500" sldId="266"/>
        </pc:sldMkLst>
        <pc:picChg chg="mod">
          <ac:chgData name="Yann Verdier" userId="d572732d-2761-4823-8cfa-19108bdddf1f" providerId="ADAL" clId="{6F8C2BEC-6334-4CB9-BF5B-3987B71B5C33}" dt="2024-01-10T10:52:35.113" v="252" actId="14100"/>
          <ac:picMkLst>
            <pc:docMk/>
            <pc:sldMk cId="2300695500" sldId="266"/>
            <ac:picMk id="4" creationId="{D2AD1B2B-ED0A-3B07-B714-136F8EA026B3}"/>
          </ac:picMkLst>
        </pc:picChg>
      </pc:sldChg>
      <pc:sldChg chg="ord">
        <pc:chgData name="Yann Verdier" userId="d572732d-2761-4823-8cfa-19108bdddf1f" providerId="ADAL" clId="{6F8C2BEC-6334-4CB9-BF5B-3987B71B5C33}" dt="2024-01-09T16:01:11.856" v="111"/>
        <pc:sldMkLst>
          <pc:docMk/>
          <pc:sldMk cId="738198927" sldId="268"/>
        </pc:sldMkLst>
      </pc:sldChg>
      <pc:sldChg chg="modSp mod">
        <pc:chgData name="Yann Verdier" userId="d572732d-2761-4823-8cfa-19108bdddf1f" providerId="ADAL" clId="{6F8C2BEC-6334-4CB9-BF5B-3987B71B5C33}" dt="2024-01-09T14:58:58.692" v="0" actId="20577"/>
        <pc:sldMkLst>
          <pc:docMk/>
          <pc:sldMk cId="95208040" sldId="269"/>
        </pc:sldMkLst>
        <pc:spChg chg="mod">
          <ac:chgData name="Yann Verdier" userId="d572732d-2761-4823-8cfa-19108bdddf1f" providerId="ADAL" clId="{6F8C2BEC-6334-4CB9-BF5B-3987B71B5C33}" dt="2024-01-09T14:58:58.692" v="0" actId="20577"/>
          <ac:spMkLst>
            <pc:docMk/>
            <pc:sldMk cId="95208040" sldId="269"/>
            <ac:spMk id="3" creationId="{569C4A37-A654-3ECD-AA99-2D40992371BE}"/>
          </ac:spMkLst>
        </pc:spChg>
      </pc:sldChg>
      <pc:sldChg chg="delSp modSp new mod ord">
        <pc:chgData name="Yann Verdier" userId="d572732d-2761-4823-8cfa-19108bdddf1f" providerId="ADAL" clId="{6F8C2BEC-6334-4CB9-BF5B-3987B71B5C33}" dt="2024-01-10T10:47:27.153" v="231" actId="255"/>
        <pc:sldMkLst>
          <pc:docMk/>
          <pc:sldMk cId="2460358852" sldId="270"/>
        </pc:sldMkLst>
        <pc:spChg chg="mod">
          <ac:chgData name="Yann Verdier" userId="d572732d-2761-4823-8cfa-19108bdddf1f" providerId="ADAL" clId="{6F8C2BEC-6334-4CB9-BF5B-3987B71B5C33}" dt="2024-01-10T10:47:27.153" v="231" actId="255"/>
          <ac:spMkLst>
            <pc:docMk/>
            <pc:sldMk cId="2460358852" sldId="270"/>
            <ac:spMk id="2" creationId="{BB9B9BA5-88C2-92A4-FD9A-86CCC1757F40}"/>
          </ac:spMkLst>
        </pc:spChg>
        <pc:spChg chg="del">
          <ac:chgData name="Yann Verdier" userId="d572732d-2761-4823-8cfa-19108bdddf1f" providerId="ADAL" clId="{6F8C2BEC-6334-4CB9-BF5B-3987B71B5C33}" dt="2024-01-10T10:46:04.260" v="227" actId="478"/>
          <ac:spMkLst>
            <pc:docMk/>
            <pc:sldMk cId="2460358852" sldId="270"/>
            <ac:spMk id="3" creationId="{FB503B7B-689F-463C-AA42-D24B66ED64B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450AB22-52FC-40E6-98AA-74BCCD5188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2B9199D-72B2-45AE-A712-E5736A22F0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426B1-7527-4E28-B97D-380F113BB44F}" type="datetime1">
              <a:rPr lang="fr-FR" smtClean="0"/>
              <a:t>10/01/2024</a:t>
            </a:fld>
            <a:endParaRPr lang="fr-FR"/>
          </a:p>
        </p:txBody>
      </p:sp>
      <p:sp>
        <p:nvSpPr>
          <p:cNvPr id="4" name="Espace réservé du pied de page 3">
            <a:extLst>
              <a:ext uri="{FF2B5EF4-FFF2-40B4-BE49-F238E27FC236}">
                <a16:creationId xmlns:a16="http://schemas.microsoft.com/office/drawing/2014/main" id="{B61359D5-DD6B-4137-AD75-B46D517142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55F9710-A4BE-4433-A7ED-20397B3D73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D19D5-D423-4C7D-BE37-350F3D82A961}" type="slidenum">
              <a:rPr lang="fr-FR" smtClean="0"/>
              <a:t>‹N°›</a:t>
            </a:fld>
            <a:endParaRPr lang="fr-FR"/>
          </a:p>
        </p:txBody>
      </p:sp>
    </p:spTree>
    <p:extLst>
      <p:ext uri="{BB962C8B-B14F-4D97-AF65-F5344CB8AC3E}">
        <p14:creationId xmlns:p14="http://schemas.microsoft.com/office/powerpoint/2010/main" val="1525237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DAC19-97A4-4601-8E6F-C9F59AF9B80C}" type="datetime1">
              <a:rPr lang="fr-FR" smtClean="0"/>
              <a:pPr/>
              <a:t>10/01/2024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D9EE5-14A8-4D2F-A0BD-1BB33ACFF757}" type="slidenum">
              <a:rPr lang="fr-FR" smtClean="0"/>
              <a:t>‹N°›</a:t>
            </a:fld>
            <a:endParaRPr lang="fr-FR" dirty="0"/>
          </a:p>
        </p:txBody>
      </p:sp>
    </p:spTree>
    <p:extLst>
      <p:ext uri="{BB962C8B-B14F-4D97-AF65-F5344CB8AC3E}">
        <p14:creationId xmlns:p14="http://schemas.microsoft.com/office/powerpoint/2010/main" val="38552047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1</a:t>
            </a:fld>
            <a:endParaRPr lang="fr-FR"/>
          </a:p>
        </p:txBody>
      </p:sp>
    </p:spTree>
    <p:extLst>
      <p:ext uri="{BB962C8B-B14F-4D97-AF65-F5344CB8AC3E}">
        <p14:creationId xmlns:p14="http://schemas.microsoft.com/office/powerpoint/2010/main" val="3108279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2</a:t>
            </a:fld>
            <a:endParaRPr lang="fr-FR"/>
          </a:p>
        </p:txBody>
      </p:sp>
    </p:spTree>
    <p:extLst>
      <p:ext uri="{BB962C8B-B14F-4D97-AF65-F5344CB8AC3E}">
        <p14:creationId xmlns:p14="http://schemas.microsoft.com/office/powerpoint/2010/main" val="207661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3</a:t>
            </a:fld>
            <a:endParaRPr lang="fr-FR"/>
          </a:p>
        </p:txBody>
      </p:sp>
    </p:spTree>
    <p:extLst>
      <p:ext uri="{BB962C8B-B14F-4D97-AF65-F5344CB8AC3E}">
        <p14:creationId xmlns:p14="http://schemas.microsoft.com/office/powerpoint/2010/main" val="1199025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4</a:t>
            </a:fld>
            <a:endParaRPr lang="fr-FR"/>
          </a:p>
        </p:txBody>
      </p:sp>
    </p:spTree>
    <p:extLst>
      <p:ext uri="{BB962C8B-B14F-4D97-AF65-F5344CB8AC3E}">
        <p14:creationId xmlns:p14="http://schemas.microsoft.com/office/powerpoint/2010/main" val="1542355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6</a:t>
            </a:fld>
            <a:endParaRPr lang="fr-FR"/>
          </a:p>
        </p:txBody>
      </p:sp>
    </p:spTree>
    <p:extLst>
      <p:ext uri="{BB962C8B-B14F-4D97-AF65-F5344CB8AC3E}">
        <p14:creationId xmlns:p14="http://schemas.microsoft.com/office/powerpoint/2010/main" val="3305426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7</a:t>
            </a:fld>
            <a:endParaRPr lang="fr-FR"/>
          </a:p>
        </p:txBody>
      </p:sp>
    </p:spTree>
    <p:extLst>
      <p:ext uri="{BB962C8B-B14F-4D97-AF65-F5344CB8AC3E}">
        <p14:creationId xmlns:p14="http://schemas.microsoft.com/office/powerpoint/2010/main" val="3438634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2017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44773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553879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857756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48704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05950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466571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718253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71111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94816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60123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1/10/2024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dirty="0"/>
          </a:p>
        </p:txBody>
      </p:sp>
    </p:spTree>
    <p:extLst>
      <p:ext uri="{BB962C8B-B14F-4D97-AF65-F5344CB8AC3E}">
        <p14:creationId xmlns:p14="http://schemas.microsoft.com/office/powerpoint/2010/main" val="2750217555"/>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fr.wikipedia.org/wiki/ARPANET" TargetMode="External"/><Relationship Id="rId2" Type="http://schemas.openxmlformats.org/officeDocument/2006/relationships/hyperlink" Target="https://developer.mozilla.org/fr/docs/Glossary/Arpanet" TargetMode="External"/><Relationship Id="rId1" Type="http://schemas.openxmlformats.org/officeDocument/2006/relationships/slideLayout" Target="../slideLayouts/slideLayout2.xml"/><Relationship Id="rId6" Type="http://schemas.openxmlformats.org/officeDocument/2006/relationships/hyperlink" Target="https://computer.howstuffworks.com/arpanet.htm" TargetMode="External"/><Relationship Id="rId5" Type="http://schemas.openxmlformats.org/officeDocument/2006/relationships/hyperlink" Target="https://www.lafibrelyonnaise.fr/darpanet-a-internet/" TargetMode="External"/><Relationship Id="rId4" Type="http://schemas.openxmlformats.org/officeDocument/2006/relationships/hyperlink" Target="https://www.ionos.fr/digitalguide/sites-internet/developpement-web/arpane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07613" y="693160"/>
            <a:ext cx="4991788" cy="4167717"/>
          </a:xfrm>
        </p:spPr>
        <p:txBody>
          <a:bodyPr vert="horz" lIns="91440" tIns="45720" rIns="91440" bIns="45720" rtlCol="0" anchor="t">
            <a:normAutofit/>
          </a:bodyPr>
          <a:lstStyle/>
          <a:p>
            <a:r>
              <a:rPr lang="fr-FR" sz="8800" b="1" dirty="0">
                <a:latin typeface="Arial Rounded MT Bold"/>
                <a:ea typeface="ADLaM Display"/>
                <a:cs typeface="Times New Roman"/>
              </a:rPr>
              <a:t> </a:t>
            </a:r>
            <a:r>
              <a:rPr lang="fr-FR" sz="8800" b="1" dirty="0" err="1">
                <a:latin typeface="Calibri"/>
                <a:ea typeface="ADLaM Display"/>
                <a:cs typeface="Times New Roman"/>
              </a:rPr>
              <a:t>ARPA</a:t>
            </a:r>
            <a:r>
              <a:rPr lang="fr-FR" sz="8800" b="1" dirty="0" err="1">
                <a:solidFill>
                  <a:srgbClr val="C00000"/>
                </a:solidFill>
                <a:latin typeface="Calibri"/>
                <a:ea typeface="ADLaM Display"/>
                <a:cs typeface="Times New Roman"/>
              </a:rPr>
              <a:t>net</a:t>
            </a:r>
            <a:r>
              <a:rPr lang="fr-FR" sz="8800" b="1" dirty="0">
                <a:solidFill>
                  <a:srgbClr val="C00000"/>
                </a:solidFill>
                <a:latin typeface="Arial Rounded MT Bold"/>
                <a:ea typeface="ADLaM Display"/>
                <a:cs typeface="Times New Roman"/>
              </a:rPr>
              <a:t> </a:t>
            </a:r>
            <a:r>
              <a:rPr lang="fr-FR" sz="6600" b="1" dirty="0">
                <a:solidFill>
                  <a:srgbClr val="FF0000"/>
                </a:solidFill>
                <a:latin typeface="Arial Rounded MT Bold"/>
                <a:ea typeface="ADLaM Display"/>
                <a:cs typeface="Times New Roman"/>
              </a:rPr>
              <a:t> </a:t>
            </a:r>
            <a:br>
              <a:rPr lang="fr-FR" sz="3600" b="1" dirty="0">
                <a:latin typeface="Calibri"/>
                <a:ea typeface="ADLaM Display"/>
                <a:cs typeface="Times New Roman"/>
              </a:rPr>
            </a:br>
            <a:r>
              <a:rPr lang="fr-FR" sz="3600" b="1" dirty="0">
                <a:latin typeface="Calibri"/>
                <a:ea typeface="+mj-lt"/>
                <a:cs typeface="+mj-lt"/>
              </a:rPr>
              <a:t>Le Précurseur de l'Internet Moderne</a:t>
            </a:r>
            <a:endParaRPr lang="fr-FR" sz="3600" b="1" dirty="0">
              <a:latin typeface="Calibri"/>
              <a:ea typeface="Calibri Light" panose="020F0302020204030204"/>
              <a:cs typeface="Calibri Light" panose="020F0302020204030204"/>
            </a:endParaRPr>
          </a:p>
        </p:txBody>
      </p:sp>
      <p:pic>
        <p:nvPicPr>
          <p:cNvPr id="128" name="Image 127" descr="Une image contenant texte, diagramme, Police, carte&#10;&#10;Description générée automatiquement">
            <a:extLst>
              <a:ext uri="{FF2B5EF4-FFF2-40B4-BE49-F238E27FC236}">
                <a16:creationId xmlns:a16="http://schemas.microsoft.com/office/drawing/2014/main" id="{32F8BFA7-77D5-5E48-8B75-3314F41F4965}"/>
              </a:ext>
            </a:extLst>
          </p:cNvPr>
          <p:cNvPicPr>
            <a:picLocks noChangeAspect="1"/>
          </p:cNvPicPr>
          <p:nvPr/>
        </p:nvPicPr>
        <p:blipFill>
          <a:blip r:embed="rId3"/>
          <a:stretch>
            <a:fillRect/>
          </a:stretch>
        </p:blipFill>
        <p:spPr>
          <a:xfrm>
            <a:off x="4503524" y="266758"/>
            <a:ext cx="7309796" cy="59035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29973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5B0D9B5-E0B9-CCCF-113C-F192DC79511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dirty="0" err="1"/>
              <a:t>L’e</a:t>
            </a:r>
            <a:r>
              <a:rPr lang="en-US" sz="5600" kern="1200" dirty="0" err="1">
                <a:solidFill>
                  <a:schemeClr val="tx1"/>
                </a:solidFill>
                <a:latin typeface="+mj-lt"/>
                <a:ea typeface="+mj-ea"/>
                <a:cs typeface="+mj-cs"/>
              </a:rPr>
              <a:t>xpansion</a:t>
            </a:r>
            <a:r>
              <a:rPr lang="en-US" sz="5600" kern="1200" dirty="0">
                <a:solidFill>
                  <a:schemeClr val="tx1"/>
                </a:solidFill>
                <a:latin typeface="+mj-lt"/>
                <a:ea typeface="+mj-ea"/>
                <a:cs typeface="+mj-cs"/>
              </a:rPr>
              <a:t> du </a:t>
            </a:r>
            <a:r>
              <a:rPr lang="en-US" sz="5600" kern="1200" dirty="0" err="1">
                <a:solidFill>
                  <a:schemeClr val="tx1"/>
                </a:solidFill>
                <a:latin typeface="+mj-lt"/>
                <a:ea typeface="+mj-ea"/>
                <a:cs typeface="+mj-cs"/>
              </a:rPr>
              <a:t>réseau</a:t>
            </a:r>
            <a:endParaRPr lang="en-US" sz="5600" kern="1200" dirty="0">
              <a:solidFill>
                <a:schemeClr val="tx1"/>
              </a:solidFill>
              <a:latin typeface="+mj-lt"/>
              <a:ea typeface="+mj-ea"/>
              <a:cs typeface="+mj-cs"/>
            </a:endParaRPr>
          </a:p>
        </p:txBody>
      </p:sp>
      <p:sp>
        <p:nvSpPr>
          <p:cNvPr id="4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descr="Une image contenant texte, diagramme, carte, Plan&#10;&#10;Description générée automatiquement">
            <a:extLst>
              <a:ext uri="{FF2B5EF4-FFF2-40B4-BE49-F238E27FC236}">
                <a16:creationId xmlns:a16="http://schemas.microsoft.com/office/drawing/2014/main" id="{66958866-A85C-5C80-A99E-31F5F036BE46}"/>
              </a:ext>
            </a:extLst>
          </p:cNvPr>
          <p:cNvPicPr>
            <a:picLocks noChangeAspect="1"/>
          </p:cNvPicPr>
          <p:nvPr/>
        </p:nvPicPr>
        <p:blipFill rotWithShape="1">
          <a:blip r:embed="rId2"/>
          <a:srcRect r="3" b="1989"/>
          <a:stretch/>
        </p:blipFill>
        <p:spPr>
          <a:xfrm>
            <a:off x="4403188" y="772375"/>
            <a:ext cx="7465724" cy="5285818"/>
          </a:xfrm>
          <a:prstGeom prst="rect">
            <a:avLst/>
          </a:prstGeom>
        </p:spPr>
      </p:pic>
    </p:spTree>
    <p:extLst>
      <p:ext uri="{BB962C8B-B14F-4D97-AF65-F5344CB8AC3E}">
        <p14:creationId xmlns:p14="http://schemas.microsoft.com/office/powerpoint/2010/main" val="360134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E781F687-C3B2-6879-3638-EF3FAB6BB274}"/>
              </a:ext>
            </a:extLst>
          </p:cNvPr>
          <p:cNvPicPr>
            <a:picLocks noGrp="1" noChangeAspect="1"/>
          </p:cNvPicPr>
          <p:nvPr>
            <p:ph idx="1"/>
          </p:nvPr>
        </p:nvPicPr>
        <p:blipFill rotWithShape="1">
          <a:blip r:embed="rId2"/>
          <a:srcRect t="2869" b="7845"/>
          <a:stretch/>
        </p:blipFill>
        <p:spPr>
          <a:xfrm>
            <a:off x="0" y="-28397"/>
            <a:ext cx="12191980" cy="6857990"/>
          </a:xfrm>
          <a:prstGeom prst="rect">
            <a:avLst/>
          </a:prstGeom>
        </p:spPr>
      </p:pic>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9712AE6-8C33-F313-5472-77C053B149AA}"/>
              </a:ext>
            </a:extLst>
          </p:cNvPr>
          <p:cNvSpPr>
            <a:spLocks noGrp="1"/>
          </p:cNvSpPr>
          <p:nvPr>
            <p:ph type="title"/>
          </p:nvPr>
        </p:nvSpPr>
        <p:spPr>
          <a:xfrm>
            <a:off x="523875" y="425950"/>
            <a:ext cx="11210925" cy="744836"/>
          </a:xfrm>
        </p:spPr>
        <p:txBody>
          <a:bodyPr vert="horz" lIns="91440" tIns="45720" rIns="91440" bIns="45720" rtlCol="0" anchor="ctr">
            <a:normAutofit fontScale="90000"/>
          </a:bodyPr>
          <a:lstStyle/>
          <a:p>
            <a:pPr algn="ctr"/>
            <a:r>
              <a:rPr lang="en-US" dirty="0">
                <a:solidFill>
                  <a:schemeClr val="tx1">
                    <a:lumMod val="85000"/>
                    <a:lumOff val="15000"/>
                  </a:schemeClr>
                </a:solidFill>
              </a:rPr>
              <a:t>Arpanet </a:t>
            </a:r>
            <a:r>
              <a:rPr lang="en-US" dirty="0" err="1">
                <a:solidFill>
                  <a:schemeClr val="tx1">
                    <a:lumMod val="85000"/>
                    <a:lumOff val="15000"/>
                  </a:schemeClr>
                </a:solidFill>
              </a:rPr>
              <a:t>en</a:t>
            </a:r>
            <a:r>
              <a:rPr lang="en-US" dirty="0">
                <a:solidFill>
                  <a:schemeClr val="tx1">
                    <a:lumMod val="85000"/>
                    <a:lumOff val="15000"/>
                  </a:schemeClr>
                </a:solidFill>
              </a:rPr>
              <a:t> 1974</a:t>
            </a:r>
            <a:br>
              <a:rPr lang="en-US" sz="2300" dirty="0">
                <a:solidFill>
                  <a:schemeClr val="tx1">
                    <a:lumMod val="85000"/>
                    <a:lumOff val="15000"/>
                  </a:schemeClr>
                </a:solidFill>
              </a:rPr>
            </a:br>
            <a:endParaRPr lang="en-US" sz="2300" dirty="0">
              <a:solidFill>
                <a:schemeClr val="tx1">
                  <a:lumMod val="85000"/>
                  <a:lumOff val="15000"/>
                </a:schemeClr>
              </a:solidFill>
            </a:endParaRP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59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ce réservé du contenu 4" descr="Une image contenant texte, diagramme, carte, Plan&#10;&#10;Description générée automatiquement">
            <a:extLst>
              <a:ext uri="{FF2B5EF4-FFF2-40B4-BE49-F238E27FC236}">
                <a16:creationId xmlns:a16="http://schemas.microsoft.com/office/drawing/2014/main" id="{D2AD1B2B-ED0A-3B07-B714-136F8EA026B3}"/>
              </a:ext>
            </a:extLst>
          </p:cNvPr>
          <p:cNvPicPr>
            <a:picLocks noGrp="1" noChangeAspect="1"/>
          </p:cNvPicPr>
          <p:nvPr>
            <p:ph idx="1"/>
          </p:nvPr>
        </p:nvPicPr>
        <p:blipFill rotWithShape="1">
          <a:blip r:embed="rId2"/>
          <a:srcRect l="1076" r="1118" b="2"/>
          <a:stretch/>
        </p:blipFill>
        <p:spPr>
          <a:xfrm>
            <a:off x="1670669" y="512759"/>
            <a:ext cx="8230431" cy="5602742"/>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0695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9B9BA5-88C2-92A4-FD9A-86CCC1757F40}"/>
              </a:ext>
            </a:extLst>
          </p:cNvPr>
          <p:cNvSpPr>
            <a:spLocks noGrp="1"/>
          </p:cNvSpPr>
          <p:nvPr>
            <p:ph type="title"/>
          </p:nvPr>
        </p:nvSpPr>
        <p:spPr>
          <a:xfrm>
            <a:off x="665672" y="2573487"/>
            <a:ext cx="10515600" cy="1325563"/>
          </a:xfrm>
        </p:spPr>
        <p:txBody>
          <a:bodyPr>
            <a:normAutofit/>
          </a:bodyPr>
          <a:lstStyle/>
          <a:p>
            <a:pPr algn="ctr"/>
            <a:r>
              <a:rPr lang="fr-FR" sz="7200" dirty="0"/>
              <a:t>Conclusion</a:t>
            </a:r>
          </a:p>
        </p:txBody>
      </p:sp>
    </p:spTree>
    <p:extLst>
      <p:ext uri="{BB962C8B-B14F-4D97-AF65-F5344CB8AC3E}">
        <p14:creationId xmlns:p14="http://schemas.microsoft.com/office/powerpoint/2010/main" val="2460358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E2EC34-23C1-2ABE-C9A6-E0BA1CAD2A9A}"/>
              </a:ext>
            </a:extLst>
          </p:cNvPr>
          <p:cNvSpPr>
            <a:spLocks noGrp="1"/>
          </p:cNvSpPr>
          <p:nvPr>
            <p:ph type="title"/>
          </p:nvPr>
        </p:nvSpPr>
        <p:spPr/>
        <p:txBody>
          <a:bodyPr/>
          <a:lstStyle/>
          <a:p>
            <a:r>
              <a:rPr lang="fr-FR" dirty="0"/>
              <a:t>Sources</a:t>
            </a:r>
          </a:p>
        </p:txBody>
      </p:sp>
      <p:sp>
        <p:nvSpPr>
          <p:cNvPr id="3" name="Espace réservé du contenu 2">
            <a:extLst>
              <a:ext uri="{FF2B5EF4-FFF2-40B4-BE49-F238E27FC236}">
                <a16:creationId xmlns:a16="http://schemas.microsoft.com/office/drawing/2014/main" id="{569C4A37-A654-3ECD-AA99-2D40992371BE}"/>
              </a:ext>
            </a:extLst>
          </p:cNvPr>
          <p:cNvSpPr>
            <a:spLocks noGrp="1"/>
          </p:cNvSpPr>
          <p:nvPr>
            <p:ph idx="1"/>
          </p:nvPr>
        </p:nvSpPr>
        <p:spPr/>
        <p:txBody>
          <a:bodyPr/>
          <a:lstStyle/>
          <a:p>
            <a:pPr>
              <a:lnSpc>
                <a:spcPct val="107000"/>
              </a:lnSpc>
              <a:spcAft>
                <a:spcPts val="800"/>
              </a:spcAft>
            </a:pPr>
            <a:r>
              <a:rPr lang="fr-FR" sz="1800" u="sng"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2"/>
              </a:rPr>
              <a:t>https://developer.mozilla.org/fr/docs/Glossary/Arpanet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https://fr.wikipedia.org/wiki/ARPANET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https://www.ionos.fr/digitalguide/sites-internet/developpement-web/arpanet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https://www.lafibrelyonnaise.fr/darpanet-a-internet/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https://computer.howstuffworks.com/arpanet.htm</a:t>
            </a:r>
            <a:r>
              <a:rPr lang="fr-F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https://www.researchgate.net</a:t>
            </a:r>
          </a:p>
          <a:p>
            <a:endParaRPr lang="fr-FR" dirty="0"/>
          </a:p>
        </p:txBody>
      </p:sp>
    </p:spTree>
    <p:extLst>
      <p:ext uri="{BB962C8B-B14F-4D97-AF65-F5344CB8AC3E}">
        <p14:creationId xmlns:p14="http://schemas.microsoft.com/office/powerpoint/2010/main" val="95208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a:extLst>
              <a:ext uri="{FF2B5EF4-FFF2-40B4-BE49-F238E27FC236}">
                <a16:creationId xmlns:a16="http://schemas.microsoft.com/office/drawing/2014/main" id="{37EF6C40-661E-E00E-5D81-FC8A49FAA3D5}"/>
              </a:ext>
            </a:extLst>
          </p:cNvPr>
          <p:cNvSpPr>
            <a:spLocks noGrp="1"/>
          </p:cNvSpPr>
          <p:nvPr>
            <p:ph type="ctrTitle"/>
          </p:nvPr>
        </p:nvSpPr>
        <p:spPr>
          <a:xfrm>
            <a:off x="5870601" y="129726"/>
            <a:ext cx="5752211" cy="1112604"/>
          </a:xfrm>
        </p:spPr>
        <p:txBody>
          <a:bodyPr vert="horz" lIns="91440" tIns="45720" rIns="91440" bIns="45720" rtlCol="0" anchor="ctr">
            <a:normAutofit/>
          </a:bodyPr>
          <a:lstStyle/>
          <a:p>
            <a:pPr algn="l"/>
            <a:r>
              <a:rPr lang="en-US" sz="3200" b="1" dirty="0">
                <a:latin typeface="Arial Rounded MT Bold"/>
              </a:rPr>
              <a:t>Aux </a:t>
            </a:r>
            <a:r>
              <a:rPr lang="en-US" sz="3200" b="1" dirty="0" err="1">
                <a:latin typeface="Arial Rounded MT Bold"/>
              </a:rPr>
              <a:t>origines</a:t>
            </a:r>
            <a:r>
              <a:rPr lang="en-US" sz="3200" b="1" dirty="0">
                <a:latin typeface="Arial Rounded MT Bold"/>
              </a:rPr>
              <a:t> </a:t>
            </a:r>
            <a:r>
              <a:rPr lang="en-US" sz="3200" b="1" dirty="0" err="1">
                <a:latin typeface="Arial Rounded MT Bold"/>
              </a:rPr>
              <a:t>d'Internet</a:t>
            </a:r>
            <a:r>
              <a:rPr lang="en-US" sz="3200" b="1" dirty="0">
                <a:latin typeface="Arial Rounded MT Bold"/>
              </a:rPr>
              <a:t> et  </a:t>
            </a:r>
            <a:r>
              <a:rPr lang="en-US" sz="3200" b="1" dirty="0" err="1">
                <a:latin typeface="Arial Rounded MT Bold"/>
              </a:rPr>
              <a:t>sont</a:t>
            </a:r>
            <a:r>
              <a:rPr lang="en-US" sz="3200" b="1" dirty="0">
                <a:latin typeface="Arial Rounded MT Bold"/>
              </a:rPr>
              <a:t> </a:t>
            </a:r>
            <a:r>
              <a:rPr lang="en-US" sz="3200" b="1" dirty="0" err="1">
                <a:latin typeface="Arial Rounded MT Bold"/>
              </a:rPr>
              <a:t>c</a:t>
            </a:r>
            <a:r>
              <a:rPr lang="en-US" sz="3200" b="1" dirty="0" err="1">
                <a:latin typeface="Arial Rounded MT Bold"/>
                <a:ea typeface="+mj-lt"/>
                <a:cs typeface="+mj-lt"/>
              </a:rPr>
              <a:t>ontexte</a:t>
            </a:r>
            <a:r>
              <a:rPr lang="en-US" sz="3200" b="1" dirty="0">
                <a:latin typeface="Arial Rounded MT Bold"/>
                <a:ea typeface="+mj-lt"/>
                <a:cs typeface="+mj-lt"/>
              </a:rPr>
              <a:t> </a:t>
            </a:r>
            <a:r>
              <a:rPr lang="en-US" sz="3200" b="1" dirty="0" err="1">
                <a:latin typeface="Arial Rounded MT Bold"/>
                <a:ea typeface="+mj-lt"/>
                <a:cs typeface="+mj-lt"/>
              </a:rPr>
              <a:t>historique</a:t>
            </a:r>
            <a:endParaRPr lang="en-US" sz="3200" b="1" dirty="0" err="1">
              <a:latin typeface="Arial Rounded MT Bold"/>
            </a:endParaRPr>
          </a:p>
        </p:txBody>
      </p:sp>
      <p:pic>
        <p:nvPicPr>
          <p:cNvPr id="9" name="Image 8" descr="Une image contenant habits, personne, verres, Visage humain&#10;&#10;Description générée automatiquement">
            <a:extLst>
              <a:ext uri="{FF2B5EF4-FFF2-40B4-BE49-F238E27FC236}">
                <a16:creationId xmlns:a16="http://schemas.microsoft.com/office/drawing/2014/main" id="{8FDAD885-70CC-6B70-2599-9FBC676DA367}"/>
              </a:ext>
            </a:extLst>
          </p:cNvPr>
          <p:cNvPicPr>
            <a:picLocks noChangeAspect="1"/>
          </p:cNvPicPr>
          <p:nvPr/>
        </p:nvPicPr>
        <p:blipFill rotWithShape="1">
          <a:blip r:embed="rId3"/>
          <a:srcRect l="27793" r="-2" b="-2"/>
          <a:stretch/>
        </p:blipFill>
        <p:spPr>
          <a:xfrm>
            <a:off x="20" y="10"/>
            <a:ext cx="5308439"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7" name="Sous-titre 6">
            <a:extLst>
              <a:ext uri="{FF2B5EF4-FFF2-40B4-BE49-F238E27FC236}">
                <a16:creationId xmlns:a16="http://schemas.microsoft.com/office/drawing/2014/main" id="{56F3D5DE-B93A-556E-58FA-A3D016079468}"/>
              </a:ext>
            </a:extLst>
          </p:cNvPr>
          <p:cNvSpPr>
            <a:spLocks noGrp="1"/>
          </p:cNvSpPr>
          <p:nvPr>
            <p:ph type="subTitle" idx="1"/>
          </p:nvPr>
        </p:nvSpPr>
        <p:spPr>
          <a:xfrm>
            <a:off x="5202701" y="1075842"/>
            <a:ext cx="6990089" cy="5785200"/>
          </a:xfrm>
        </p:spPr>
        <p:txBody>
          <a:bodyPr vert="horz" lIns="91440" tIns="45720" rIns="91440" bIns="45720" rtlCol="0" anchor="t">
            <a:normAutofit/>
          </a:bodyPr>
          <a:lstStyle/>
          <a:p>
            <a:pPr algn="l">
              <a:spcBef>
                <a:spcPts val="100"/>
              </a:spcBef>
            </a:pPr>
            <a:endParaRPr lang="en-US" sz="2000" b="1" dirty="0">
              <a:solidFill>
                <a:schemeClr val="accent3">
                  <a:lumMod val="50000"/>
                </a:schemeClr>
              </a:solidFill>
              <a:latin typeface="Arial Rounded MT Bold"/>
              <a:cs typeface="Arial"/>
            </a:endParaRPr>
          </a:p>
          <a:p>
            <a:pPr algn="l">
              <a:spcBef>
                <a:spcPts val="100"/>
              </a:spcBef>
            </a:pPr>
            <a:r>
              <a:rPr lang="en-US" sz="2000" b="1" dirty="0">
                <a:solidFill>
                  <a:schemeClr val="accent3">
                    <a:lumMod val="50000"/>
                  </a:schemeClr>
                </a:solidFill>
                <a:latin typeface="Calibri"/>
                <a:ea typeface="Calibri"/>
                <a:cs typeface="Arial"/>
              </a:rPr>
              <a:t>1960, creation de la DARPA</a:t>
            </a:r>
            <a:endParaRPr lang="en-US" sz="1600" dirty="0">
              <a:solidFill>
                <a:srgbClr val="000000"/>
              </a:solidFill>
              <a:latin typeface="Calibri"/>
              <a:ea typeface="Calibri"/>
              <a:cs typeface="Calibri" panose="020F0502020204030204"/>
            </a:endParaRPr>
          </a:p>
          <a:p>
            <a:pPr algn="l">
              <a:spcBef>
                <a:spcPts val="100"/>
              </a:spcBef>
            </a:pPr>
            <a:r>
              <a:rPr lang="en-US" sz="1600" dirty="0">
                <a:solidFill>
                  <a:srgbClr val="000000"/>
                </a:solidFill>
                <a:latin typeface="Calibri"/>
                <a:ea typeface="Calibri"/>
                <a:cs typeface="Calibri" panose="020F0502020204030204"/>
              </a:rPr>
              <a:t>Arpanet</a:t>
            </a:r>
            <a:r>
              <a:rPr lang="en-US" sz="1600" dirty="0">
                <a:latin typeface="Calibri"/>
                <a:ea typeface="+mn-lt"/>
                <a:cs typeface="+mn-lt"/>
              </a:rPr>
              <a:t> a </a:t>
            </a:r>
            <a:r>
              <a:rPr lang="en-US" sz="1600" dirty="0" err="1">
                <a:latin typeface="Calibri"/>
                <a:ea typeface="+mn-lt"/>
                <a:cs typeface="+mn-lt"/>
              </a:rPr>
              <a:t>était</a:t>
            </a:r>
            <a:r>
              <a:rPr lang="en-US" sz="1600" dirty="0">
                <a:latin typeface="Calibri"/>
                <a:ea typeface="+mn-lt"/>
                <a:cs typeface="+mn-lt"/>
              </a:rPr>
              <a:t> </a:t>
            </a:r>
            <a:r>
              <a:rPr lang="fr-FR" sz="1600" noProof="1">
                <a:latin typeface="Calibri"/>
                <a:ea typeface="+mn-lt"/>
                <a:cs typeface="+mn-lt"/>
              </a:rPr>
              <a:t>développé</a:t>
            </a:r>
            <a:r>
              <a:rPr lang="en-US" sz="1600" dirty="0">
                <a:latin typeface="Calibri"/>
                <a:ea typeface="+mn-lt"/>
                <a:cs typeface="+mn-lt"/>
              </a:rPr>
              <a:t> dans les </a:t>
            </a:r>
            <a:r>
              <a:rPr lang="en-US" sz="1600" dirty="0" err="1">
                <a:latin typeface="Calibri"/>
                <a:ea typeface="+mn-lt"/>
                <a:cs typeface="+mn-lt"/>
              </a:rPr>
              <a:t>années</a:t>
            </a:r>
            <a:r>
              <a:rPr lang="en-US" sz="1600" dirty="0">
                <a:latin typeface="Calibri"/>
                <a:ea typeface="+mn-lt"/>
                <a:cs typeface="+mn-lt"/>
              </a:rPr>
              <a:t> 1960 par </a:t>
            </a:r>
            <a:r>
              <a:rPr lang="en-US" sz="1600" dirty="0" err="1">
                <a:latin typeface="Calibri"/>
                <a:ea typeface="+mn-lt"/>
                <a:cs typeface="+mn-lt"/>
              </a:rPr>
              <a:t>l'Advanced</a:t>
            </a:r>
            <a:r>
              <a:rPr lang="en-US" sz="1600" dirty="0">
                <a:latin typeface="Calibri"/>
                <a:ea typeface="+mn-lt"/>
                <a:cs typeface="+mn-lt"/>
              </a:rPr>
              <a:t> Research Projects </a:t>
            </a:r>
            <a:r>
              <a:rPr lang="fr-FR" sz="1600" noProof="1">
                <a:latin typeface="Calibri"/>
                <a:ea typeface="+mn-lt"/>
                <a:cs typeface="+mn-lt"/>
              </a:rPr>
              <a:t>Agency (ARPA), une agence du département de la Défense des États-Unis.</a:t>
            </a:r>
            <a:endParaRPr lang="fr-FR" sz="1600" noProof="1">
              <a:latin typeface="Calibri"/>
              <a:ea typeface="Calibri" panose="020F0502020204030204"/>
              <a:cs typeface="Calibri" panose="020F0502020204030204"/>
            </a:endParaRPr>
          </a:p>
          <a:p>
            <a:pPr algn="l"/>
            <a:r>
              <a:rPr lang="fr-FR" sz="1600" noProof="1">
                <a:latin typeface="Calibri"/>
                <a:ea typeface="+mn-lt"/>
                <a:cs typeface="+mn-lt"/>
              </a:rPr>
              <a:t>L'objectif initial était de créer un réseau de communication décentralisé et résilient capable de survivre à des pannes ou à des attaques nucléaires.</a:t>
            </a:r>
            <a:endParaRPr lang="fr-FR" sz="1600" noProof="1">
              <a:latin typeface="Calibri"/>
              <a:ea typeface="Calibri" panose="020F0502020204030204"/>
              <a:cs typeface="Calibri" panose="020F0502020204030204"/>
            </a:endParaRPr>
          </a:p>
          <a:p>
            <a:pPr algn="l">
              <a:spcBef>
                <a:spcPts val="100"/>
              </a:spcBef>
            </a:pPr>
            <a:endParaRPr lang="fr-FR" sz="2000" b="1" noProof="1">
              <a:solidFill>
                <a:schemeClr val="accent3">
                  <a:lumMod val="50000"/>
                </a:schemeClr>
              </a:solidFill>
              <a:latin typeface="Calibri"/>
              <a:ea typeface="Calibri"/>
              <a:cs typeface="Arial"/>
            </a:endParaRPr>
          </a:p>
          <a:p>
            <a:pPr algn="l">
              <a:spcBef>
                <a:spcPts val="100"/>
              </a:spcBef>
            </a:pPr>
            <a:r>
              <a:rPr lang="fr-FR" sz="2000" b="1" noProof="1">
                <a:solidFill>
                  <a:schemeClr val="accent3">
                    <a:lumMod val="50000"/>
                  </a:schemeClr>
                </a:solidFill>
                <a:latin typeface="Calibri"/>
                <a:ea typeface="Calibri"/>
                <a:cs typeface="Calibri"/>
              </a:rPr>
              <a:t>1961, naissance du courrier électronique</a:t>
            </a:r>
          </a:p>
          <a:p>
            <a:pPr algn="l">
              <a:spcBef>
                <a:spcPts val="100"/>
              </a:spcBef>
            </a:pPr>
            <a:r>
              <a:rPr lang="fr-FR" sz="1600" noProof="1">
                <a:latin typeface="Calibri"/>
                <a:ea typeface="Calibri"/>
                <a:cs typeface="Calibri"/>
              </a:rPr>
              <a:t>Il fut utilisé par le "MIT" ainsi que par les universités, sur des logiciel sur comptatible</a:t>
            </a:r>
          </a:p>
          <a:p>
            <a:pPr algn="l">
              <a:spcBef>
                <a:spcPts val="100"/>
              </a:spcBef>
            </a:pPr>
            <a:r>
              <a:rPr lang="fr-FR" sz="1600" noProof="1">
                <a:latin typeface="Calibri"/>
                <a:ea typeface="Calibri"/>
                <a:cs typeface="Calibri"/>
              </a:rPr>
              <a:t>time-sharing System (CTSS) dans le but de partager des informations a partir de terminaux asynchrones (modem) c'est par la suite que ARPANET popularisa l'e-mail, a travers les passerelles (gateway).</a:t>
            </a:r>
          </a:p>
          <a:p>
            <a:pPr algn="l">
              <a:spcBef>
                <a:spcPts val="100"/>
              </a:spcBef>
            </a:pPr>
            <a:endParaRPr lang="fr-FR" sz="1200" noProof="1">
              <a:solidFill>
                <a:srgbClr val="000000"/>
              </a:solidFill>
              <a:latin typeface="Calibri"/>
              <a:ea typeface="Calibri"/>
              <a:cs typeface="Calibri"/>
            </a:endParaRPr>
          </a:p>
          <a:p>
            <a:pPr algn="l">
              <a:spcBef>
                <a:spcPts val="100"/>
              </a:spcBef>
            </a:pPr>
            <a:r>
              <a:rPr lang="fr-FR" sz="2000" b="1" noProof="1">
                <a:solidFill>
                  <a:schemeClr val="accent3">
                    <a:lumMod val="50000"/>
                  </a:schemeClr>
                </a:solidFill>
                <a:latin typeface="Calibri"/>
                <a:ea typeface="Calibri"/>
                <a:cs typeface="Calibri"/>
              </a:rPr>
              <a:t>1962, premier ordinateur portable de Mauchly,</a:t>
            </a:r>
          </a:p>
          <a:p>
            <a:pPr algn="l">
              <a:spcBef>
                <a:spcPts val="100"/>
              </a:spcBef>
            </a:pPr>
            <a:r>
              <a:rPr lang="fr-FR" sz="1600" noProof="1">
                <a:latin typeface="Calibri"/>
                <a:ea typeface="Calibri"/>
                <a:cs typeface="Calibri"/>
              </a:rPr>
              <a:t>Le dr. John W.Mauchly, a qui nous devons l'invention de plusieur ordinateur électroniques capable de tenir dans une malette. </a:t>
            </a:r>
          </a:p>
          <a:p>
            <a:pPr algn="l">
              <a:spcBef>
                <a:spcPts val="100"/>
              </a:spcBef>
            </a:pPr>
            <a:endParaRPr lang="fr-FR" sz="1600" noProof="1">
              <a:ea typeface="Calibri" panose="020F0502020204030204"/>
              <a:cs typeface="Calibri" panose="020F0502020204030204"/>
            </a:endParaRPr>
          </a:p>
          <a:p>
            <a:pPr algn="l">
              <a:spcBef>
                <a:spcPts val="100"/>
              </a:spcBef>
            </a:pPr>
            <a:endParaRPr lang="en-US" sz="1600" dirty="0">
              <a:ea typeface="Calibri" panose="020F0502020204030204"/>
              <a:cs typeface="Calibri" panose="020F0502020204030204"/>
            </a:endParaRPr>
          </a:p>
          <a:p>
            <a:pPr algn="l">
              <a:spcBef>
                <a:spcPts val="100"/>
              </a:spcBef>
            </a:pPr>
            <a:endParaRPr lang="en-US" sz="1700" dirty="0">
              <a:ea typeface="Calibri" panose="020F0502020204030204"/>
              <a:cs typeface="Calibri" panose="020F0502020204030204"/>
            </a:endParaRPr>
          </a:p>
          <a:p>
            <a:pPr algn="l">
              <a:spcBef>
                <a:spcPts val="100"/>
              </a:spcBef>
            </a:pPr>
            <a:endParaRPr lang="en-US" sz="1700" dirty="0">
              <a:ea typeface="Calibri" panose="020F0502020204030204"/>
              <a:cs typeface="Calibri" panose="020F0502020204030204"/>
            </a:endParaRPr>
          </a:p>
          <a:p>
            <a:pPr indent="-228600" algn="l">
              <a:buFont typeface="Arial" panose="020B0604020202020204" pitchFamily="34" charset="0"/>
              <a:buChar char="•"/>
            </a:pPr>
            <a:endParaRPr lang="en-US" sz="1700" b="1" dirty="0">
              <a:ea typeface="Calibri" panose="020F0502020204030204"/>
              <a:cs typeface="Calibri" panose="020F0502020204030204"/>
            </a:endParaRPr>
          </a:p>
        </p:txBody>
      </p:sp>
    </p:spTree>
    <p:extLst>
      <p:ext uri="{BB962C8B-B14F-4D97-AF65-F5344CB8AC3E}">
        <p14:creationId xmlns:p14="http://schemas.microsoft.com/office/powerpoint/2010/main" val="18022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descr="Une image contenant texte, capture d’écran, Police, document&#10;&#10;Description générée automatiquement">
            <a:extLst>
              <a:ext uri="{FF2B5EF4-FFF2-40B4-BE49-F238E27FC236}">
                <a16:creationId xmlns:a16="http://schemas.microsoft.com/office/drawing/2014/main" id="{F01614C1-0B37-886E-5278-D08078D1FCE7}"/>
              </a:ext>
            </a:extLst>
          </p:cNvPr>
          <p:cNvPicPr>
            <a:picLocks noChangeAspect="1"/>
          </p:cNvPicPr>
          <p:nvPr/>
        </p:nvPicPr>
        <p:blipFill rotWithShape="1">
          <a:blip r:embed="rId3"/>
          <a:srcRect r="-2" b="1262"/>
          <a:stretch/>
        </p:blipFill>
        <p:spPr>
          <a:xfrm>
            <a:off x="20" y="-22"/>
            <a:ext cx="12191977" cy="6858022"/>
          </a:xfrm>
          <a:prstGeom prst="rect">
            <a:avLst/>
          </a:prstGeom>
        </p:spPr>
      </p:pic>
      <p:sp>
        <p:nvSpPr>
          <p:cNvPr id="28" name="Rectangle 27">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ous-titre 6">
            <a:extLst>
              <a:ext uri="{FF2B5EF4-FFF2-40B4-BE49-F238E27FC236}">
                <a16:creationId xmlns:a16="http://schemas.microsoft.com/office/drawing/2014/main" id="{56F3D5DE-B93A-556E-58FA-A3D016079468}"/>
              </a:ext>
            </a:extLst>
          </p:cNvPr>
          <p:cNvSpPr>
            <a:spLocks noGrp="1"/>
          </p:cNvSpPr>
          <p:nvPr>
            <p:ph type="subTitle" idx="1"/>
          </p:nvPr>
        </p:nvSpPr>
        <p:spPr>
          <a:xfrm>
            <a:off x="643466" y="4551037"/>
            <a:ext cx="5449479" cy="1578054"/>
          </a:xfrm>
        </p:spPr>
        <p:txBody>
          <a:bodyPr vert="horz" lIns="91440" tIns="45720" rIns="91440" bIns="45720" rtlCol="0" anchor="b">
            <a:normAutofit/>
          </a:bodyPr>
          <a:lstStyle/>
          <a:p>
            <a:pPr algn="l"/>
            <a:endParaRPr lang="en-US" b="1">
              <a:solidFill>
                <a:srgbClr val="FFFFFF"/>
              </a:solidFill>
            </a:endParaRPr>
          </a:p>
          <a:p>
            <a:pPr algn="l"/>
            <a:endParaRPr lang="en-US" noProof="1">
              <a:solidFill>
                <a:srgbClr val="FFFFFF"/>
              </a:solidFill>
            </a:endParaRPr>
          </a:p>
        </p:txBody>
      </p:sp>
      <p:sp>
        <p:nvSpPr>
          <p:cNvPr id="29" name="Rectangle 28">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0901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D96FDFD-4E42-4A06-B8B5-768A1DB9C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3029BEB2-8B7C-C613-C587-953DAE3D5BCD}"/>
              </a:ext>
            </a:extLst>
          </p:cNvPr>
          <p:cNvSpPr txBox="1"/>
          <p:nvPr/>
        </p:nvSpPr>
        <p:spPr>
          <a:xfrm>
            <a:off x="81250" y="455162"/>
            <a:ext cx="5084116" cy="56491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90000"/>
              </a:lnSpc>
              <a:spcBef>
                <a:spcPct val="0"/>
              </a:spcBef>
              <a:spcAft>
                <a:spcPts val="600"/>
              </a:spcAft>
            </a:pPr>
            <a:r>
              <a:rPr lang="en-US" sz="3200" b="1" dirty="0">
                <a:ea typeface="+mn-lt"/>
                <a:cs typeface="+mn-lt"/>
              </a:rPr>
              <a:t>Les Architectes </a:t>
            </a:r>
            <a:r>
              <a:rPr lang="en-US" sz="3200" b="1" err="1">
                <a:ea typeface="+mn-lt"/>
                <a:cs typeface="+mn-lt"/>
              </a:rPr>
              <a:t>d'Internet</a:t>
            </a:r>
            <a:endParaRPr lang="fr-FR" sz="3200" b="1" err="1"/>
          </a:p>
        </p:txBody>
      </p:sp>
      <p:sp>
        <p:nvSpPr>
          <p:cNvPr id="7" name="Sous-titre 6">
            <a:extLst>
              <a:ext uri="{FF2B5EF4-FFF2-40B4-BE49-F238E27FC236}">
                <a16:creationId xmlns:a16="http://schemas.microsoft.com/office/drawing/2014/main" id="{56F3D5DE-B93A-556E-58FA-A3D016079468}"/>
              </a:ext>
            </a:extLst>
          </p:cNvPr>
          <p:cNvSpPr>
            <a:spLocks noGrp="1"/>
          </p:cNvSpPr>
          <p:nvPr>
            <p:ph type="subTitle" idx="1"/>
          </p:nvPr>
        </p:nvSpPr>
        <p:spPr>
          <a:xfrm>
            <a:off x="80848" y="1219727"/>
            <a:ext cx="5257801" cy="5092599"/>
          </a:xfrm>
        </p:spPr>
        <p:txBody>
          <a:bodyPr vert="horz" lIns="91440" tIns="45720" rIns="91440" bIns="45720" rtlCol="0" anchor="t">
            <a:normAutofit/>
          </a:bodyPr>
          <a:lstStyle/>
          <a:p>
            <a:pPr algn="l">
              <a:lnSpc>
                <a:spcPct val="100000"/>
              </a:lnSpc>
              <a:spcBef>
                <a:spcPts val="100"/>
              </a:spcBef>
            </a:pPr>
            <a:r>
              <a:rPr lang="en-US" sz="1300" b="1" i="1" noProof="1"/>
              <a:t>Larry Roberts</a:t>
            </a:r>
            <a:r>
              <a:rPr lang="en-US" sz="1300" noProof="1"/>
              <a:t> était un ingénieur et informaticien américain</a:t>
            </a:r>
            <a:endParaRPr lang="en-US" sz="1300" noProof="1">
              <a:ea typeface="Calibri" panose="020F0502020204030204"/>
              <a:cs typeface="Calibri" panose="020F0502020204030204"/>
            </a:endParaRPr>
          </a:p>
          <a:p>
            <a:pPr algn="l">
              <a:lnSpc>
                <a:spcPct val="100000"/>
              </a:lnSpc>
              <a:spcBef>
                <a:spcPts val="0"/>
              </a:spcBef>
            </a:pPr>
            <a:r>
              <a:rPr lang="en-US" sz="1300" noProof="1"/>
              <a:t>défenseur de l'utilisation de la commutation de paquets pour la communication de données, une idée qui a été mise en œuvre avec succès sur Arpanet.</a:t>
            </a:r>
            <a:endParaRPr lang="en-US" sz="1300" dirty="0">
              <a:ea typeface="Calibri" panose="020F0502020204030204"/>
              <a:cs typeface="Calibri" panose="020F0502020204030204"/>
            </a:endParaRPr>
          </a:p>
          <a:p>
            <a:pPr algn="l">
              <a:lnSpc>
                <a:spcPct val="100000"/>
              </a:lnSpc>
              <a:spcBef>
                <a:spcPts val="0"/>
              </a:spcBef>
            </a:pPr>
            <a:r>
              <a:rPr lang="en-US" sz="1300" noProof="1"/>
              <a:t>Il a également contribué à la mise en place du premier nœud d'Arpanet à l'Université de Californie à Los Angeles (UCLA)</a:t>
            </a:r>
            <a:endParaRPr lang="en-US" sz="1300" dirty="0">
              <a:ea typeface="Calibri" panose="020F0502020204030204"/>
              <a:cs typeface="Calibri" panose="020F0502020204030204"/>
            </a:endParaRPr>
          </a:p>
          <a:p>
            <a:pPr algn="l">
              <a:lnSpc>
                <a:spcPct val="100000"/>
              </a:lnSpc>
            </a:pPr>
            <a:r>
              <a:rPr lang="en-US" sz="1300" b="1" i="1" noProof="1">
                <a:ea typeface="+mn-lt"/>
                <a:cs typeface="+mn-lt"/>
              </a:rPr>
              <a:t>Robert Taylor</a:t>
            </a:r>
            <a:r>
              <a:rPr lang="en-US" sz="1300" noProof="1">
                <a:ea typeface="+mn-lt"/>
                <a:cs typeface="+mn-lt"/>
              </a:rPr>
              <a:t> était un gestionnaire de programmes informatiques et un visionnaire de l'informatique.</a:t>
            </a:r>
            <a:endParaRPr lang="en-US" sz="1300" dirty="0">
              <a:ea typeface="+mn-lt"/>
              <a:cs typeface="+mn-lt"/>
            </a:endParaRPr>
          </a:p>
          <a:p>
            <a:pPr algn="l">
              <a:lnSpc>
                <a:spcPct val="100000"/>
              </a:lnSpc>
            </a:pPr>
            <a:r>
              <a:rPr lang="en-US" sz="1300" noProof="1">
                <a:ea typeface="+mn-lt"/>
                <a:cs typeface="+mn-lt"/>
              </a:rPr>
              <a:t>Il a dirigé l'Information Processing Techniques Office (IPTO) de l'ARPA, où il a joué un rôle clé dans le développement et le financement d'Arpanet.</a:t>
            </a:r>
            <a:endParaRPr lang="en-US" sz="1300" dirty="0">
              <a:ea typeface="Calibri" panose="020F0502020204030204"/>
              <a:cs typeface="Calibri" panose="020F0502020204030204"/>
            </a:endParaRPr>
          </a:p>
          <a:p>
            <a:pPr algn="l">
              <a:lnSpc>
                <a:spcPct val="100000"/>
              </a:lnSpc>
            </a:pPr>
            <a:r>
              <a:rPr lang="en-US" sz="1300" noProof="1">
                <a:ea typeface="+mn-lt"/>
                <a:cs typeface="+mn-lt"/>
              </a:rPr>
              <a:t>Taylor a soutenu le travail de Larry Roberts et d'autres chercheurs pour concrétiser l'idée de la commutation de paquets.Il est également connu pour avoir dirigé le développement de l'interface utilisateur graphique lorsqu'il était chez Xerox PARC</a:t>
            </a:r>
            <a:endParaRPr lang="en-US" sz="1300" dirty="0">
              <a:ea typeface="Calibri" panose="020F0502020204030204"/>
              <a:cs typeface="Calibri" panose="020F0502020204030204"/>
            </a:endParaRPr>
          </a:p>
          <a:p>
            <a:pPr algn="l">
              <a:lnSpc>
                <a:spcPct val="100000"/>
              </a:lnSpc>
            </a:pPr>
            <a:r>
              <a:rPr lang="en-US" sz="1300" b="1" i="1" noProof="1">
                <a:ea typeface="+mn-lt"/>
                <a:cs typeface="+mn-lt"/>
              </a:rPr>
              <a:t>Vinton Cerf</a:t>
            </a:r>
            <a:r>
              <a:rPr lang="en-US" sz="1300" noProof="1">
                <a:ea typeface="+mn-lt"/>
                <a:cs typeface="+mn-lt"/>
              </a:rPr>
              <a:t> est un informaticien américain souvent appelé "le père d'Internet" pour son rôle majeur dans la création du protocole TCP/IP.</a:t>
            </a:r>
            <a:endParaRPr lang="en-US" sz="1300" dirty="0">
              <a:ea typeface="+mn-lt"/>
              <a:cs typeface="+mn-lt"/>
            </a:endParaRPr>
          </a:p>
          <a:p>
            <a:pPr algn="l">
              <a:lnSpc>
                <a:spcPct val="100000"/>
              </a:lnSpc>
            </a:pPr>
            <a:r>
              <a:rPr lang="en-US" sz="1300" noProof="1">
                <a:ea typeface="+mn-lt"/>
                <a:cs typeface="+mn-lt"/>
              </a:rPr>
              <a:t>Il a travaillé au sein de l'équipe de développement d'Arpanet sur la transition du protocole NCP vers TCP/Ip.</a:t>
            </a:r>
            <a:endParaRPr lang="en-US" sz="1300" dirty="0">
              <a:ea typeface="+mn-lt"/>
              <a:cs typeface="+mn-lt"/>
            </a:endParaRPr>
          </a:p>
          <a:p>
            <a:pPr algn="l">
              <a:lnSpc>
                <a:spcPct val="100000"/>
              </a:lnSpc>
            </a:pPr>
            <a:r>
              <a:rPr lang="en-US" sz="1300" noProof="1">
                <a:ea typeface="+mn-lt"/>
                <a:cs typeface="+mn-lt"/>
              </a:rPr>
              <a:t>Le protocole TCP/IP est devenu le fondement de l'Internet moderne, et Cerf a continué à jouer un rôle central dans le développement de l'Internet et des normes de communication.</a:t>
            </a:r>
            <a:endParaRPr lang="en-US" sz="1300" dirty="0">
              <a:ea typeface="Calibri" panose="020F0502020204030204"/>
              <a:cs typeface="Calibri" panose="020F0502020204030204"/>
            </a:endParaRPr>
          </a:p>
          <a:p>
            <a:pPr algn="l">
              <a:lnSpc>
                <a:spcPct val="100000"/>
              </a:lnSpc>
              <a:spcBef>
                <a:spcPts val="0"/>
              </a:spcBef>
            </a:pPr>
            <a:endParaRPr lang="en-US" sz="1100" noProof="1">
              <a:ea typeface="Calibri"/>
              <a:cs typeface="Calibri"/>
            </a:endParaRPr>
          </a:p>
          <a:p>
            <a:pPr indent="-228600" algn="l">
              <a:buFont typeface="Arial" panose="020B0604020202020204" pitchFamily="34" charset="0"/>
              <a:buChar char="•"/>
            </a:pPr>
            <a:endParaRPr lang="en-US" sz="1100" noProof="1">
              <a:ea typeface="Calibri"/>
              <a:cs typeface="Calibri"/>
            </a:endParaRPr>
          </a:p>
          <a:p>
            <a:pPr indent="-228600" algn="l">
              <a:buFont typeface="Arial" panose="020B0604020202020204" pitchFamily="34" charset="0"/>
              <a:buChar char="•"/>
            </a:pPr>
            <a:endParaRPr lang="en-US" sz="1100" noProof="1">
              <a:ea typeface="Calibri"/>
              <a:cs typeface="Calibri"/>
            </a:endParaRPr>
          </a:p>
        </p:txBody>
      </p:sp>
      <p:pic>
        <p:nvPicPr>
          <p:cNvPr id="2" name="Image 1" descr="Une image contenant Visage humain, personne, habits, sourire&#10;&#10;Description générée automatiquement">
            <a:extLst>
              <a:ext uri="{FF2B5EF4-FFF2-40B4-BE49-F238E27FC236}">
                <a16:creationId xmlns:a16="http://schemas.microsoft.com/office/drawing/2014/main" id="{31D0BB37-4694-0A53-CD1A-1B4DE8538AE8}"/>
              </a:ext>
            </a:extLst>
          </p:cNvPr>
          <p:cNvPicPr>
            <a:picLocks noChangeAspect="1"/>
          </p:cNvPicPr>
          <p:nvPr/>
        </p:nvPicPr>
        <p:blipFill rotWithShape="1">
          <a:blip r:embed="rId3"/>
          <a:srcRect t="6658" r="2" b="2"/>
          <a:stretch/>
        </p:blipFill>
        <p:spPr>
          <a:xfrm>
            <a:off x="8452968" y="3681465"/>
            <a:ext cx="3747932" cy="3176541"/>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p:spPr>
      </p:pic>
      <p:pic>
        <p:nvPicPr>
          <p:cNvPr id="3" name="Image 2" descr="Une image contenant Visage humain, habits, personne, portrait&#10;&#10;Description générée automatiquement">
            <a:extLst>
              <a:ext uri="{FF2B5EF4-FFF2-40B4-BE49-F238E27FC236}">
                <a16:creationId xmlns:a16="http://schemas.microsoft.com/office/drawing/2014/main" id="{482E7E35-D90F-5ABB-07DA-DE23957B086F}"/>
              </a:ext>
            </a:extLst>
          </p:cNvPr>
          <p:cNvPicPr>
            <a:picLocks noChangeAspect="1"/>
          </p:cNvPicPr>
          <p:nvPr/>
        </p:nvPicPr>
        <p:blipFill rotWithShape="1">
          <a:blip r:embed="rId4"/>
          <a:srcRect t="8057" r="-2" b="17055"/>
          <a:stretch/>
        </p:blipFill>
        <p:spPr>
          <a:xfrm>
            <a:off x="5398276" y="2457970"/>
            <a:ext cx="3458367" cy="3476265"/>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p:spPr>
      </p:pic>
      <p:pic>
        <p:nvPicPr>
          <p:cNvPr id="5" name="Image 4" descr="Une image contenant Visage humain, portrait, personne, Front&#10;&#10;Description générée automatiquement">
            <a:extLst>
              <a:ext uri="{FF2B5EF4-FFF2-40B4-BE49-F238E27FC236}">
                <a16:creationId xmlns:a16="http://schemas.microsoft.com/office/drawing/2014/main" id="{55861065-D6A3-A98D-940F-98E4FD8865AD}"/>
              </a:ext>
            </a:extLst>
          </p:cNvPr>
          <p:cNvPicPr>
            <a:picLocks noChangeAspect="1"/>
          </p:cNvPicPr>
          <p:nvPr/>
        </p:nvPicPr>
        <p:blipFill rotWithShape="1">
          <a:blip r:embed="rId5"/>
          <a:srcRect t="28696" r="-2" b="17444"/>
          <a:stretch/>
        </p:blipFill>
        <p:spPr>
          <a:xfrm>
            <a:off x="7621024" y="-5"/>
            <a:ext cx="4579876"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p:spPr>
      </p:pic>
    </p:spTree>
    <p:extLst>
      <p:ext uri="{BB962C8B-B14F-4D97-AF65-F5344CB8AC3E}">
        <p14:creationId xmlns:p14="http://schemas.microsoft.com/office/powerpoint/2010/main" val="157464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CC7DE1B1-06D1-09B3-711A-2CBDFBCAD7A4}"/>
              </a:ext>
            </a:extLst>
          </p:cNvPr>
          <p:cNvSpPr txBox="1"/>
          <p:nvPr/>
        </p:nvSpPr>
        <p:spPr>
          <a:xfrm>
            <a:off x="194257" y="268533"/>
            <a:ext cx="5251316" cy="180730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3200" b="1" dirty="0" err="1">
                <a:latin typeface="+mj-lt"/>
                <a:ea typeface="+mj-ea"/>
                <a:cs typeface="+mj-cs"/>
              </a:rPr>
              <a:t>Topologie</a:t>
            </a:r>
            <a:r>
              <a:rPr lang="en-US" sz="3200" b="1" dirty="0">
                <a:latin typeface="+mj-lt"/>
                <a:ea typeface="+mj-ea"/>
                <a:cs typeface="+mj-cs"/>
              </a:rPr>
              <a:t> du </a:t>
            </a:r>
            <a:r>
              <a:rPr lang="en-US" sz="3200" b="1" dirty="0" err="1">
                <a:latin typeface="+mj-lt"/>
                <a:ea typeface="+mj-ea"/>
                <a:cs typeface="+mj-cs"/>
              </a:rPr>
              <a:t>réseau</a:t>
            </a:r>
            <a:r>
              <a:rPr lang="en-US" sz="4400" b="1" dirty="0">
                <a:latin typeface="+mj-lt"/>
                <a:ea typeface="+mj-ea"/>
                <a:cs typeface="+mj-cs"/>
              </a:rPr>
              <a:t> </a:t>
            </a:r>
            <a:endParaRPr lang="en-US" sz="4400">
              <a:latin typeface="+mj-lt"/>
              <a:ea typeface="+mj-ea"/>
              <a:cs typeface="+mj-cs"/>
            </a:endParaRPr>
          </a:p>
          <a:p>
            <a:pPr defTabSz="914400">
              <a:lnSpc>
                <a:spcPct val="90000"/>
              </a:lnSpc>
              <a:spcBef>
                <a:spcPct val="0"/>
              </a:spcBef>
              <a:spcAft>
                <a:spcPts val="600"/>
              </a:spcAft>
            </a:pPr>
            <a:endParaRPr lang="en-US" sz="4400">
              <a:latin typeface="+mj-lt"/>
              <a:ea typeface="+mj-ea"/>
              <a:cs typeface="+mj-cs"/>
            </a:endParaRPr>
          </a:p>
        </p:txBody>
      </p:sp>
      <p:sp>
        <p:nvSpPr>
          <p:cNvPr id="3" name="ZoneTexte 2">
            <a:extLst>
              <a:ext uri="{FF2B5EF4-FFF2-40B4-BE49-F238E27FC236}">
                <a16:creationId xmlns:a16="http://schemas.microsoft.com/office/drawing/2014/main" id="{64A6C66E-AAEB-E92F-F035-7FA8C5BE5C20}"/>
              </a:ext>
            </a:extLst>
          </p:cNvPr>
          <p:cNvSpPr txBox="1"/>
          <p:nvPr/>
        </p:nvSpPr>
        <p:spPr>
          <a:xfrm>
            <a:off x="95250" y="1418897"/>
            <a:ext cx="6407504" cy="528194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914400">
              <a:spcAft>
                <a:spcPts val="600"/>
              </a:spcAft>
            </a:pPr>
            <a:r>
              <a:rPr lang="en-US" sz="1300" b="1" u="sng" dirty="0"/>
              <a:t>Arpanet </a:t>
            </a:r>
            <a:r>
              <a:rPr lang="en-US" sz="1300" b="1" u="sng" dirty="0" err="1"/>
              <a:t>était</a:t>
            </a:r>
            <a:r>
              <a:rPr lang="en-US" sz="1300" b="1" u="sng" dirty="0"/>
              <a:t> un </a:t>
            </a:r>
            <a:r>
              <a:rPr lang="en-US" sz="1300" b="1" u="sng" dirty="0" err="1"/>
              <a:t>réseau</a:t>
            </a:r>
            <a:r>
              <a:rPr lang="en-US" sz="1300" b="1" u="sng" dirty="0"/>
              <a:t> </a:t>
            </a:r>
            <a:r>
              <a:rPr lang="en-US" sz="1300" b="1" u="sng" dirty="0" err="1"/>
              <a:t>en</a:t>
            </a:r>
            <a:r>
              <a:rPr lang="en-US" sz="1300" b="1" u="sng" dirty="0"/>
              <a:t> </a:t>
            </a:r>
            <a:r>
              <a:rPr lang="en-US" sz="1300" b="1" u="sng" dirty="0" err="1"/>
              <a:t>maillage</a:t>
            </a:r>
            <a:r>
              <a:rPr lang="en-US" sz="1300" b="1" u="sng" dirty="0"/>
              <a:t> "mesh", avec des </a:t>
            </a:r>
            <a:r>
              <a:rPr lang="en-US" sz="1300" b="1" u="sng" dirty="0" err="1"/>
              <a:t>nœuds</a:t>
            </a:r>
            <a:r>
              <a:rPr lang="en-US" sz="1300" b="1" u="sng" dirty="0"/>
              <a:t> </a:t>
            </a:r>
            <a:r>
              <a:rPr lang="en-US" sz="1300" b="1" u="sng" dirty="0" err="1"/>
              <a:t>interconnectés</a:t>
            </a:r>
            <a:r>
              <a:rPr lang="en-US" sz="1300" b="1" u="sng" dirty="0"/>
              <a:t>.</a:t>
            </a:r>
            <a:endParaRPr lang="en-US" sz="1300" dirty="0">
              <a:ea typeface="Calibri" panose="020F0502020204030204"/>
              <a:cs typeface="Calibri" panose="020F0502020204030204"/>
            </a:endParaRPr>
          </a:p>
          <a:p>
            <a:pPr defTabSz="914400">
              <a:spcAft>
                <a:spcPts val="600"/>
              </a:spcAft>
            </a:pPr>
            <a:r>
              <a:rPr lang="en-US" sz="1300" dirty="0"/>
              <a:t>Un </a:t>
            </a:r>
            <a:r>
              <a:rPr lang="en-US" sz="1300" err="1"/>
              <a:t>réseau</a:t>
            </a:r>
            <a:r>
              <a:rPr lang="en-US" sz="1300" dirty="0"/>
              <a:t> </a:t>
            </a:r>
            <a:r>
              <a:rPr lang="en-US" sz="1300" err="1"/>
              <a:t>en</a:t>
            </a:r>
            <a:r>
              <a:rPr lang="en-US" sz="1300" dirty="0"/>
              <a:t> </a:t>
            </a:r>
            <a:r>
              <a:rPr lang="en-US" sz="1300" err="1"/>
              <a:t>maillage</a:t>
            </a:r>
            <a:r>
              <a:rPr lang="en-US" sz="1300" dirty="0"/>
              <a:t> </a:t>
            </a:r>
            <a:r>
              <a:rPr lang="en-US" sz="1300" err="1"/>
              <a:t>est</a:t>
            </a:r>
            <a:r>
              <a:rPr lang="en-US" sz="1300" dirty="0"/>
              <a:t> un type de </a:t>
            </a:r>
            <a:r>
              <a:rPr lang="en-US" sz="1300" err="1"/>
              <a:t>réseau</a:t>
            </a:r>
            <a:r>
              <a:rPr lang="en-US" sz="1300" dirty="0"/>
              <a:t> </a:t>
            </a:r>
            <a:r>
              <a:rPr lang="en-US" sz="1300" err="1"/>
              <a:t>informatique</a:t>
            </a:r>
            <a:r>
              <a:rPr lang="en-US" sz="1300" dirty="0"/>
              <a:t> dans </a:t>
            </a:r>
            <a:r>
              <a:rPr lang="en-US" sz="1300" err="1"/>
              <a:t>lequel</a:t>
            </a:r>
            <a:r>
              <a:rPr lang="en-US" sz="1300" dirty="0"/>
              <a:t> </a:t>
            </a:r>
            <a:r>
              <a:rPr lang="en-US" sz="1300" err="1"/>
              <a:t>chaque</a:t>
            </a:r>
            <a:r>
              <a:rPr lang="en-US" sz="1300" dirty="0"/>
              <a:t> </a:t>
            </a:r>
            <a:r>
              <a:rPr lang="en-US" sz="1300" err="1"/>
              <a:t>nœud</a:t>
            </a:r>
            <a:r>
              <a:rPr lang="en-US" sz="1300" dirty="0"/>
              <a:t> </a:t>
            </a:r>
            <a:r>
              <a:rPr lang="en-US" sz="1300" err="1"/>
              <a:t>est</a:t>
            </a:r>
            <a:r>
              <a:rPr lang="en-US" sz="1300" dirty="0"/>
              <a:t> </a:t>
            </a:r>
            <a:r>
              <a:rPr lang="en-US" sz="1300" err="1"/>
              <a:t>connecté</a:t>
            </a:r>
            <a:r>
              <a:rPr lang="en-US" sz="1300" dirty="0"/>
              <a:t> à </a:t>
            </a:r>
            <a:r>
              <a:rPr lang="en-US" sz="1300" err="1"/>
              <a:t>plusieurs</a:t>
            </a:r>
            <a:r>
              <a:rPr lang="en-US" sz="1300" dirty="0"/>
              <a:t> </a:t>
            </a:r>
            <a:r>
              <a:rPr lang="en-US" sz="1300" err="1"/>
              <a:t>autres</a:t>
            </a:r>
            <a:r>
              <a:rPr lang="en-US" sz="1300" dirty="0"/>
              <a:t> </a:t>
            </a:r>
            <a:r>
              <a:rPr lang="en-US" sz="1300" err="1"/>
              <a:t>nœuds</a:t>
            </a:r>
            <a:r>
              <a:rPr lang="en-US" sz="1300" dirty="0"/>
              <a:t>.</a:t>
            </a:r>
            <a:endParaRPr lang="en-US" sz="1300" dirty="0">
              <a:ea typeface="Calibri" panose="020F0502020204030204"/>
              <a:cs typeface="Calibri" panose="020F0502020204030204"/>
            </a:endParaRPr>
          </a:p>
          <a:p>
            <a:pPr defTabSz="914400">
              <a:spcAft>
                <a:spcPts val="600"/>
              </a:spcAft>
            </a:pPr>
            <a:endParaRPr lang="en-US" sz="1300" dirty="0">
              <a:ea typeface="Calibri" panose="020F0502020204030204"/>
              <a:cs typeface="Calibri" panose="020F0502020204030204"/>
            </a:endParaRPr>
          </a:p>
          <a:p>
            <a:pPr defTabSz="914400">
              <a:spcAft>
                <a:spcPts val="600"/>
              </a:spcAft>
            </a:pPr>
            <a:r>
              <a:rPr lang="en-US" sz="1300" b="1" dirty="0"/>
              <a:t>Les </a:t>
            </a:r>
            <a:r>
              <a:rPr lang="en-US" sz="1300" b="1" err="1"/>
              <a:t>avantage</a:t>
            </a:r>
            <a:r>
              <a:rPr lang="en-US" sz="1300" b="1" dirty="0"/>
              <a:t> de </a:t>
            </a:r>
            <a:r>
              <a:rPr lang="en-US" sz="1300" b="1" err="1"/>
              <a:t>ce</a:t>
            </a:r>
            <a:r>
              <a:rPr lang="en-US" sz="1300" b="1" dirty="0"/>
              <a:t> type de </a:t>
            </a:r>
            <a:r>
              <a:rPr lang="en-US" sz="1300" b="1" err="1"/>
              <a:t>réseau</a:t>
            </a:r>
            <a:r>
              <a:rPr lang="en-US" sz="1300" b="1" dirty="0"/>
              <a:t> </a:t>
            </a:r>
            <a:r>
              <a:rPr lang="en-US" sz="1300" b="1" err="1"/>
              <a:t>est</a:t>
            </a:r>
            <a:r>
              <a:rPr lang="en-US" sz="1300" b="1" dirty="0"/>
              <a:t> la </a:t>
            </a:r>
            <a:r>
              <a:rPr lang="en-US" sz="1300" b="1" err="1"/>
              <a:t>redondance</a:t>
            </a:r>
            <a:r>
              <a:rPr lang="en-US" sz="1300" b="1" dirty="0"/>
              <a:t>, la </a:t>
            </a:r>
            <a:r>
              <a:rPr lang="en-US" sz="1300" b="1" err="1"/>
              <a:t>résilience</a:t>
            </a:r>
            <a:r>
              <a:rPr lang="en-US" sz="1300" b="1" dirty="0"/>
              <a:t> aux </a:t>
            </a:r>
            <a:r>
              <a:rPr lang="en-US" sz="1300" b="1" err="1"/>
              <a:t>pannes</a:t>
            </a:r>
            <a:r>
              <a:rPr lang="en-US" sz="1300" b="1" dirty="0"/>
              <a:t> et </a:t>
            </a:r>
            <a:r>
              <a:rPr lang="en-US" sz="1300" b="1" err="1"/>
              <a:t>sa</a:t>
            </a:r>
            <a:r>
              <a:rPr lang="en-US" sz="1300" b="1" dirty="0"/>
              <a:t> </a:t>
            </a:r>
            <a:r>
              <a:rPr lang="en-US" sz="1300" b="1" err="1"/>
              <a:t>flexibilité</a:t>
            </a:r>
            <a:r>
              <a:rPr lang="en-US" sz="1300" b="1" dirty="0"/>
              <a:t> </a:t>
            </a:r>
            <a:endParaRPr lang="en-US" sz="1300" b="1">
              <a:ea typeface="Calibri" panose="020F0502020204030204"/>
              <a:cs typeface="Calibri" panose="020F0502020204030204"/>
            </a:endParaRPr>
          </a:p>
          <a:p>
            <a:pPr defTabSz="914400">
              <a:spcAft>
                <a:spcPts val="600"/>
              </a:spcAft>
            </a:pPr>
            <a:r>
              <a:rPr lang="en-US" sz="1300" dirty="0"/>
              <a:t>la </a:t>
            </a:r>
            <a:r>
              <a:rPr lang="en-US" sz="1300" err="1"/>
              <a:t>redondance</a:t>
            </a:r>
            <a:r>
              <a:rPr lang="en-US" sz="1300" dirty="0"/>
              <a:t> dans un </a:t>
            </a:r>
            <a:r>
              <a:rPr lang="en-US" sz="1300" err="1"/>
              <a:t>réseau</a:t>
            </a:r>
            <a:r>
              <a:rPr lang="en-US" sz="1300" dirty="0"/>
              <a:t> </a:t>
            </a:r>
            <a:r>
              <a:rPr lang="en-US" sz="1300" err="1"/>
              <a:t>en</a:t>
            </a:r>
            <a:r>
              <a:rPr lang="en-US" sz="1300" dirty="0"/>
              <a:t> </a:t>
            </a:r>
            <a:r>
              <a:rPr lang="en-US" sz="1300" err="1"/>
              <a:t>maillage</a:t>
            </a:r>
            <a:r>
              <a:rPr lang="en-US" sz="1300" dirty="0"/>
              <a:t> le rend </a:t>
            </a:r>
            <a:r>
              <a:rPr lang="en-US" sz="1300" err="1"/>
              <a:t>résistant</a:t>
            </a:r>
            <a:r>
              <a:rPr lang="en-US" sz="1300" dirty="0"/>
              <a:t> aux </a:t>
            </a:r>
            <a:r>
              <a:rPr lang="en-US" sz="1300" err="1"/>
              <a:t>pannes</a:t>
            </a:r>
            <a:r>
              <a:rPr lang="en-US" sz="1300" dirty="0"/>
              <a:t>. </a:t>
            </a:r>
            <a:endParaRPr lang="en-US" sz="1300" dirty="0">
              <a:ea typeface="Calibri" panose="020F0502020204030204"/>
              <a:cs typeface="Calibri" panose="020F0502020204030204"/>
            </a:endParaRPr>
          </a:p>
          <a:p>
            <a:pPr defTabSz="914400">
              <a:spcAft>
                <a:spcPts val="600"/>
              </a:spcAft>
            </a:pPr>
            <a:r>
              <a:rPr lang="en-US" sz="1300" dirty="0"/>
              <a:t>Si un </a:t>
            </a:r>
            <a:r>
              <a:rPr lang="en-US" sz="1300" err="1"/>
              <a:t>nœud</a:t>
            </a:r>
            <a:r>
              <a:rPr lang="en-US" sz="1300" dirty="0"/>
              <a:t> </a:t>
            </a:r>
            <a:r>
              <a:rPr lang="en-US" sz="1300" err="1"/>
              <a:t>ou</a:t>
            </a:r>
            <a:r>
              <a:rPr lang="en-US" sz="1300" dirty="0"/>
              <a:t> un lien de communication </a:t>
            </a:r>
            <a:r>
              <a:rPr lang="en-US" sz="1300" err="1"/>
              <a:t>échoue</a:t>
            </a:r>
            <a:r>
              <a:rPr lang="en-US" sz="1300" dirty="0"/>
              <a:t>, le </a:t>
            </a:r>
            <a:r>
              <a:rPr lang="en-US" sz="1300" err="1"/>
              <a:t>réseau</a:t>
            </a:r>
            <a:r>
              <a:rPr lang="en-US" sz="1300" dirty="0"/>
              <a:t> </a:t>
            </a:r>
            <a:r>
              <a:rPr lang="en-US" sz="1300" err="1"/>
              <a:t>peut</a:t>
            </a:r>
            <a:r>
              <a:rPr lang="en-US" sz="1300" dirty="0"/>
              <a:t> </a:t>
            </a:r>
            <a:r>
              <a:rPr lang="en-US" sz="1300" err="1"/>
              <a:t>s'adapter</a:t>
            </a:r>
            <a:r>
              <a:rPr lang="en-US" sz="1300" dirty="0"/>
              <a:t> </a:t>
            </a:r>
            <a:r>
              <a:rPr lang="en-US" sz="1300" err="1"/>
              <a:t>en</a:t>
            </a:r>
            <a:r>
              <a:rPr lang="en-US" sz="1300" dirty="0"/>
              <a:t> </a:t>
            </a:r>
            <a:r>
              <a:rPr lang="en-US" sz="1300" err="1"/>
              <a:t>utilisant</a:t>
            </a:r>
            <a:r>
              <a:rPr lang="en-US" sz="1300" dirty="0"/>
              <a:t> </a:t>
            </a:r>
            <a:r>
              <a:rPr lang="en-US" sz="1300" err="1"/>
              <a:t>d'autres</a:t>
            </a:r>
            <a:r>
              <a:rPr lang="en-US" sz="1300" dirty="0"/>
              <a:t> chemins de communication </a:t>
            </a:r>
            <a:r>
              <a:rPr lang="en-US" sz="1300" err="1"/>
              <a:t>disponibles</a:t>
            </a:r>
            <a:endParaRPr lang="en-US" sz="1300">
              <a:ea typeface="Calibri" panose="020F0502020204030204"/>
              <a:cs typeface="Calibri" panose="020F0502020204030204"/>
            </a:endParaRPr>
          </a:p>
          <a:p>
            <a:pPr defTabSz="914400">
              <a:spcAft>
                <a:spcPts val="600"/>
              </a:spcAft>
            </a:pPr>
            <a:r>
              <a:rPr lang="en-US" sz="1300" dirty="0"/>
              <a:t>On </a:t>
            </a:r>
            <a:r>
              <a:rPr lang="en-US" sz="1300" dirty="0" err="1"/>
              <a:t>peux</a:t>
            </a:r>
            <a:r>
              <a:rPr lang="en-US" sz="1300" dirty="0"/>
              <a:t> </a:t>
            </a:r>
            <a:r>
              <a:rPr lang="en-US" sz="1300" dirty="0" err="1"/>
              <a:t>également</a:t>
            </a:r>
            <a:r>
              <a:rPr lang="en-US" sz="1300" dirty="0"/>
              <a:t> </a:t>
            </a:r>
            <a:r>
              <a:rPr lang="en-US" sz="1300" dirty="0" err="1"/>
              <a:t>ajouter</a:t>
            </a:r>
            <a:r>
              <a:rPr lang="en-US" sz="1300" dirty="0"/>
              <a:t> de nouveaux </a:t>
            </a:r>
            <a:r>
              <a:rPr lang="en-US" sz="1300" noProof="1"/>
              <a:t>nœuds</a:t>
            </a:r>
            <a:r>
              <a:rPr lang="en-US" sz="1300" dirty="0"/>
              <a:t> au </a:t>
            </a:r>
            <a:r>
              <a:rPr lang="en-US" sz="1300" dirty="0" err="1"/>
              <a:t>réseau</a:t>
            </a:r>
            <a:r>
              <a:rPr lang="en-US" sz="1300" dirty="0"/>
              <a:t> sans </a:t>
            </a:r>
            <a:r>
              <a:rPr lang="en-US" sz="1300" dirty="0" err="1"/>
              <a:t>perturber</a:t>
            </a:r>
            <a:r>
              <a:rPr lang="en-US" sz="1300" dirty="0"/>
              <a:t> le </a:t>
            </a:r>
            <a:r>
              <a:rPr lang="en-US" sz="1300" dirty="0" err="1"/>
              <a:t>fonctionnement</a:t>
            </a:r>
            <a:r>
              <a:rPr lang="en-US" sz="1300" dirty="0"/>
              <a:t> global, tant </a:t>
            </a:r>
            <a:r>
              <a:rPr lang="en-US" sz="1300" dirty="0" err="1"/>
              <a:t>qu'il</a:t>
            </a:r>
            <a:r>
              <a:rPr lang="en-US" sz="1300" dirty="0"/>
              <a:t> y a </a:t>
            </a:r>
            <a:r>
              <a:rPr lang="en-US" sz="1300" dirty="0" err="1"/>
              <a:t>une</a:t>
            </a:r>
            <a:r>
              <a:rPr lang="en-US" sz="1300" dirty="0"/>
              <a:t> </a:t>
            </a:r>
            <a:r>
              <a:rPr lang="en-US" sz="1300" dirty="0" err="1"/>
              <a:t>connectivité</a:t>
            </a:r>
            <a:r>
              <a:rPr lang="en-US" sz="1300" dirty="0"/>
              <a:t> disponible pour </a:t>
            </a:r>
            <a:r>
              <a:rPr lang="en-US" sz="1300" dirty="0" err="1"/>
              <a:t>établir</a:t>
            </a:r>
            <a:r>
              <a:rPr lang="en-US" sz="1300" dirty="0"/>
              <a:t> de </a:t>
            </a:r>
            <a:r>
              <a:rPr lang="en-US" sz="1300" dirty="0" err="1"/>
              <a:t>nouvelles</a:t>
            </a:r>
            <a:r>
              <a:rPr lang="en-US" sz="1300" dirty="0"/>
              <a:t> </a:t>
            </a:r>
            <a:r>
              <a:rPr lang="en-US" sz="1300" dirty="0" err="1"/>
              <a:t>connexions</a:t>
            </a:r>
            <a:r>
              <a:rPr lang="en-US" sz="1300" dirty="0"/>
              <a:t>.</a:t>
            </a:r>
            <a:endParaRPr lang="en-US" sz="1300" dirty="0">
              <a:ea typeface="Calibri" panose="020F0502020204030204"/>
              <a:cs typeface="Calibri" panose="020F0502020204030204"/>
            </a:endParaRPr>
          </a:p>
          <a:p>
            <a:pPr defTabSz="914400">
              <a:spcAft>
                <a:spcPts val="600"/>
              </a:spcAft>
            </a:pPr>
            <a:r>
              <a:rPr lang="en-US" sz="1300" dirty="0"/>
              <a:t>Les données </a:t>
            </a:r>
            <a:r>
              <a:rPr lang="en-US" sz="1300" err="1"/>
              <a:t>circulent</a:t>
            </a:r>
            <a:r>
              <a:rPr lang="en-US" sz="1300" dirty="0"/>
              <a:t> de manière </a:t>
            </a:r>
            <a:r>
              <a:rPr lang="en-US" sz="1300" err="1"/>
              <a:t>distribuée</a:t>
            </a:r>
            <a:r>
              <a:rPr lang="en-US" sz="1300" dirty="0"/>
              <a:t> dans un </a:t>
            </a:r>
            <a:r>
              <a:rPr lang="en-US" sz="1300" err="1"/>
              <a:t>réseau</a:t>
            </a:r>
            <a:r>
              <a:rPr lang="en-US" sz="1300" dirty="0"/>
              <a:t> </a:t>
            </a:r>
            <a:r>
              <a:rPr lang="en-US" sz="1300" err="1"/>
              <a:t>en</a:t>
            </a:r>
            <a:r>
              <a:rPr lang="en-US" sz="1300" dirty="0"/>
              <a:t> </a:t>
            </a:r>
            <a:r>
              <a:rPr lang="en-US" sz="1300" err="1"/>
              <a:t>maillage</a:t>
            </a:r>
            <a:r>
              <a:rPr lang="en-US" sz="1300" dirty="0"/>
              <a:t>, </a:t>
            </a:r>
            <a:r>
              <a:rPr lang="en-US" sz="1300" err="1"/>
              <a:t>ce</a:t>
            </a:r>
            <a:r>
              <a:rPr lang="en-US" sz="1300" dirty="0"/>
              <a:t> qui </a:t>
            </a:r>
            <a:r>
              <a:rPr lang="en-US" sz="1300" err="1"/>
              <a:t>répartit</a:t>
            </a:r>
            <a:r>
              <a:rPr lang="en-US" sz="1300" dirty="0"/>
              <a:t> la charge de </a:t>
            </a:r>
            <a:r>
              <a:rPr lang="en-US" sz="1300" err="1"/>
              <a:t>trafic</a:t>
            </a:r>
            <a:r>
              <a:rPr lang="en-US" sz="1300" dirty="0"/>
              <a:t> de manière </a:t>
            </a:r>
            <a:r>
              <a:rPr lang="en-US" sz="1300" err="1"/>
              <a:t>équilibrée</a:t>
            </a:r>
            <a:r>
              <a:rPr lang="en-US" sz="1300" dirty="0"/>
              <a:t>.</a:t>
            </a:r>
            <a:endParaRPr lang="en-US" sz="1300" dirty="0">
              <a:ea typeface="Calibri" panose="020F0502020204030204"/>
              <a:cs typeface="Calibri" panose="020F0502020204030204"/>
            </a:endParaRPr>
          </a:p>
          <a:p>
            <a:pPr defTabSz="914400">
              <a:spcAft>
                <a:spcPts val="600"/>
              </a:spcAft>
            </a:pPr>
            <a:r>
              <a:rPr lang="en-US" sz="1300" dirty="0"/>
              <a:t>Cela </a:t>
            </a:r>
            <a:r>
              <a:rPr lang="en-US" sz="1300" err="1"/>
              <a:t>évite</a:t>
            </a:r>
            <a:r>
              <a:rPr lang="en-US" sz="1300" dirty="0"/>
              <a:t> </a:t>
            </a:r>
            <a:r>
              <a:rPr lang="en-US" sz="1300" err="1"/>
              <a:t>d'afflué</a:t>
            </a:r>
            <a:r>
              <a:rPr lang="en-US" sz="1300" dirty="0"/>
              <a:t> le chemin de communication.</a:t>
            </a:r>
            <a:endParaRPr lang="en-US" sz="1300" dirty="0">
              <a:ea typeface="Calibri" panose="020F0502020204030204"/>
              <a:cs typeface="Calibri" panose="020F0502020204030204"/>
            </a:endParaRPr>
          </a:p>
          <a:p>
            <a:pPr defTabSz="914400">
              <a:spcAft>
                <a:spcPts val="600"/>
              </a:spcAft>
            </a:pPr>
            <a:endParaRPr lang="en-US" sz="1200" dirty="0">
              <a:ea typeface="Calibri" panose="020F0502020204030204"/>
              <a:cs typeface="Calibri" panose="020F0502020204030204"/>
            </a:endParaRPr>
          </a:p>
          <a:p>
            <a:pPr indent="-228600" defTabSz="914400">
              <a:lnSpc>
                <a:spcPct val="90000"/>
              </a:lnSpc>
              <a:spcAft>
                <a:spcPts val="600"/>
              </a:spcAft>
              <a:buFont typeface="Arial" panose="020B0604020202020204" pitchFamily="34" charset="0"/>
              <a:buChar char="•"/>
            </a:pPr>
            <a:endParaRPr lang="en-US" sz="1200" b="1" dirty="0">
              <a:ea typeface="Calibri"/>
              <a:cs typeface="Calibri"/>
            </a:endParaRPr>
          </a:p>
          <a:p>
            <a:pPr indent="-228600" defTabSz="914400">
              <a:lnSpc>
                <a:spcPct val="90000"/>
              </a:lnSpc>
              <a:spcAft>
                <a:spcPts val="600"/>
              </a:spcAft>
              <a:buFont typeface="Arial" panose="020B0604020202020204" pitchFamily="34" charset="0"/>
              <a:buChar char="•"/>
            </a:pPr>
            <a:endParaRPr lang="en-US" sz="1100" b="1"/>
          </a:p>
          <a:p>
            <a:pPr indent="-228600" defTabSz="914400">
              <a:lnSpc>
                <a:spcPct val="90000"/>
              </a:lnSpc>
              <a:spcAft>
                <a:spcPts val="600"/>
              </a:spcAft>
              <a:buFont typeface="Arial" panose="020B0604020202020204" pitchFamily="34" charset="0"/>
              <a:buChar char="•"/>
            </a:pPr>
            <a:endParaRPr lang="en-US" sz="1100" b="1"/>
          </a:p>
          <a:p>
            <a:pPr indent="-228600" defTabSz="914400">
              <a:lnSpc>
                <a:spcPct val="90000"/>
              </a:lnSpc>
              <a:spcAft>
                <a:spcPts val="600"/>
              </a:spcAft>
              <a:buFont typeface="Arial" panose="020B0604020202020204" pitchFamily="34" charset="0"/>
              <a:buChar char="•"/>
            </a:pPr>
            <a:endParaRPr lang="en-US" sz="1100" b="1"/>
          </a:p>
          <a:p>
            <a:pPr indent="-228600" defTabSz="914400">
              <a:lnSpc>
                <a:spcPct val="90000"/>
              </a:lnSpc>
              <a:spcAft>
                <a:spcPts val="600"/>
              </a:spcAft>
              <a:buFont typeface="Arial" panose="020B0604020202020204" pitchFamily="34" charset="0"/>
              <a:buChar char="•"/>
            </a:pPr>
            <a:endParaRPr lang="en-US" sz="1100" b="1"/>
          </a:p>
          <a:p>
            <a:pPr indent="-228600" defTabSz="914400">
              <a:lnSpc>
                <a:spcPct val="90000"/>
              </a:lnSpc>
              <a:spcAft>
                <a:spcPts val="600"/>
              </a:spcAft>
              <a:buFont typeface="Arial" panose="020B0604020202020204" pitchFamily="34" charset="0"/>
              <a:buChar char="•"/>
            </a:pPr>
            <a:endParaRPr lang="en-US" sz="1100" b="1">
              <a:ea typeface="Calibri" panose="020F0502020204030204"/>
              <a:cs typeface="Calibri" panose="020F0502020204030204"/>
            </a:endParaRPr>
          </a:p>
        </p:txBody>
      </p:sp>
      <p:pic>
        <p:nvPicPr>
          <p:cNvPr id="4" name="Image 3" descr="Une image contenant texte, diagramme, Plan, schématique&#10;&#10;Description générée automatiquement">
            <a:extLst>
              <a:ext uri="{FF2B5EF4-FFF2-40B4-BE49-F238E27FC236}">
                <a16:creationId xmlns:a16="http://schemas.microsoft.com/office/drawing/2014/main" id="{6583B173-F552-788A-4612-2FFF5844BB1D}"/>
              </a:ext>
            </a:extLst>
          </p:cNvPr>
          <p:cNvPicPr>
            <a:picLocks noChangeAspect="1"/>
          </p:cNvPicPr>
          <p:nvPr/>
        </p:nvPicPr>
        <p:blipFill rotWithShape="1">
          <a:blip r:embed="rId2"/>
          <a:srcRect l="37939" r="17501" b="1"/>
          <a:stretch/>
        </p:blipFill>
        <p:spPr>
          <a:xfrm>
            <a:off x="674356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35615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D96FDFD-4E42-4A06-B8B5-768A1DB9C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3029BEB2-8B7C-C613-C587-953DAE3D5BCD}"/>
              </a:ext>
            </a:extLst>
          </p:cNvPr>
          <p:cNvSpPr txBox="1"/>
          <p:nvPr/>
        </p:nvSpPr>
        <p:spPr>
          <a:xfrm>
            <a:off x="489081" y="208318"/>
            <a:ext cx="5116314" cy="64003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92500" lnSpcReduction="10000"/>
          </a:bodyPr>
          <a:lstStyle/>
          <a:p>
            <a:pPr defTabSz="914400">
              <a:lnSpc>
                <a:spcPct val="90000"/>
              </a:lnSpc>
              <a:spcBef>
                <a:spcPct val="0"/>
              </a:spcBef>
              <a:spcAft>
                <a:spcPts val="600"/>
              </a:spcAft>
            </a:pPr>
            <a:r>
              <a:rPr lang="en-US" sz="4400" b="1" dirty="0">
                <a:latin typeface="+mj-lt"/>
                <a:ea typeface="+mj-ea"/>
                <a:cs typeface="+mj-cs"/>
              </a:rPr>
              <a:t> </a:t>
            </a:r>
            <a:r>
              <a:rPr lang="en-US" sz="4400" b="1" dirty="0" err="1">
                <a:latin typeface="+mj-lt"/>
                <a:ea typeface="+mj-ea"/>
                <a:cs typeface="+mj-cs"/>
              </a:rPr>
              <a:t>Héritage</a:t>
            </a:r>
            <a:r>
              <a:rPr lang="en-US" sz="4400" b="1" dirty="0">
                <a:latin typeface="+mj-lt"/>
                <a:ea typeface="+mj-ea"/>
                <a:cs typeface="+mj-cs"/>
              </a:rPr>
              <a:t> et</a:t>
            </a:r>
            <a:r>
              <a:rPr lang="en-US" sz="4400" b="1" kern="1200" dirty="0">
                <a:latin typeface="+mj-lt"/>
                <a:ea typeface="+mj-ea"/>
                <a:cs typeface="+mj-cs"/>
              </a:rPr>
              <a:t> impact</a:t>
            </a:r>
            <a:endParaRPr lang="en-US" sz="4400" kern="1200" dirty="0">
              <a:latin typeface="+mj-lt"/>
              <a:ea typeface="+mj-ea"/>
              <a:cs typeface="+mj-cs"/>
            </a:endParaRPr>
          </a:p>
        </p:txBody>
      </p:sp>
      <p:sp>
        <p:nvSpPr>
          <p:cNvPr id="7" name="Sous-titre 6">
            <a:extLst>
              <a:ext uri="{FF2B5EF4-FFF2-40B4-BE49-F238E27FC236}">
                <a16:creationId xmlns:a16="http://schemas.microsoft.com/office/drawing/2014/main" id="{56F3D5DE-B93A-556E-58FA-A3D016079468}"/>
              </a:ext>
            </a:extLst>
          </p:cNvPr>
          <p:cNvSpPr>
            <a:spLocks noGrp="1"/>
          </p:cNvSpPr>
          <p:nvPr>
            <p:ph type="subTitle" idx="1"/>
          </p:nvPr>
        </p:nvSpPr>
        <p:spPr>
          <a:xfrm>
            <a:off x="145242" y="768966"/>
            <a:ext cx="5257801" cy="5983387"/>
          </a:xfrm>
        </p:spPr>
        <p:txBody>
          <a:bodyPr vert="horz" lIns="91440" tIns="45720" rIns="91440" bIns="45720" rtlCol="0" anchor="t">
            <a:noAutofit/>
          </a:bodyPr>
          <a:lstStyle/>
          <a:p>
            <a:pPr indent="-228600" algn="l">
              <a:spcBef>
                <a:spcPts val="100"/>
              </a:spcBef>
              <a:buFont typeface="Arial" panose="020B0604020202020204" pitchFamily="34" charset="0"/>
              <a:buChar char="•"/>
            </a:pPr>
            <a:endParaRPr lang="en-US" sz="1800" b="1" dirty="0">
              <a:ea typeface="Calibri"/>
              <a:cs typeface="Calibri"/>
            </a:endParaRPr>
          </a:p>
          <a:p>
            <a:pPr algn="l">
              <a:lnSpc>
                <a:spcPct val="100000"/>
              </a:lnSpc>
              <a:spcBef>
                <a:spcPts val="100"/>
              </a:spcBef>
            </a:pPr>
            <a:r>
              <a:rPr lang="en-US" sz="1800" i="1" noProof="1">
                <a:ea typeface="+mn-lt"/>
                <a:cs typeface="+mn-lt"/>
              </a:rPr>
              <a:t>Arpanet</a:t>
            </a:r>
            <a:r>
              <a:rPr lang="en-US" sz="1800" noProof="1">
                <a:ea typeface="+mn-lt"/>
                <a:cs typeface="+mn-lt"/>
              </a:rPr>
              <a:t> a été fermé en 1990, mais sa contribution à l'Internet moderne était déjà évidente. Le protocole TCP/IP, qui avait été développé sur Arpanet, était devenu la base de l'Internet</a:t>
            </a:r>
          </a:p>
          <a:p>
            <a:pPr algn="l">
              <a:lnSpc>
                <a:spcPct val="100000"/>
              </a:lnSpc>
            </a:pPr>
            <a:r>
              <a:rPr lang="en-US" sz="1800" noProof="1">
                <a:ea typeface="+mn-lt"/>
                <a:cs typeface="+mn-lt"/>
              </a:rPr>
              <a:t>Il aura laissé un héritage durable pour les bases de l'Internet moderne.Les concepts de commutation de paquets, de protocole TCP/IP, de réseau en maillage et d'e-mail sont tous des éléments clés qui continuent à façonner la façon dont nous communiquons et partageons des informations à l'ère numérique</a:t>
            </a:r>
          </a:p>
          <a:p>
            <a:pPr algn="l"/>
            <a:r>
              <a:rPr lang="en-US" sz="1800" noProof="1">
                <a:ea typeface="+mn-lt"/>
                <a:cs typeface="+mn-lt"/>
              </a:rPr>
              <a:t>Ils ont révolutionné la manière dont nous interagissons avec le monde, stimulant l'innovation technologique, le commerce électronique, l'éducation en ligne, la recherche scientifique et bien plus encore.</a:t>
            </a:r>
            <a:endParaRPr lang="en-US" sz="1800" dirty="0">
              <a:ea typeface="+mn-lt"/>
              <a:cs typeface="+mn-lt"/>
            </a:endParaRPr>
          </a:p>
          <a:p>
            <a:pPr algn="l"/>
            <a:r>
              <a:rPr lang="en-US" sz="1800" noProof="1">
                <a:ea typeface="+mn-lt"/>
                <a:cs typeface="+mn-lt"/>
              </a:rPr>
              <a:t>Arpanet n'était pas simplement un réseau informatique du passé, mais une pierre angulaire de l'avenir numérique. Son héritage perdure, guidant notre utilisation quotidienne de l'Internet et continuant à inspirer de nouvelles avancées technologiques</a:t>
            </a:r>
            <a:endParaRPr lang="en-US" sz="1800" dirty="0"/>
          </a:p>
          <a:p>
            <a:pPr algn="l">
              <a:lnSpc>
                <a:spcPct val="100000"/>
              </a:lnSpc>
            </a:pPr>
            <a:endParaRPr lang="en-US" sz="1100" noProof="1">
              <a:ea typeface="Calibri"/>
              <a:cs typeface="Calibri"/>
            </a:endParaRPr>
          </a:p>
          <a:p>
            <a:pPr indent="-228600" algn="l">
              <a:buFont typeface="Arial" panose="020B0604020202020204" pitchFamily="34" charset="0"/>
              <a:buChar char="•"/>
            </a:pPr>
            <a:endParaRPr lang="en-US" sz="1100" noProof="1">
              <a:ea typeface="Calibri"/>
              <a:cs typeface="Calibri"/>
            </a:endParaRPr>
          </a:p>
          <a:p>
            <a:pPr indent="-228600" algn="l">
              <a:buFont typeface="Arial" panose="020B0604020202020204" pitchFamily="34" charset="0"/>
              <a:buChar char="•"/>
            </a:pPr>
            <a:endParaRPr lang="en-US" sz="1100" noProof="1">
              <a:ea typeface="Calibri"/>
              <a:cs typeface="Calibri"/>
            </a:endParaRPr>
          </a:p>
        </p:txBody>
      </p:sp>
      <p:pic>
        <p:nvPicPr>
          <p:cNvPr id="2" name="Image 1" descr="Une image contenant Visage humain, personne, habits, sourire&#10;&#10;Description générée automatiquement">
            <a:extLst>
              <a:ext uri="{FF2B5EF4-FFF2-40B4-BE49-F238E27FC236}">
                <a16:creationId xmlns:a16="http://schemas.microsoft.com/office/drawing/2014/main" id="{31D0BB37-4694-0A53-CD1A-1B4DE8538AE8}"/>
              </a:ext>
            </a:extLst>
          </p:cNvPr>
          <p:cNvPicPr>
            <a:picLocks noChangeAspect="1"/>
          </p:cNvPicPr>
          <p:nvPr/>
        </p:nvPicPr>
        <p:blipFill rotWithShape="1">
          <a:blip r:embed="rId3"/>
          <a:srcRect t="6658" r="2" b="2"/>
          <a:stretch/>
        </p:blipFill>
        <p:spPr>
          <a:xfrm>
            <a:off x="8452968" y="3681465"/>
            <a:ext cx="3747932" cy="3176541"/>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p:spPr>
      </p:pic>
      <p:pic>
        <p:nvPicPr>
          <p:cNvPr id="3" name="Image 2" descr="Une image contenant Visage humain, habits, personne, portrait&#10;&#10;Description générée automatiquement">
            <a:extLst>
              <a:ext uri="{FF2B5EF4-FFF2-40B4-BE49-F238E27FC236}">
                <a16:creationId xmlns:a16="http://schemas.microsoft.com/office/drawing/2014/main" id="{482E7E35-D90F-5ABB-07DA-DE23957B086F}"/>
              </a:ext>
            </a:extLst>
          </p:cNvPr>
          <p:cNvPicPr>
            <a:picLocks noChangeAspect="1"/>
          </p:cNvPicPr>
          <p:nvPr/>
        </p:nvPicPr>
        <p:blipFill rotWithShape="1">
          <a:blip r:embed="rId4"/>
          <a:srcRect t="8057" r="-2" b="17055"/>
          <a:stretch/>
        </p:blipFill>
        <p:spPr>
          <a:xfrm>
            <a:off x="5398276" y="2457970"/>
            <a:ext cx="3458367" cy="3476265"/>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p:spPr>
      </p:pic>
      <p:pic>
        <p:nvPicPr>
          <p:cNvPr id="5" name="Image 4" descr="Une image contenant Visage humain, portrait, personne, Front&#10;&#10;Description générée automatiquement">
            <a:extLst>
              <a:ext uri="{FF2B5EF4-FFF2-40B4-BE49-F238E27FC236}">
                <a16:creationId xmlns:a16="http://schemas.microsoft.com/office/drawing/2014/main" id="{55861065-D6A3-A98D-940F-98E4FD8865AD}"/>
              </a:ext>
            </a:extLst>
          </p:cNvPr>
          <p:cNvPicPr>
            <a:picLocks noChangeAspect="1"/>
          </p:cNvPicPr>
          <p:nvPr/>
        </p:nvPicPr>
        <p:blipFill rotWithShape="1">
          <a:blip r:embed="rId5"/>
          <a:srcRect t="28696" r="-2" b="17444"/>
          <a:stretch/>
        </p:blipFill>
        <p:spPr>
          <a:xfrm>
            <a:off x="7621024" y="-5"/>
            <a:ext cx="4579876"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p:spPr>
      </p:pic>
    </p:spTree>
    <p:extLst>
      <p:ext uri="{BB962C8B-B14F-4D97-AF65-F5344CB8AC3E}">
        <p14:creationId xmlns:p14="http://schemas.microsoft.com/office/powerpoint/2010/main" val="406620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r>
              <a:rPr lang="en-US" sz="1200" b="1" dirty="0">
                <a:ea typeface="+mn-lt"/>
                <a:cs typeface="+mn-lt"/>
              </a:rPr>
              <a:t>DNS (Domain Name System)</a:t>
            </a:r>
            <a:endParaRPr lang="en-US" dirty="0"/>
          </a:p>
        </p:txBody>
      </p:sp>
      <p:sp>
        <p:nvSpPr>
          <p:cNvPr id="4" name="ZoneTexte 3">
            <a:extLst>
              <a:ext uri="{FF2B5EF4-FFF2-40B4-BE49-F238E27FC236}">
                <a16:creationId xmlns:a16="http://schemas.microsoft.com/office/drawing/2014/main" id="{3029BEB2-8B7C-C613-C587-953DAE3D5BCD}"/>
              </a:ext>
            </a:extLst>
          </p:cNvPr>
          <p:cNvSpPr txBox="1"/>
          <p:nvPr/>
        </p:nvSpPr>
        <p:spPr>
          <a:xfrm>
            <a:off x="952500" y="2585149"/>
            <a:ext cx="10906125" cy="50496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lnSpcReduction="10000"/>
          </a:bodyPr>
          <a:lstStyle/>
          <a:p>
            <a:pPr algn="ctr" defTabSz="914400">
              <a:lnSpc>
                <a:spcPct val="90000"/>
              </a:lnSpc>
              <a:spcBef>
                <a:spcPct val="0"/>
              </a:spcBef>
              <a:spcAft>
                <a:spcPts val="600"/>
              </a:spcAft>
            </a:pPr>
            <a:r>
              <a:rPr lang="en-US" sz="3200" b="1" err="1">
                <a:latin typeface="Calibri"/>
                <a:ea typeface="Calibri"/>
                <a:cs typeface="Calibri"/>
              </a:rPr>
              <a:t>Protocoles</a:t>
            </a:r>
            <a:r>
              <a:rPr lang="en-US" sz="3200" b="1" dirty="0">
                <a:latin typeface="Calibri"/>
                <a:ea typeface="Calibri"/>
                <a:cs typeface="Calibri"/>
              </a:rPr>
              <a:t> et technologies</a:t>
            </a:r>
            <a:endParaRPr lang="en-US" sz="3200" dirty="0">
              <a:latin typeface="Calibri"/>
              <a:ea typeface="Calibri"/>
              <a:cs typeface="Calibri"/>
            </a:endParaRPr>
          </a:p>
        </p:txBody>
      </p:sp>
      <p:sp>
        <p:nvSpPr>
          <p:cNvPr id="7" name="Sous-titre 6">
            <a:extLst>
              <a:ext uri="{FF2B5EF4-FFF2-40B4-BE49-F238E27FC236}">
                <a16:creationId xmlns:a16="http://schemas.microsoft.com/office/drawing/2014/main" id="{56F3D5DE-B93A-556E-58FA-A3D016079468}"/>
              </a:ext>
            </a:extLst>
          </p:cNvPr>
          <p:cNvSpPr>
            <a:spLocks noGrp="1"/>
          </p:cNvSpPr>
          <p:nvPr>
            <p:ph type="subTitle" idx="1"/>
          </p:nvPr>
        </p:nvSpPr>
        <p:spPr>
          <a:xfrm>
            <a:off x="1371600" y="3223868"/>
            <a:ext cx="10410825" cy="3551910"/>
          </a:xfrm>
        </p:spPr>
        <p:txBody>
          <a:bodyPr vert="horz" lIns="91440" tIns="45720" rIns="91440" bIns="45720" rtlCol="0" anchor="t">
            <a:normAutofit/>
          </a:bodyPr>
          <a:lstStyle/>
          <a:p>
            <a:endParaRPr lang="en-US" sz="1600" b="1" dirty="0">
              <a:ea typeface="Calibri"/>
              <a:cs typeface="Calibri"/>
            </a:endParaRPr>
          </a:p>
          <a:p>
            <a:pPr algn="l"/>
            <a:r>
              <a:rPr lang="en-US" sz="1600" b="1" dirty="0" err="1"/>
              <a:t>Protocole</a:t>
            </a:r>
            <a:r>
              <a:rPr lang="en-US" sz="1600" b="1" dirty="0"/>
              <a:t> NCP (</a:t>
            </a:r>
            <a:r>
              <a:rPr lang="en-US" sz="1600" b="1" dirty="0" err="1"/>
              <a:t>NetWork</a:t>
            </a:r>
            <a:r>
              <a:rPr lang="en-US" sz="1600" b="1" dirty="0"/>
              <a:t> Control Program = </a:t>
            </a:r>
            <a:r>
              <a:rPr lang="en-US" sz="1600" b="1" dirty="0" err="1"/>
              <a:t>remplacé</a:t>
            </a:r>
            <a:r>
              <a:rPr lang="en-US" sz="1600" b="1" dirty="0"/>
              <a:t> </a:t>
            </a:r>
            <a:r>
              <a:rPr lang="en-US" sz="1600" b="1" dirty="0" err="1"/>
              <a:t>en</a:t>
            </a:r>
            <a:r>
              <a:rPr lang="en-US" sz="1600" b="1" dirty="0"/>
              <a:t> 1983 par le TCP/IP (Transmission Control Protocol/Internet Protocol) :</a:t>
            </a:r>
            <a:endParaRPr lang="en-US" sz="1600" b="1" dirty="0">
              <a:ea typeface="Calibri"/>
              <a:cs typeface="Calibri"/>
            </a:endParaRPr>
          </a:p>
          <a:p>
            <a:pPr algn="l"/>
            <a:endParaRPr lang="en-US" sz="1600" b="1" dirty="0">
              <a:ea typeface="+mn-lt"/>
              <a:cs typeface="+mn-lt"/>
            </a:endParaRPr>
          </a:p>
          <a:p>
            <a:pPr algn="l"/>
            <a:r>
              <a:rPr lang="en-US" sz="1600" b="1" dirty="0">
                <a:ea typeface="+mn-lt"/>
                <a:cs typeface="+mn-lt"/>
              </a:rPr>
              <a:t>Commutation de </a:t>
            </a:r>
            <a:r>
              <a:rPr lang="en-US" sz="1600" b="1" dirty="0" err="1">
                <a:ea typeface="+mn-lt"/>
                <a:cs typeface="+mn-lt"/>
              </a:rPr>
              <a:t>paquets</a:t>
            </a:r>
            <a:r>
              <a:rPr lang="en-US" sz="1600" b="1" dirty="0">
                <a:ea typeface="+mn-lt"/>
                <a:cs typeface="+mn-lt"/>
              </a:rPr>
              <a:t> :</a:t>
            </a:r>
            <a:endParaRPr lang="en-US" sz="1600" b="1" dirty="0">
              <a:ea typeface="Calibri"/>
              <a:cs typeface="Calibri"/>
            </a:endParaRPr>
          </a:p>
          <a:p>
            <a:pPr algn="l"/>
            <a:endParaRPr lang="en-US" sz="1600" b="1" dirty="0">
              <a:ea typeface="+mn-lt"/>
              <a:cs typeface="+mn-lt"/>
            </a:endParaRPr>
          </a:p>
          <a:p>
            <a:pPr algn="l"/>
            <a:r>
              <a:rPr lang="en-US" sz="1600" b="1" dirty="0">
                <a:ea typeface="+mn-lt"/>
                <a:cs typeface="+mn-lt"/>
              </a:rPr>
              <a:t>DNS (Domain Name System)</a:t>
            </a:r>
            <a:r>
              <a:rPr lang="en-US" sz="1600" b="1" dirty="0"/>
              <a:t>  :</a:t>
            </a:r>
            <a:endParaRPr lang="en-US" sz="1600" b="1" dirty="0">
              <a:ea typeface="Calibri"/>
              <a:cs typeface="Calibri"/>
            </a:endParaRPr>
          </a:p>
          <a:p>
            <a:pPr algn="l"/>
            <a:endParaRPr lang="en-US" sz="1600" b="1" dirty="0">
              <a:ea typeface="+mn-lt"/>
              <a:cs typeface="+mn-lt"/>
            </a:endParaRPr>
          </a:p>
          <a:p>
            <a:pPr algn="l"/>
            <a:r>
              <a:rPr lang="en-US" sz="1600" b="1" dirty="0">
                <a:ea typeface="+mn-lt"/>
                <a:cs typeface="+mn-lt"/>
              </a:rPr>
              <a:t>Modems et liaisons de communication :</a:t>
            </a:r>
            <a:endParaRPr lang="en-US" sz="1600" dirty="0"/>
          </a:p>
          <a:p>
            <a:r>
              <a:rPr lang="en-US" sz="600" b="1" dirty="0"/>
              <a:t>  </a:t>
            </a:r>
            <a:endParaRPr lang="en-US" sz="600" b="1" dirty="0">
              <a:ea typeface="Calibri"/>
              <a:cs typeface="Calibri"/>
            </a:endParaRPr>
          </a:p>
          <a:p>
            <a:endParaRPr lang="en-US" sz="600" b="1" dirty="0"/>
          </a:p>
          <a:p>
            <a:endParaRPr lang="en-US" sz="600" noProof="1"/>
          </a:p>
        </p:txBody>
      </p:sp>
      <p:pic>
        <p:nvPicPr>
          <p:cNvPr id="8" name="Image 7" descr="Une image contenant Appareils électroniques, panneau de contrôle, texte, intérieur&#10;&#10;Description générée automatiquement">
            <a:extLst>
              <a:ext uri="{FF2B5EF4-FFF2-40B4-BE49-F238E27FC236}">
                <a16:creationId xmlns:a16="http://schemas.microsoft.com/office/drawing/2014/main" id="{107217D5-4298-1A3E-8B72-5D1B6E24D76B}"/>
              </a:ext>
            </a:extLst>
          </p:cNvPr>
          <p:cNvPicPr>
            <a:picLocks noChangeAspect="1"/>
          </p:cNvPicPr>
          <p:nvPr/>
        </p:nvPicPr>
        <p:blipFill rotWithShape="1">
          <a:blip r:embed="rId3"/>
          <a:srcRect t="20642" b="15581"/>
          <a:stretch/>
        </p:blipFill>
        <p:spPr>
          <a:xfrm>
            <a:off x="847726" y="10"/>
            <a:ext cx="10484412" cy="2582669"/>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2776648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AF54B093-63A8-4E77-8EF6-218285526E41}"/>
              </a:ext>
            </a:extLst>
          </p:cNvPr>
          <p:cNvSpPr>
            <a:spLocks noGrp="1"/>
          </p:cNvSpPr>
          <p:nvPr>
            <p:ph type="title"/>
          </p:nvPr>
        </p:nvSpPr>
        <p:spPr>
          <a:xfrm>
            <a:off x="1046746" y="586822"/>
            <a:ext cx="3560252" cy="1645920"/>
          </a:xfrm>
        </p:spPr>
        <p:txBody>
          <a:bodyPr>
            <a:normAutofit/>
          </a:bodyPr>
          <a:lstStyle/>
          <a:p>
            <a:r>
              <a:rPr lang="fr-FR" sz="3200"/>
              <a:t>Le protocole NCP</a:t>
            </a:r>
            <a:br>
              <a:rPr lang="fr-FR" sz="3200"/>
            </a:br>
            <a:endParaRPr lang="fr-FR" sz="3200"/>
          </a:p>
        </p:txBody>
      </p:sp>
      <p:sp>
        <p:nvSpPr>
          <p:cNvPr id="31" name="Rectangle 3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3" name="Rectangle 3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Content Placeholder 9">
            <a:extLst>
              <a:ext uri="{FF2B5EF4-FFF2-40B4-BE49-F238E27FC236}">
                <a16:creationId xmlns:a16="http://schemas.microsoft.com/office/drawing/2014/main" id="{8ED104B0-1850-73F1-BF0A-3D8815861679}"/>
              </a:ext>
            </a:extLst>
          </p:cNvPr>
          <p:cNvSpPr>
            <a:spLocks noGrp="1"/>
          </p:cNvSpPr>
          <p:nvPr>
            <p:ph idx="1"/>
          </p:nvPr>
        </p:nvSpPr>
        <p:spPr>
          <a:xfrm>
            <a:off x="5351164" y="586822"/>
            <a:ext cx="6002636" cy="1645920"/>
          </a:xfrm>
        </p:spPr>
        <p:txBody>
          <a:bodyPr anchor="ctr">
            <a:normAutofit/>
          </a:bodyPr>
          <a:lstStyle/>
          <a:p>
            <a:r>
              <a:rPr lang="fr-FR" sz="1800" dirty="0">
                <a:latin typeface="Arial" panose="020B0604020202020204" pitchFamily="34" charset="0"/>
              </a:rPr>
              <a:t>NCP est un protocole réseau intégré à PPP</a:t>
            </a:r>
            <a:endParaRPr lang="fr-FR" sz="1800" b="0" i="0" dirty="0">
              <a:effectLst/>
              <a:latin typeface="Arial" panose="020B0604020202020204" pitchFamily="34" charset="0"/>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Point to Point Protocol est un protocole de transmission par internet basé sur le HDLC</a:t>
            </a:r>
            <a:endParaRPr lang="fr-FR" sz="1800" u="none" strike="noStrike" dirty="0">
              <a:effectLst/>
              <a:latin typeface="Arial" panose="020B0604020202020204" pitchFamily="34" charset="0"/>
              <a:ea typeface="Calibri" panose="020F0502020204030204" pitchFamily="34" charset="0"/>
              <a:cs typeface="Times New Roman" panose="02020603050405020304" pitchFamily="18" charset="0"/>
            </a:endParaRPr>
          </a:p>
          <a:p>
            <a:r>
              <a:rPr lang="fr-FR" sz="1800" b="1" i="1" dirty="0">
                <a:effectLst/>
                <a:latin typeface="Arial" panose="020B0604020202020204" pitchFamily="34" charset="0"/>
                <a:ea typeface="Calibri" panose="020F0502020204030204" pitchFamily="34" charset="0"/>
              </a:rPr>
              <a:t>H</a:t>
            </a:r>
            <a:r>
              <a:rPr lang="fr-FR" sz="1800" i="1" dirty="0">
                <a:effectLst/>
                <a:latin typeface="Arial" panose="020B0604020202020204" pitchFamily="34" charset="0"/>
                <a:ea typeface="Calibri" panose="020F0502020204030204" pitchFamily="34" charset="0"/>
              </a:rPr>
              <a:t>igh-</a:t>
            </a:r>
            <a:r>
              <a:rPr lang="fr-FR" sz="1800" i="1" dirty="0" err="1">
                <a:effectLst/>
                <a:latin typeface="Arial" panose="020B0604020202020204" pitchFamily="34" charset="0"/>
                <a:ea typeface="Calibri" panose="020F0502020204030204" pitchFamily="34" charset="0"/>
              </a:rPr>
              <a:t>Level</a:t>
            </a:r>
            <a:r>
              <a:rPr lang="fr-FR" sz="1800" i="1" dirty="0">
                <a:effectLst/>
                <a:latin typeface="Arial" panose="020B0604020202020204" pitchFamily="34" charset="0"/>
                <a:ea typeface="Calibri" panose="020F0502020204030204" pitchFamily="34" charset="0"/>
              </a:rPr>
              <a:t> </a:t>
            </a:r>
            <a:r>
              <a:rPr lang="fr-FR" sz="1800" b="1" i="1" dirty="0">
                <a:effectLst/>
                <a:latin typeface="Arial" panose="020B0604020202020204" pitchFamily="34" charset="0"/>
                <a:ea typeface="Calibri" panose="020F0502020204030204" pitchFamily="34" charset="0"/>
              </a:rPr>
              <a:t>D</a:t>
            </a:r>
            <a:r>
              <a:rPr lang="fr-FR" sz="1800" i="1" dirty="0">
                <a:effectLst/>
                <a:latin typeface="Arial" panose="020B0604020202020204" pitchFamily="34" charset="0"/>
                <a:ea typeface="Calibri" panose="020F0502020204030204" pitchFamily="34" charset="0"/>
              </a:rPr>
              <a:t>ata </a:t>
            </a:r>
            <a:r>
              <a:rPr lang="fr-FR" sz="1800" b="1" i="1" dirty="0">
                <a:effectLst/>
                <a:latin typeface="Arial" panose="020B0604020202020204" pitchFamily="34" charset="0"/>
                <a:ea typeface="Calibri" panose="020F0502020204030204" pitchFamily="34" charset="0"/>
              </a:rPr>
              <a:t>L</a:t>
            </a:r>
            <a:r>
              <a:rPr lang="fr-FR" sz="1800" i="1" dirty="0">
                <a:effectLst/>
                <a:latin typeface="Arial" panose="020B0604020202020204" pitchFamily="34" charset="0"/>
                <a:ea typeface="Calibri" panose="020F0502020204030204" pitchFamily="34" charset="0"/>
              </a:rPr>
              <a:t>ink </a:t>
            </a:r>
            <a:r>
              <a:rPr lang="fr-FR" sz="1800" b="1" i="1" dirty="0">
                <a:effectLst/>
                <a:latin typeface="Arial" panose="020B0604020202020204" pitchFamily="34" charset="0"/>
                <a:ea typeface="Calibri" panose="020F0502020204030204" pitchFamily="34" charset="0"/>
              </a:rPr>
              <a:t>C</a:t>
            </a:r>
            <a:r>
              <a:rPr lang="fr-FR" sz="1800" i="1" dirty="0">
                <a:effectLst/>
                <a:latin typeface="Arial" panose="020B0604020202020204" pitchFamily="34" charset="0"/>
                <a:ea typeface="Calibri" panose="020F0502020204030204" pitchFamily="34" charset="0"/>
              </a:rPr>
              <a:t>ontrol</a:t>
            </a:r>
            <a:r>
              <a:rPr lang="fr-FR" sz="1800" dirty="0">
                <a:effectLst/>
                <a:latin typeface="Arial" panose="020B0604020202020204" pitchFamily="34" charset="0"/>
                <a:ea typeface="Calibri" panose="020F0502020204030204" pitchFamily="34" charset="0"/>
              </a:rPr>
              <a:t> est un protocole de niveau 2 du Modèle OSI.</a:t>
            </a:r>
            <a:endParaRPr lang="en-US" sz="1800" dirty="0"/>
          </a:p>
        </p:txBody>
      </p:sp>
      <p:pic>
        <p:nvPicPr>
          <p:cNvPr id="6" name="Espace réservé du contenu 5" descr="Une image contenant texte, capture d’écran, Police, ligne&#10;&#10;Description générée automatiquement">
            <a:extLst>
              <a:ext uri="{FF2B5EF4-FFF2-40B4-BE49-F238E27FC236}">
                <a16:creationId xmlns:a16="http://schemas.microsoft.com/office/drawing/2014/main" id="{4757A790-1D84-F453-2E0D-E6B25ECF696D}"/>
              </a:ext>
            </a:extLst>
          </p:cNvPr>
          <p:cNvPicPr>
            <a:picLocks noChangeAspect="1"/>
          </p:cNvPicPr>
          <p:nvPr/>
        </p:nvPicPr>
        <p:blipFill>
          <a:blip r:embed="rId2"/>
          <a:stretch>
            <a:fillRect/>
          </a:stretch>
        </p:blipFill>
        <p:spPr>
          <a:xfrm>
            <a:off x="557784" y="3526978"/>
            <a:ext cx="11164824" cy="1898020"/>
          </a:xfrm>
          <a:prstGeom prst="rect">
            <a:avLst/>
          </a:prstGeom>
        </p:spPr>
      </p:pic>
    </p:spTree>
    <p:extLst>
      <p:ext uri="{BB962C8B-B14F-4D97-AF65-F5344CB8AC3E}">
        <p14:creationId xmlns:p14="http://schemas.microsoft.com/office/powerpoint/2010/main" val="738198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51">
            <a:extLst>
              <a:ext uri="{FF2B5EF4-FFF2-40B4-BE49-F238E27FC236}">
                <a16:creationId xmlns:a16="http://schemas.microsoft.com/office/drawing/2014/main" id="{0A1E0707-4985-454B-ACE0-4855BB558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62BEB08C-11F1-62CC-FCAF-C07D26D5A753}"/>
              </a:ext>
            </a:extLst>
          </p:cNvPr>
          <p:cNvSpPr>
            <a:spLocks noGrp="1"/>
          </p:cNvSpPr>
          <p:nvPr>
            <p:ph type="title"/>
          </p:nvPr>
        </p:nvSpPr>
        <p:spPr>
          <a:xfrm>
            <a:off x="733427" y="609599"/>
            <a:ext cx="3686174" cy="1322888"/>
          </a:xfrm>
        </p:spPr>
        <p:txBody>
          <a:bodyPr>
            <a:normAutofit/>
          </a:bodyPr>
          <a:lstStyle/>
          <a:p>
            <a:r>
              <a:rPr lang="fr-FR" dirty="0"/>
              <a:t>Le Premier nœud 1669</a:t>
            </a:r>
          </a:p>
        </p:txBody>
      </p:sp>
      <p:sp>
        <p:nvSpPr>
          <p:cNvPr id="13" name="Content Placeholder 12">
            <a:extLst>
              <a:ext uri="{FF2B5EF4-FFF2-40B4-BE49-F238E27FC236}">
                <a16:creationId xmlns:a16="http://schemas.microsoft.com/office/drawing/2014/main" id="{F6480BA5-4085-59B6-3F43-F65F0715CB84}"/>
              </a:ext>
            </a:extLst>
          </p:cNvPr>
          <p:cNvSpPr>
            <a:spLocks noGrp="1"/>
          </p:cNvSpPr>
          <p:nvPr>
            <p:ph idx="1"/>
          </p:nvPr>
        </p:nvSpPr>
        <p:spPr>
          <a:xfrm>
            <a:off x="733427" y="2194101"/>
            <a:ext cx="3543298" cy="3973337"/>
          </a:xfrm>
        </p:spPr>
        <p:txBody>
          <a:bodyPr>
            <a:normAutofit/>
          </a:bodyPr>
          <a:lstStyle/>
          <a:p>
            <a:r>
              <a:rPr lang="fr-FR" sz="2000" dirty="0">
                <a:effectLst/>
                <a:latin typeface="Calibri" panose="020F0502020204030204" pitchFamily="34" charset="0"/>
                <a:ea typeface="Calibri" panose="020F0502020204030204" pitchFamily="34" charset="0"/>
                <a:cs typeface="Times New Roman" panose="02020603050405020304" pitchFamily="18" charset="0"/>
              </a:rPr>
              <a:t>Interfa</a:t>
            </a:r>
            <a:r>
              <a:rPr lang="fr-FR" sz="2000" dirty="0">
                <a:latin typeface="Calibri" panose="020F0502020204030204" pitchFamily="34" charset="0"/>
                <a:ea typeface="Calibri" panose="020F0502020204030204" pitchFamily="34" charset="0"/>
                <a:cs typeface="Times New Roman" panose="02020603050405020304" pitchFamily="18" charset="0"/>
              </a:rPr>
              <a:t>ce Message Processor (ancêtre du Routeur réseau)</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p>
            <a:r>
              <a:rPr lang="fr-FR" sz="2000" dirty="0">
                <a:effectLst/>
                <a:latin typeface="Calibri" panose="020F0502020204030204" pitchFamily="34" charset="0"/>
                <a:ea typeface="Calibri" panose="020F0502020204030204" pitchFamily="34" charset="0"/>
                <a:cs typeface="Times New Roman" panose="02020603050405020304" pitchFamily="18" charset="0"/>
              </a:rPr>
              <a:t>Les deux premiers nœuds:</a:t>
            </a:r>
          </a:p>
          <a:p>
            <a:pPr lvl="1"/>
            <a:r>
              <a:rPr lang="fr-FR" sz="1600" dirty="0">
                <a:effectLst/>
                <a:latin typeface="Calibri" panose="020F0502020204030204" pitchFamily="34" charset="0"/>
                <a:ea typeface="Calibri" panose="020F0502020204030204" pitchFamily="34" charset="0"/>
                <a:cs typeface="Times New Roman" panose="02020603050405020304" pitchFamily="18" charset="0"/>
              </a:rPr>
              <a:t> l'université de Californie à Los Angeles (UCLA) </a:t>
            </a:r>
          </a:p>
          <a:p>
            <a:pPr lvl="1"/>
            <a:r>
              <a:rPr lang="fr-FR" sz="1600" dirty="0">
                <a:effectLst/>
                <a:latin typeface="Calibri" panose="020F0502020204030204" pitchFamily="34" charset="0"/>
                <a:ea typeface="Calibri" panose="020F0502020204030204" pitchFamily="34" charset="0"/>
                <a:cs typeface="Times New Roman" panose="02020603050405020304" pitchFamily="18" charset="0"/>
              </a:rPr>
              <a:t> l'Institut de recherche de Stanford (SRI)</a:t>
            </a:r>
          </a:p>
        </p:txBody>
      </p:sp>
      <p:pic>
        <p:nvPicPr>
          <p:cNvPr id="14" name="Image 13">
            <a:extLst>
              <a:ext uri="{FF2B5EF4-FFF2-40B4-BE49-F238E27FC236}">
                <a16:creationId xmlns:a16="http://schemas.microsoft.com/office/drawing/2014/main" id="{7C07607A-800D-F84C-5CB4-3A04A2899DE1}"/>
              </a:ext>
            </a:extLst>
          </p:cNvPr>
          <p:cNvPicPr>
            <a:picLocks noChangeAspect="1"/>
          </p:cNvPicPr>
          <p:nvPr/>
        </p:nvPicPr>
        <p:blipFill>
          <a:blip r:embed="rId2"/>
          <a:stretch>
            <a:fillRect/>
          </a:stretch>
        </p:blipFill>
        <p:spPr>
          <a:xfrm>
            <a:off x="4943476" y="963299"/>
            <a:ext cx="2828925" cy="4931403"/>
          </a:xfrm>
          <a:prstGeom prst="rect">
            <a:avLst/>
          </a:prstGeom>
        </p:spPr>
      </p:pic>
      <p:pic>
        <p:nvPicPr>
          <p:cNvPr id="12" name="Image 11" descr="Une image contenant diagramme, texte, ligne&#10;&#10;Description générée automatiquement">
            <a:extLst>
              <a:ext uri="{FF2B5EF4-FFF2-40B4-BE49-F238E27FC236}">
                <a16:creationId xmlns:a16="http://schemas.microsoft.com/office/drawing/2014/main" id="{C2178459-C160-8B11-1B7C-B96DBE4EA819}"/>
              </a:ext>
            </a:extLst>
          </p:cNvPr>
          <p:cNvPicPr>
            <a:picLocks noChangeAspect="1"/>
          </p:cNvPicPr>
          <p:nvPr/>
        </p:nvPicPr>
        <p:blipFill>
          <a:blip r:embed="rId3"/>
          <a:stretch>
            <a:fillRect/>
          </a:stretch>
        </p:blipFill>
        <p:spPr>
          <a:xfrm>
            <a:off x="8107155" y="963299"/>
            <a:ext cx="3779017" cy="4931402"/>
          </a:xfrm>
          <a:prstGeom prst="rect">
            <a:avLst/>
          </a:prstGeom>
        </p:spPr>
      </p:pic>
    </p:spTree>
    <p:extLst>
      <p:ext uri="{BB962C8B-B14F-4D97-AF65-F5344CB8AC3E}">
        <p14:creationId xmlns:p14="http://schemas.microsoft.com/office/powerpoint/2010/main" val="8151949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202</TotalTime>
  <Words>908</Words>
  <Application>Microsoft Office PowerPoint</Application>
  <PresentationFormat>Grand écran</PresentationFormat>
  <Paragraphs>87</Paragraphs>
  <Slides>14</Slides>
  <Notes>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Arial Rounded MT Bold</vt:lpstr>
      <vt:lpstr>Calibri</vt:lpstr>
      <vt:lpstr>Calibri Light</vt:lpstr>
      <vt:lpstr>Segoe UI</vt:lpstr>
      <vt:lpstr>Office Theme</vt:lpstr>
      <vt:lpstr> ARPAnet   Le Précurseur de l'Internet Moderne</vt:lpstr>
      <vt:lpstr>Aux origines d'Internet et  sont contexte historique</vt:lpstr>
      <vt:lpstr>Présentation PowerPoint</vt:lpstr>
      <vt:lpstr>Présentation PowerPoint</vt:lpstr>
      <vt:lpstr>Présentation PowerPoint</vt:lpstr>
      <vt:lpstr>Présentation PowerPoint</vt:lpstr>
      <vt:lpstr>Présentation PowerPoint</vt:lpstr>
      <vt:lpstr>Le protocole NCP </vt:lpstr>
      <vt:lpstr>Le Premier nœud 1669</vt:lpstr>
      <vt:lpstr>L’expansion du réseau</vt:lpstr>
      <vt:lpstr>Arpanet en 1974 </vt:lpstr>
      <vt:lpstr>Présentation PowerPoint</vt:lpstr>
      <vt:lpstr>Conclusion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Yann Verdier</cp:lastModifiedBy>
  <cp:revision>825</cp:revision>
  <dcterms:created xsi:type="dcterms:W3CDTF">2023-11-08T21:30:58Z</dcterms:created>
  <dcterms:modified xsi:type="dcterms:W3CDTF">2024-01-10T10:52:36Z</dcterms:modified>
</cp:coreProperties>
</file>