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png" ContentType="image/png"/>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8.png" ContentType="image/png"/>
  <Override PartName="/ppt/media/image19.jpeg" ContentType="image/jpe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Click to edit the notes format</a:t>
            </a:r>
            <a:endParaRPr b="0" lang="en-AU" sz="2000" spc="-1" strike="noStrike">
              <a:solidFill>
                <a:srgbClr val="000000"/>
              </a:solidFill>
              <a:uFill>
                <a:solidFill>
                  <a:srgbClr val="ffffff"/>
                </a:solidFill>
              </a:uFill>
              <a:latin typeface="Arial"/>
            </a:endParaRPr>
          </a:p>
        </p:txBody>
      </p:sp>
      <p:sp>
        <p:nvSpPr>
          <p:cNvPr id="155" name="PlaceHolder 2"/>
          <p:cNvSpPr>
            <a:spLocks noGrp="1"/>
          </p:cNvSpPr>
          <p:nvPr>
            <p:ph type="hdr"/>
          </p:nvPr>
        </p:nvSpPr>
        <p:spPr>
          <a:xfrm>
            <a:off x="0" y="0"/>
            <a:ext cx="3280680" cy="534240"/>
          </a:xfrm>
          <a:prstGeom prst="rect">
            <a:avLst/>
          </a:prstGeom>
        </p:spPr>
        <p:txBody>
          <a:bodyPr lIns="0" rIns="0" tIns="0" bIns="0"/>
          <a:p>
            <a:r>
              <a:rPr b="0" lang="en-AU" sz="1400" spc="-1" strike="noStrike">
                <a:solidFill>
                  <a:srgbClr val="000000"/>
                </a:solidFill>
                <a:uFill>
                  <a:solidFill>
                    <a:srgbClr val="ffffff"/>
                  </a:solidFill>
                </a:uFill>
                <a:latin typeface="Times New Roman"/>
              </a:rPr>
              <a:t>&lt;header&gt;</a:t>
            </a:r>
            <a:endParaRPr b="0" lang="en-AU" sz="1400" spc="-1" strike="noStrike">
              <a:solidFill>
                <a:srgbClr val="000000"/>
              </a:solidFill>
              <a:uFill>
                <a:solidFill>
                  <a:srgbClr val="ffffff"/>
                </a:solidFill>
              </a:uFill>
              <a:latin typeface="Times New Roman"/>
            </a:endParaRPr>
          </a:p>
        </p:txBody>
      </p:sp>
      <p:sp>
        <p:nvSpPr>
          <p:cNvPr id="156" name="PlaceHolder 3"/>
          <p:cNvSpPr>
            <a:spLocks noGrp="1"/>
          </p:cNvSpPr>
          <p:nvPr>
            <p:ph type="dt"/>
          </p:nvPr>
        </p:nvSpPr>
        <p:spPr>
          <a:xfrm>
            <a:off x="4278960" y="0"/>
            <a:ext cx="3280680" cy="534240"/>
          </a:xfrm>
          <a:prstGeom prst="rect">
            <a:avLst/>
          </a:prstGeom>
        </p:spPr>
        <p:txBody>
          <a:bodyPr lIns="0" rIns="0" tIns="0" bIns="0"/>
          <a:p>
            <a:pPr algn="r"/>
            <a:r>
              <a:rPr b="0" lang="en-AU" sz="1400" spc="-1" strike="noStrike">
                <a:solidFill>
                  <a:srgbClr val="000000"/>
                </a:solidFill>
                <a:uFill>
                  <a:solidFill>
                    <a:srgbClr val="ffffff"/>
                  </a:solidFill>
                </a:uFill>
                <a:latin typeface="Times New Roman"/>
              </a:rPr>
              <a:t>&lt;date/time&gt;</a:t>
            </a:r>
            <a:endParaRPr b="0" lang="en-AU" sz="1400" spc="-1" strike="noStrike">
              <a:solidFill>
                <a:srgbClr val="000000"/>
              </a:solidFill>
              <a:uFill>
                <a:solidFill>
                  <a:srgbClr val="ffffff"/>
                </a:solidFill>
              </a:uFill>
              <a:latin typeface="Times New Roman"/>
            </a:endParaRPr>
          </a:p>
        </p:txBody>
      </p:sp>
      <p:sp>
        <p:nvSpPr>
          <p:cNvPr id="157" name="PlaceHolder 4"/>
          <p:cNvSpPr>
            <a:spLocks noGrp="1"/>
          </p:cNvSpPr>
          <p:nvPr>
            <p:ph type="ftr"/>
          </p:nvPr>
        </p:nvSpPr>
        <p:spPr>
          <a:xfrm>
            <a:off x="0" y="10157400"/>
            <a:ext cx="3280680" cy="534240"/>
          </a:xfrm>
          <a:prstGeom prst="rect">
            <a:avLst/>
          </a:prstGeom>
        </p:spPr>
        <p:txBody>
          <a:bodyPr lIns="0" rIns="0" tIns="0" bIns="0" anchor="b"/>
          <a:p>
            <a:r>
              <a:rPr b="0" lang="en-AU" sz="1400" spc="-1" strike="noStrike">
                <a:solidFill>
                  <a:srgbClr val="000000"/>
                </a:solidFill>
                <a:uFill>
                  <a:solidFill>
                    <a:srgbClr val="ffffff"/>
                  </a:solidFill>
                </a:uFill>
                <a:latin typeface="Times New Roman"/>
              </a:rPr>
              <a:t>&lt;footer&gt;</a:t>
            </a:r>
            <a:endParaRPr b="0" lang="en-AU" sz="1400" spc="-1" strike="noStrike">
              <a:solidFill>
                <a:srgbClr val="000000"/>
              </a:solidFill>
              <a:uFill>
                <a:solidFill>
                  <a:srgbClr val="ffffff"/>
                </a:solidFill>
              </a:uFill>
              <a:latin typeface="Times New Roman"/>
            </a:endParaRPr>
          </a:p>
        </p:txBody>
      </p:sp>
      <p:sp>
        <p:nvSpPr>
          <p:cNvPr id="158" name="PlaceHolder 5"/>
          <p:cNvSpPr>
            <a:spLocks noGrp="1"/>
          </p:cNvSpPr>
          <p:nvPr>
            <p:ph type="sldNum"/>
          </p:nvPr>
        </p:nvSpPr>
        <p:spPr>
          <a:xfrm>
            <a:off x="4278960" y="10157400"/>
            <a:ext cx="3280680" cy="534240"/>
          </a:xfrm>
          <a:prstGeom prst="rect">
            <a:avLst/>
          </a:prstGeom>
        </p:spPr>
        <p:txBody>
          <a:bodyPr lIns="0" rIns="0" tIns="0" bIns="0" anchor="b"/>
          <a:p>
            <a:pPr algn="r"/>
            <a:fld id="{A4CFD885-A902-4BED-86E4-2266F977DFD9}" type="slidenum">
              <a:rPr b="0" lang="en-AU" sz="1400" spc="-1" strike="noStrike">
                <a:solidFill>
                  <a:srgbClr val="000000"/>
                </a:solidFill>
                <a:uFill>
                  <a:solidFill>
                    <a:srgbClr val="ffffff"/>
                  </a:solidFill>
                </a:uFill>
                <a:latin typeface="Times New Roman"/>
              </a:rPr>
              <a:t>&lt;number&gt;</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15000"/>
              </a:lnSpc>
              <a:spcAft>
                <a:spcPts val="1599"/>
              </a:spcAft>
            </a:pPr>
            <a:r>
              <a:rPr b="1" lang="en-AU" sz="1100" spc="-1" strike="noStrike">
                <a:solidFill>
                  <a:srgbClr val="000000"/>
                </a:solidFill>
                <a:uFill>
                  <a:solidFill>
                    <a:srgbClr val="ffffff"/>
                  </a:solidFill>
                </a:uFill>
                <a:latin typeface="Arial"/>
              </a:rPr>
              <a:t>GOAL</a:t>
            </a:r>
            <a:r>
              <a:rPr b="0" lang="en-AU" sz="1100" spc="-1" strike="noStrike">
                <a:solidFill>
                  <a:srgbClr val="000000"/>
                </a:solidFill>
                <a:uFill>
                  <a:solidFill>
                    <a:srgbClr val="ffffff"/>
                  </a:solidFill>
                </a:uFill>
                <a:latin typeface="Arial"/>
              </a:rPr>
              <a:t> We're going to talk about defining and communicating your open project in a way that engages lots of contributors. I'll walk you through some short exercises on doing this, and you'll have time after the talk to create a really effective readme file, or revise your readme to be more effective. </a:t>
            </a:r>
            <a:endParaRPr b="0" lang="en-AU" sz="11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AU" sz="1100" spc="-1" strike="noStrike">
                <a:solidFill>
                  <a:srgbClr val="000000"/>
                </a:solidFill>
                <a:uFill>
                  <a:solidFill>
                    <a:srgbClr val="ffffff"/>
                  </a:solidFill>
                </a:uFill>
                <a:latin typeface="Arial"/>
              </a:rPr>
              <a:t>The readme is a very important document, your secret weapon in opening your project! This is the first thing anyone sees when theycome to the project.</a:t>
            </a:r>
            <a:endParaRPr b="0" lang="en-AU" sz="1100" spc="-1" strike="noStrike">
              <a:solidFill>
                <a:srgbClr val="000000"/>
              </a:solidFill>
              <a:uFill>
                <a:solidFill>
                  <a:srgbClr val="ffffff"/>
                </a:solidFill>
              </a:uFill>
              <a:latin typeface="Arial"/>
            </a:endParaRPr>
          </a:p>
          <a:p>
            <a:pPr marL="216000" indent="-216000">
              <a:lnSpc>
                <a:spcPct val="100000"/>
              </a:lnSpc>
            </a:pPr>
            <a:endParaRPr b="0" lang="en-AU" sz="11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AU" sz="1100" spc="-1" strike="noStrike">
                <a:solidFill>
                  <a:srgbClr val="000000"/>
                </a:solidFill>
                <a:uFill>
                  <a:solidFill>
                    <a:srgbClr val="ffffff"/>
                  </a:solidFill>
                </a:uFill>
                <a:latin typeface="Arial"/>
              </a:rPr>
              <a:t>so, what should your readme file do for this DIVERSE audience? </a:t>
            </a:r>
            <a:endParaRPr b="0" lang="en-AU" sz="1100" spc="-1" strike="noStrike">
              <a:solidFill>
                <a:srgbClr val="000000"/>
              </a:solidFill>
              <a:uFill>
                <a:solidFill>
                  <a:srgbClr val="ffffff"/>
                </a:solidFill>
              </a:uFill>
              <a:latin typeface="Arial"/>
            </a:endParaRPr>
          </a:p>
          <a:p>
            <a:pPr marL="216000" indent="-216000">
              <a:lnSpc>
                <a:spcPct val="100000"/>
              </a:lnSpc>
            </a:pPr>
            <a:r>
              <a:rPr b="0" lang="en-AU" sz="1100" spc="-1" strike="noStrike">
                <a:solidFill>
                  <a:srgbClr val="000000"/>
                </a:solidFill>
                <a:uFill>
                  <a:solidFill>
                    <a:srgbClr val="ffffff"/>
                  </a:solidFill>
                </a:uFill>
                <a:latin typeface="Arial"/>
              </a:rPr>
              <a:t>this is your chance to hook potential contributors and users! show the value of your project. </a:t>
            </a:r>
            <a:endParaRPr b="0" lang="en-AU" sz="11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AU" sz="1100" spc="-1" strike="noStrike">
                <a:solidFill>
                  <a:srgbClr val="000000"/>
                </a:solidFill>
                <a:uFill>
                  <a:solidFill>
                    <a:srgbClr val="ffffff"/>
                  </a:solidFill>
                </a:uFill>
                <a:latin typeface="Arial"/>
              </a:rPr>
              <a:t>Finding ways to communicate so clearly about what you're doing so that anyone can engage is key, and it's a challenge if your topic is technical. Often, without intending to do so, we use language that can be confusing and unwelcoming to those outside our field. So let's try a little experiment. Let's try communicating using only the ten hundred most commonly used words in the english language, which will keep us from using jargon.  Here's an example. The XKCD up-goer five rocket ship graphic. An attempt to explain a rocket using those 10 hundred words. There is also a handy text editor, which we are going to use quickly together...</a:t>
            </a:r>
            <a:endParaRPr b="0" lang="en-AU" sz="1100" spc="-1" strike="noStrike">
              <a:solidFill>
                <a:srgbClr val="000000"/>
              </a:solidFill>
              <a:uFill>
                <a:solidFill>
                  <a:srgbClr val="ffffff"/>
                </a:solidFill>
              </a:uFill>
              <a:latin typeface="Arial"/>
            </a:endParaRPr>
          </a:p>
          <a:p>
            <a:pPr marL="216000" indent="-216000">
              <a:lnSpc>
                <a:spcPct val="100000"/>
              </a:lnSpc>
            </a:pPr>
            <a:endParaRPr b="0" lang="en-AU" sz="1100" spc="-1" strike="noStrike">
              <a:solidFill>
                <a:srgbClr val="000000"/>
              </a:solidFill>
              <a:uFill>
                <a:solidFill>
                  <a:srgbClr val="ffffff"/>
                </a:solidFill>
              </a:uFill>
              <a:latin typeface="Arial"/>
            </a:endParaRPr>
          </a:p>
          <a:p>
            <a:pPr marL="216000" indent="-216000">
              <a:lnSpc>
                <a:spcPct val="100000"/>
              </a:lnSpc>
            </a:pPr>
            <a:endParaRPr b="0" lang="en-AU" sz="1100" spc="-1" strike="noStrike">
              <a:solidFill>
                <a:srgbClr val="000000"/>
              </a:solidFill>
              <a:uFill>
                <a:solidFill>
                  <a:srgbClr val="ffffff"/>
                </a:solidFill>
              </a:uFill>
              <a:latin typeface="Arial"/>
            </a:endParaRPr>
          </a:p>
          <a:p>
            <a:pPr marL="216000" indent="-216000">
              <a:lnSpc>
                <a:spcPct val="100000"/>
              </a:lnSpc>
            </a:pPr>
            <a:endParaRPr b="0" lang="en-AU" sz="1100" spc="-1" strike="noStrike">
              <a:solidFill>
                <a:srgbClr val="000000"/>
              </a:solidFill>
              <a:uFill>
                <a:solidFill>
                  <a:srgbClr val="ffffff"/>
                </a:solidFill>
              </a:uFill>
              <a:latin typeface="Arial"/>
            </a:endParaRPr>
          </a:p>
          <a:p>
            <a:pPr marL="216000" indent="-216000">
              <a:lnSpc>
                <a:spcPct val="100000"/>
              </a:lnSpc>
            </a:pPr>
            <a:endParaRPr b="0" lang="en-AU" sz="11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AU" sz="1100" spc="-1" strike="noStrike">
                <a:solidFill>
                  <a:srgbClr val="000000"/>
                </a:solidFill>
                <a:uFill>
                  <a:solidFill>
                    <a:srgbClr val="ffffff"/>
                  </a:solidFill>
                </a:uFill>
                <a:latin typeface="Arial"/>
              </a:rPr>
              <a:t>Link to editor in underlined text</a:t>
            </a:r>
            <a:endParaRPr b="0" lang="en-AU" sz="11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311760" y="115236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311760" y="293688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467784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31176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2430720" y="1152000"/>
            <a:ext cx="4281480" cy="3416040"/>
          </a:xfrm>
          <a:prstGeom prst="rect">
            <a:avLst/>
          </a:prstGeom>
          <a:ln>
            <a:noFill/>
          </a:ln>
        </p:spPr>
      </p:pic>
      <p:pic>
        <p:nvPicPr>
          <p:cNvPr id="41"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46"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31176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467784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31176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467784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311760" y="293688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311760" y="115236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311760" y="293688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467784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31176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pic>
        <p:nvPicPr>
          <p:cNvPr id="77" name="" descr=""/>
          <p:cNvPicPr/>
          <p:nvPr/>
        </p:nvPicPr>
        <p:blipFill>
          <a:blip r:embed="rId2"/>
          <a:stretch/>
        </p:blipFill>
        <p:spPr>
          <a:xfrm>
            <a:off x="2430720" y="1152000"/>
            <a:ext cx="4281480" cy="3416040"/>
          </a:xfrm>
          <a:prstGeom prst="rect">
            <a:avLst/>
          </a:prstGeom>
          <a:ln>
            <a:noFill/>
          </a:ln>
        </p:spPr>
      </p:pic>
      <p:pic>
        <p:nvPicPr>
          <p:cNvPr id="78" name="" descr=""/>
          <p:cNvPicPr/>
          <p:nvPr/>
        </p:nvPicPr>
        <p:blipFill>
          <a:blip r:embed="rId3"/>
          <a:stretch/>
        </p:blipFill>
        <p:spPr>
          <a:xfrm>
            <a:off x="2430720" y="1152000"/>
            <a:ext cx="4281480" cy="34160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8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31176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31176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67784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31176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311760" y="293688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311760" y="115236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311760" y="293688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0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10" name="PlaceHolder 5"/>
          <p:cNvSpPr>
            <a:spLocks noGrp="1"/>
          </p:cNvSpPr>
          <p:nvPr>
            <p:ph type="body"/>
          </p:nvPr>
        </p:nvSpPr>
        <p:spPr>
          <a:xfrm>
            <a:off x="31176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pic>
        <p:nvPicPr>
          <p:cNvPr id="114" name="" descr=""/>
          <p:cNvPicPr/>
          <p:nvPr/>
        </p:nvPicPr>
        <p:blipFill>
          <a:blip r:embed="rId2"/>
          <a:stretch/>
        </p:blipFill>
        <p:spPr>
          <a:xfrm>
            <a:off x="2430720" y="1152000"/>
            <a:ext cx="4281480" cy="3416040"/>
          </a:xfrm>
          <a:prstGeom prst="rect">
            <a:avLst/>
          </a:prstGeom>
          <a:ln>
            <a:noFill/>
          </a:ln>
        </p:spPr>
      </p:pic>
      <p:pic>
        <p:nvPicPr>
          <p:cNvPr id="115" name="" descr=""/>
          <p:cNvPicPr/>
          <p:nvPr/>
        </p:nvPicPr>
        <p:blipFill>
          <a:blip r:embed="rId3"/>
          <a:stretch/>
        </p:blipFill>
        <p:spPr>
          <a:xfrm>
            <a:off x="2430720" y="1152000"/>
            <a:ext cx="4281480" cy="34160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2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31176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31176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32" name="PlaceHolder 4"/>
          <p:cNvSpPr>
            <a:spLocks noGrp="1"/>
          </p:cNvSpPr>
          <p:nvPr>
            <p:ph type="body"/>
          </p:nvPr>
        </p:nvSpPr>
        <p:spPr>
          <a:xfrm>
            <a:off x="467784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31176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467784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311760" y="293688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311760" y="115236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311760" y="293688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47" name="PlaceHolder 4"/>
          <p:cNvSpPr>
            <a:spLocks noGrp="1"/>
          </p:cNvSpPr>
          <p:nvPr>
            <p:ph type="body"/>
          </p:nvPr>
        </p:nvSpPr>
        <p:spPr>
          <a:xfrm>
            <a:off x="467784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48" name="PlaceHolder 5"/>
          <p:cNvSpPr>
            <a:spLocks noGrp="1"/>
          </p:cNvSpPr>
          <p:nvPr>
            <p:ph type="body"/>
          </p:nvPr>
        </p:nvSpPr>
        <p:spPr>
          <a:xfrm>
            <a:off x="31176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311760" y="1152360"/>
            <a:ext cx="852012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pic>
        <p:nvPicPr>
          <p:cNvPr id="152" name="" descr=""/>
          <p:cNvPicPr/>
          <p:nvPr/>
        </p:nvPicPr>
        <p:blipFill>
          <a:blip r:embed="rId2"/>
          <a:stretch/>
        </p:blipFill>
        <p:spPr>
          <a:xfrm>
            <a:off x="2430720" y="1152000"/>
            <a:ext cx="4281480" cy="3416040"/>
          </a:xfrm>
          <a:prstGeom prst="rect">
            <a:avLst/>
          </a:prstGeom>
          <a:ln>
            <a:noFill/>
          </a:ln>
        </p:spPr>
      </p:pic>
      <p:pic>
        <p:nvPicPr>
          <p:cNvPr id="153" name="" descr=""/>
          <p:cNvPicPr/>
          <p:nvPr/>
        </p:nvPicPr>
        <p:blipFill>
          <a:blip r:embed="rId3"/>
          <a:stretch/>
        </p:blipFill>
        <p:spPr>
          <a:xfrm>
            <a:off x="2430720" y="1152000"/>
            <a:ext cx="4281480" cy="341604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A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31176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784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311760" y="1152360"/>
            <a:ext cx="4157640" cy="341604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677840" y="293688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p:spPr>
        <p:txBody>
          <a:bodyPr lIns="0" rIns="0" tIns="0" bIns="0" anchor="ctr"/>
          <a:p>
            <a:endParaRPr b="0" lang="en-AU"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31176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311760" y="2936880"/>
            <a:ext cx="8520120" cy="1629360"/>
          </a:xfrm>
          <a:prstGeom prst="rect">
            <a:avLst/>
          </a:prstGeom>
        </p:spPr>
        <p:txBody>
          <a:bodyPr lIns="0" rIns="0" tIns="0" bIns="0">
            <a:normAutofit/>
          </a:bodyPr>
          <a:p>
            <a:endParaRPr b="0" lang="en-AU"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p:nvPr>
        </p:nvSpPr>
        <p:spPr>
          <a:xfrm>
            <a:off x="8472600" y="4663080"/>
            <a:ext cx="548280" cy="393120"/>
          </a:xfrm>
          <a:prstGeom prst="rect">
            <a:avLst/>
          </a:prstGeom>
        </p:spPr>
        <p:txBody>
          <a:bodyPr tIns="91440" bIns="91440" anchor="ctr"/>
          <a:p>
            <a:pPr>
              <a:lnSpc>
                <a:spcPct val="100000"/>
              </a:lnSpc>
            </a:pPr>
            <a:fld id="{AFBF0349-68D1-4033-9806-3BAE65DE2950}" type="slidenum">
              <a:rPr b="0" lang="en-AU" sz="1400" spc="-1" strike="noStrike">
                <a:solidFill>
                  <a:srgbClr val="000000"/>
                </a:solidFill>
                <a:uFill>
                  <a:solidFill>
                    <a:srgbClr val="ffffff"/>
                  </a:solidFill>
                </a:uFill>
                <a:latin typeface="Arial"/>
                <a:ea typeface="Arial"/>
              </a:rPr>
              <a:t>9</a:t>
            </a:fld>
            <a:endParaRPr b="0" lang="en-AU" sz="1400" spc="-1" strike="noStrike">
              <a:solidFill>
                <a:srgbClr val="000000"/>
              </a:solidFill>
              <a:uFill>
                <a:solidFill>
                  <a:srgbClr val="ffffff"/>
                </a:solidFill>
              </a:uFill>
              <a:latin typeface="Times New Roman"/>
            </a:endParaRPr>
          </a:p>
        </p:txBody>
      </p:sp>
      <p:sp>
        <p:nvSpPr>
          <p:cNvPr id="1" name="CustomShape 2"/>
          <p:cNvSpPr/>
          <p:nvPr/>
        </p:nvSpPr>
        <p:spPr>
          <a:xfrm>
            <a:off x="0" y="0"/>
            <a:ext cx="2419200" cy="5143320"/>
          </a:xfrm>
          <a:prstGeom prst="rect">
            <a:avLst/>
          </a:prstGeom>
          <a:solidFill>
            <a:srgbClr val="d96322"/>
          </a:solidFill>
          <a:ln>
            <a:noFill/>
          </a:ln>
        </p:spPr>
        <p:style>
          <a:lnRef idx="0"/>
          <a:fillRef idx="0"/>
          <a:effectRef idx="0"/>
          <a:fontRef idx="minor"/>
        </p:style>
      </p:sp>
      <p:sp>
        <p:nvSpPr>
          <p:cNvPr id="2" name="CustomShape 3"/>
          <p:cNvSpPr/>
          <p:nvPr/>
        </p:nvSpPr>
        <p:spPr>
          <a:xfrm>
            <a:off x="315000" y="343440"/>
            <a:ext cx="1789560" cy="1789560"/>
          </a:xfrm>
          <a:prstGeom prst="ellipse">
            <a:avLst/>
          </a:prstGeom>
          <a:solidFill>
            <a:srgbClr val="eeeeee"/>
          </a:solidFill>
          <a:ln>
            <a:noFill/>
          </a:ln>
        </p:spPr>
        <p:style>
          <a:lnRef idx="0"/>
          <a:fillRef idx="0"/>
          <a:effectRef idx="0"/>
          <a:fontRef idx="minor"/>
        </p:style>
      </p:sp>
      <p:pic>
        <p:nvPicPr>
          <p:cNvPr id="3" name="Shape 12" descr=""/>
          <p:cNvPicPr/>
          <p:nvPr/>
        </p:nvPicPr>
        <p:blipFill>
          <a:blip r:embed="rId2"/>
          <a:stretch/>
        </p:blipFill>
        <p:spPr>
          <a:xfrm>
            <a:off x="356040" y="384840"/>
            <a:ext cx="1707120" cy="1707120"/>
          </a:xfrm>
          <a:prstGeom prst="rect">
            <a:avLst/>
          </a:prstGeom>
          <a:ln>
            <a:noFill/>
          </a:ln>
        </p:spPr>
      </p:pic>
      <p:pic>
        <p:nvPicPr>
          <p:cNvPr id="4" name="Shape 13" descr=""/>
          <p:cNvPicPr/>
          <p:nvPr/>
        </p:nvPicPr>
        <p:blipFill>
          <a:blip r:embed="rId3"/>
          <a:stretch/>
        </p:blipFill>
        <p:spPr>
          <a:xfrm>
            <a:off x="2804400" y="4338720"/>
            <a:ext cx="1707120" cy="489240"/>
          </a:xfrm>
          <a:prstGeom prst="rect">
            <a:avLst/>
          </a:prstGeom>
          <a:ln>
            <a:noFill/>
          </a:ln>
        </p:spPr>
      </p:pic>
      <p:sp>
        <p:nvSpPr>
          <p:cNvPr id="5" name="PlaceHolder 4"/>
          <p:cNvSpPr>
            <a:spLocks noGrp="1"/>
          </p:cNvSpPr>
          <p:nvPr>
            <p:ph type="title"/>
          </p:nvPr>
        </p:nvSpPr>
        <p:spPr>
          <a:xfrm>
            <a:off x="2804400" y="384840"/>
            <a:ext cx="5553360" cy="841320"/>
          </a:xfrm>
          <a:prstGeom prst="rect">
            <a:avLst/>
          </a:prstGeom>
        </p:spPr>
        <p:txBody>
          <a:bodyPr tIns="91440" bIns="91440"/>
          <a:p>
            <a:r>
              <a:rPr b="0" lang="en-AU" sz="4000" spc="-1" strike="noStrike">
                <a:solidFill>
                  <a:srgbClr val="000000"/>
                </a:solidFill>
                <a:uFill>
                  <a:solidFill>
                    <a:srgbClr val="ffffff"/>
                  </a:solidFill>
                </a:uFill>
                <a:latin typeface="Arial"/>
              </a:rPr>
              <a:t>Click to edit the title text format</a:t>
            </a:r>
            <a:endParaRPr b="0" lang="en-AU" sz="4000" spc="-1" strike="noStrike">
              <a:solidFill>
                <a:srgbClr val="000000"/>
              </a:solidFill>
              <a:uFill>
                <a:solidFill>
                  <a:srgbClr val="ffffff"/>
                </a:solidFill>
              </a:uFill>
              <a:latin typeface="Arial"/>
            </a:endParaRPr>
          </a:p>
        </p:txBody>
      </p:sp>
      <p:sp>
        <p:nvSpPr>
          <p:cNvPr id="6" name="PlaceHolder 5"/>
          <p:cNvSpPr>
            <a:spLocks noGrp="1"/>
          </p:cNvSpPr>
          <p:nvPr>
            <p:ph type="title"/>
          </p:nvPr>
        </p:nvSpPr>
        <p:spPr>
          <a:xfrm>
            <a:off x="2804400" y="1847520"/>
            <a:ext cx="5553360" cy="841320"/>
          </a:xfrm>
          <a:prstGeom prst="rect">
            <a:avLst/>
          </a:prstGeom>
        </p:spPr>
        <p:txBody>
          <a:bodyPr tIns="91440" bIns="91440"/>
          <a:p>
            <a:r>
              <a:rPr b="0" lang="en-AU" sz="2600" spc="-1" strike="noStrike">
                <a:solidFill>
                  <a:srgbClr val="000000"/>
                </a:solidFill>
                <a:uFill>
                  <a:solidFill>
                    <a:srgbClr val="ffffff"/>
                  </a:solidFill>
                </a:uFill>
                <a:latin typeface="Arial"/>
              </a:rPr>
              <a:t>Click to edit the title text format</a:t>
            </a:r>
            <a:endParaRPr b="0" lang="en-AU" sz="2600" spc="-1" strike="noStrike">
              <a:solidFill>
                <a:srgbClr val="000000"/>
              </a:solidFill>
              <a:uFill>
                <a:solidFill>
                  <a:srgbClr val="ffffff"/>
                </a:solidFill>
              </a:uFill>
              <a:latin typeface="Arial"/>
            </a:endParaRPr>
          </a:p>
        </p:txBody>
      </p:sp>
      <p:sp>
        <p:nvSpPr>
          <p:cNvPr id="7"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400" spc="-1" strike="noStrike">
                <a:solidFill>
                  <a:srgbClr val="000000"/>
                </a:solidFill>
                <a:uFill>
                  <a:solidFill>
                    <a:srgbClr val="ffffff"/>
                  </a:solidFill>
                </a:uFill>
                <a:latin typeface="Arial"/>
              </a:rPr>
              <a:t>Click to edit the outline text format</a:t>
            </a:r>
            <a:endParaRPr b="0" lang="en-AU"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AU" sz="1400" spc="-1" strike="noStrike">
                <a:solidFill>
                  <a:srgbClr val="000000"/>
                </a:solidFill>
                <a:uFill>
                  <a:solidFill>
                    <a:srgbClr val="ffffff"/>
                  </a:solidFill>
                </a:uFill>
                <a:latin typeface="Arial"/>
              </a:rPr>
              <a:t>Second Outline Level</a:t>
            </a:r>
            <a:endParaRPr b="0" lang="en-AU"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AU" sz="1400" spc="-1" strike="noStrike">
                <a:solidFill>
                  <a:srgbClr val="000000"/>
                </a:solidFill>
                <a:uFill>
                  <a:solidFill>
                    <a:srgbClr val="ffffff"/>
                  </a:solidFill>
                </a:uFill>
                <a:latin typeface="Arial"/>
              </a:rPr>
              <a:t>Third Outline Level</a:t>
            </a:r>
            <a:endParaRPr b="0" lang="en-AU"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AU" sz="1400" spc="-1" strike="noStrike">
                <a:solidFill>
                  <a:srgbClr val="000000"/>
                </a:solidFill>
                <a:uFill>
                  <a:solidFill>
                    <a:srgbClr val="ffffff"/>
                  </a:solidFill>
                </a:uFill>
                <a:latin typeface="Arial"/>
              </a:rPr>
              <a:t>Fourth Outline Level</a:t>
            </a:r>
            <a:endParaRPr b="0" lang="en-AU"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744480"/>
            <a:ext cx="8520120" cy="2052360"/>
          </a:xfrm>
          <a:prstGeom prst="rect">
            <a:avLst/>
          </a:prstGeom>
        </p:spPr>
        <p:txBody>
          <a:bodyPr tIns="91440" bIns="91440" anchor="b"/>
          <a:p>
            <a:r>
              <a:rPr b="0" lang="en-AU" sz="5200" spc="-1" strike="noStrike">
                <a:solidFill>
                  <a:srgbClr val="000000"/>
                </a:solidFill>
                <a:uFill>
                  <a:solidFill>
                    <a:srgbClr val="ffffff"/>
                  </a:solidFill>
                </a:uFill>
                <a:latin typeface="Arial"/>
              </a:rPr>
              <a:t>Click to edit the title text format</a:t>
            </a:r>
            <a:endParaRPr b="0" lang="en-AU" sz="5200" spc="-1" strike="noStrike">
              <a:solidFill>
                <a:srgbClr val="000000"/>
              </a:solidFill>
              <a:uFill>
                <a:solidFill>
                  <a:srgbClr val="ffffff"/>
                </a:solidFill>
              </a:uFill>
              <a:latin typeface="Arial"/>
            </a:endParaRPr>
          </a:p>
        </p:txBody>
      </p:sp>
      <p:sp>
        <p:nvSpPr>
          <p:cNvPr id="43"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360F7BD2-5486-42F1-8C08-6972D0F56C43}" type="slidenum">
              <a:rPr b="0" lang="en-AU" sz="1400" spc="-1" strike="noStrike">
                <a:solidFill>
                  <a:srgbClr val="000000"/>
                </a:solidFill>
                <a:uFill>
                  <a:solidFill>
                    <a:srgbClr val="ffffff"/>
                  </a:solidFill>
                </a:uFill>
                <a:latin typeface="Arial"/>
                <a:ea typeface="Arial"/>
              </a:rPr>
              <a:t>&lt;number&gt;</a:t>
            </a:fld>
            <a:endParaRPr b="0" lang="en-AU" sz="1400" spc="-1" strike="noStrike">
              <a:solidFill>
                <a:srgbClr val="000000"/>
              </a:solidFill>
              <a:uFill>
                <a:solidFill>
                  <a:srgbClr val="ffffff"/>
                </a:solidFill>
              </a:uFill>
              <a:latin typeface="Times New Roman"/>
            </a:endParaRPr>
          </a:p>
        </p:txBody>
      </p:sp>
      <p:sp>
        <p:nvSpPr>
          <p:cNvPr id="4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400" spc="-1" strike="noStrike">
                <a:solidFill>
                  <a:srgbClr val="000000"/>
                </a:solidFill>
                <a:uFill>
                  <a:solidFill>
                    <a:srgbClr val="ffffff"/>
                  </a:solidFill>
                </a:uFill>
                <a:latin typeface="Arial"/>
              </a:rPr>
              <a:t>Click to edit the outline text format</a:t>
            </a:r>
            <a:endParaRPr b="0" lang="en-AU"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AU" sz="1400" spc="-1" strike="noStrike">
                <a:solidFill>
                  <a:srgbClr val="000000"/>
                </a:solidFill>
                <a:uFill>
                  <a:solidFill>
                    <a:srgbClr val="ffffff"/>
                  </a:solidFill>
                </a:uFill>
                <a:latin typeface="Arial"/>
              </a:rPr>
              <a:t>Second Outline Level</a:t>
            </a:r>
            <a:endParaRPr b="0" lang="en-AU"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AU" sz="1400" spc="-1" strike="noStrike">
                <a:solidFill>
                  <a:srgbClr val="000000"/>
                </a:solidFill>
                <a:uFill>
                  <a:solidFill>
                    <a:srgbClr val="ffffff"/>
                  </a:solidFill>
                </a:uFill>
                <a:latin typeface="Arial"/>
              </a:rPr>
              <a:t>Third Outline Level</a:t>
            </a:r>
            <a:endParaRPr b="0" lang="en-AU"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AU" sz="1400" spc="-1" strike="noStrike">
                <a:solidFill>
                  <a:srgbClr val="000000"/>
                </a:solidFill>
                <a:uFill>
                  <a:solidFill>
                    <a:srgbClr val="ffffff"/>
                  </a:solidFill>
                </a:uFill>
                <a:latin typeface="Arial"/>
              </a:rPr>
              <a:t>Fourth Outline Level</a:t>
            </a:r>
            <a:endParaRPr b="0" lang="en-AU"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6322"/>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2151000"/>
            <a:ext cx="8520120" cy="841320"/>
          </a:xfrm>
          <a:prstGeom prst="rect">
            <a:avLst/>
          </a:prstGeom>
        </p:spPr>
        <p:txBody>
          <a:bodyPr tIns="91440" bIns="91440" anchor="ctr"/>
          <a:p>
            <a:r>
              <a:rPr b="0" lang="en-AU" sz="3600" spc="-1" strike="noStrike">
                <a:solidFill>
                  <a:srgbClr val="000000"/>
                </a:solidFill>
                <a:uFill>
                  <a:solidFill>
                    <a:srgbClr val="ffffff"/>
                  </a:solidFill>
                </a:uFill>
                <a:latin typeface="Arial"/>
              </a:rPr>
              <a:t>Click to edit the title text format</a:t>
            </a:r>
            <a:endParaRPr b="0" lang="en-AU" sz="3600" spc="-1" strike="noStrike">
              <a:solidFill>
                <a:srgbClr val="000000"/>
              </a:solidFill>
              <a:uFill>
                <a:solidFill>
                  <a:srgbClr val="ffffff"/>
                </a:solidFill>
              </a:uFill>
              <a:latin typeface="Arial"/>
            </a:endParaRPr>
          </a:p>
        </p:txBody>
      </p:sp>
      <p:pic>
        <p:nvPicPr>
          <p:cNvPr id="80" name="Shape 18" descr=""/>
          <p:cNvPicPr/>
          <p:nvPr/>
        </p:nvPicPr>
        <p:blipFill>
          <a:blip r:embed="rId2"/>
          <a:stretch/>
        </p:blipFill>
        <p:spPr>
          <a:xfrm>
            <a:off x="7804440" y="4598640"/>
            <a:ext cx="1087920" cy="311760"/>
          </a:xfrm>
          <a:prstGeom prst="rect">
            <a:avLst/>
          </a:prstGeom>
          <a:ln>
            <a:noFill/>
          </a:ln>
        </p:spPr>
      </p:pic>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400" spc="-1" strike="noStrike">
                <a:solidFill>
                  <a:srgbClr val="000000"/>
                </a:solidFill>
                <a:uFill>
                  <a:solidFill>
                    <a:srgbClr val="ffffff"/>
                  </a:solidFill>
                </a:uFill>
                <a:latin typeface="Arial"/>
              </a:rPr>
              <a:t>Click to edit the outline text format</a:t>
            </a:r>
            <a:endParaRPr b="0" lang="en-AU"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AU" sz="1400" spc="-1" strike="noStrike">
                <a:solidFill>
                  <a:srgbClr val="000000"/>
                </a:solidFill>
                <a:uFill>
                  <a:solidFill>
                    <a:srgbClr val="ffffff"/>
                  </a:solidFill>
                </a:uFill>
                <a:latin typeface="Arial"/>
              </a:rPr>
              <a:t>Second Outline Level</a:t>
            </a:r>
            <a:endParaRPr b="0" lang="en-AU"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AU" sz="1400" spc="-1" strike="noStrike">
                <a:solidFill>
                  <a:srgbClr val="000000"/>
                </a:solidFill>
                <a:uFill>
                  <a:solidFill>
                    <a:srgbClr val="ffffff"/>
                  </a:solidFill>
                </a:uFill>
                <a:latin typeface="Arial"/>
              </a:rPr>
              <a:t>Third Outline Level</a:t>
            </a:r>
            <a:endParaRPr b="0" lang="en-AU"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AU" sz="1400" spc="-1" strike="noStrike">
                <a:solidFill>
                  <a:srgbClr val="000000"/>
                </a:solidFill>
                <a:uFill>
                  <a:solidFill>
                    <a:srgbClr val="ffffff"/>
                  </a:solidFill>
                </a:uFill>
                <a:latin typeface="Arial"/>
              </a:rPr>
              <a:t>Fourth Outline Level</a:t>
            </a:r>
            <a:endParaRPr b="0" lang="en-AU"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Fifth Outline Level</a:t>
            </a:r>
            <a:endParaRPr b="0" lang="en-AU"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Sixth Outline Level</a:t>
            </a:r>
            <a:endParaRPr b="0" lang="en-AU"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uFill>
                  <a:solidFill>
                    <a:srgbClr val="ffffff"/>
                  </a:solidFill>
                </a:uFill>
                <a:latin typeface="Arial"/>
              </a:rPr>
              <a:t>Seventh Outline Level</a:t>
            </a:r>
            <a:endParaRPr b="0" lang="en-A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311760" y="444960"/>
            <a:ext cx="8520120" cy="572400"/>
          </a:xfrm>
          <a:prstGeom prst="rect">
            <a:avLst/>
          </a:prstGeom>
        </p:spPr>
        <p:txBody>
          <a:bodyPr tIns="91440" bIns="91440"/>
          <a:p>
            <a:r>
              <a:rPr b="0" lang="en-AU" sz="2800" spc="-1" strike="noStrike">
                <a:solidFill>
                  <a:srgbClr val="000000"/>
                </a:solidFill>
                <a:uFill>
                  <a:solidFill>
                    <a:srgbClr val="ffffff"/>
                  </a:solidFill>
                </a:uFill>
                <a:latin typeface="Arial"/>
              </a:rPr>
              <a:t>Click to edit the title text format</a:t>
            </a:r>
            <a:endParaRPr b="0" lang="en-AU" sz="28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AU" sz="1800" spc="-1" strike="noStrike">
                <a:solidFill>
                  <a:srgbClr val="000000"/>
                </a:solidFill>
                <a:uFill>
                  <a:solidFill>
                    <a:srgbClr val="ffffff"/>
                  </a:solidFill>
                </a:uFill>
                <a:latin typeface="Arial"/>
              </a:rPr>
              <a:t>Click to edit the outline text format</a:t>
            </a:r>
            <a:endParaRPr b="0" lang="en-AU"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uFill>
                  <a:solidFill>
                    <a:srgbClr val="ffffff"/>
                  </a:solidFill>
                </a:uFill>
                <a:latin typeface="Arial"/>
              </a:rPr>
              <a:t>Second Outline Level</a:t>
            </a:r>
            <a:endParaRPr b="0" lang="en-AU"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uFill>
                  <a:solidFill>
                    <a:srgbClr val="ffffff"/>
                  </a:solidFill>
                </a:uFill>
                <a:latin typeface="Arial"/>
              </a:rPr>
              <a:t>Third Outline Level</a:t>
            </a:r>
            <a:endParaRPr b="0" lang="en-AU"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uFill>
                  <a:solidFill>
                    <a:srgbClr val="ffffff"/>
                  </a:solidFill>
                </a:uFill>
                <a:latin typeface="Arial"/>
              </a:rPr>
              <a:t>Fourth Outline Level</a:t>
            </a:r>
            <a:endParaRPr b="0" lang="en-AU"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uFill>
                  <a:solidFill>
                    <a:srgbClr val="ffffff"/>
                  </a:solidFill>
                </a:uFill>
                <a:latin typeface="Arial"/>
              </a:rPr>
              <a:t>Fifth Outline Level</a:t>
            </a:r>
            <a:endParaRPr b="0" lang="en-AU"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uFill>
                  <a:solidFill>
                    <a:srgbClr val="ffffff"/>
                  </a:solidFill>
                </a:uFill>
                <a:latin typeface="Arial"/>
              </a:rPr>
              <a:t>Sixth Outline Level</a:t>
            </a:r>
            <a:endParaRPr b="0" lang="en-AU"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uFill>
                  <a:solidFill>
                    <a:srgbClr val="ffffff"/>
                  </a:solidFill>
                </a:uFill>
                <a:latin typeface="Arial"/>
              </a:rPr>
              <a:t>Seventh Outline Level</a:t>
            </a:r>
            <a:endParaRPr b="0" lang="en-AU" sz="1800" spc="-1" strike="noStrike">
              <a:solidFill>
                <a:srgbClr val="000000"/>
              </a:solidFill>
              <a:uFill>
                <a:solidFill>
                  <a:srgbClr val="ffffff"/>
                </a:solidFill>
              </a:uFill>
              <a:latin typeface="Arial"/>
            </a:endParaRPr>
          </a:p>
        </p:txBody>
      </p:sp>
      <p:sp>
        <p:nvSpPr>
          <p:cNvPr id="118" name="CustomShape 3"/>
          <p:cNvSpPr/>
          <p:nvPr/>
        </p:nvSpPr>
        <p:spPr>
          <a:xfrm>
            <a:off x="0" y="0"/>
            <a:ext cx="159840" cy="5143320"/>
          </a:xfrm>
          <a:prstGeom prst="rect">
            <a:avLst/>
          </a:prstGeom>
          <a:solidFill>
            <a:srgbClr val="d96322"/>
          </a:solidFill>
          <a:ln>
            <a:noFill/>
          </a:ln>
        </p:spPr>
        <p:style>
          <a:lnRef idx="0"/>
          <a:fillRef idx="0"/>
          <a:effectRef idx="0"/>
          <a:fontRef idx="minor"/>
        </p:style>
      </p:sp>
      <p:pic>
        <p:nvPicPr>
          <p:cNvPr id="119" name="Shape 23" descr=""/>
          <p:cNvPicPr/>
          <p:nvPr/>
        </p:nvPicPr>
        <p:blipFill>
          <a:blip r:embed="rId2"/>
          <a:stretch/>
        </p:blipFill>
        <p:spPr>
          <a:xfrm>
            <a:off x="7804440" y="4598640"/>
            <a:ext cx="1087920" cy="31176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9.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plasho.com/upgoer5/" TargetMode="External"/><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gist.github.com/PurpleBooth/109311bb0361f32d87a2" TargetMode="External"/><Relationship Id="rId2" Type="http://schemas.openxmlformats.org/officeDocument/2006/relationships/hyperlink" Target="https://github.com/RichardLitt/standard-readme" TargetMode="External"/><Relationship Id="rId3" Type="http://schemas.openxmlformats.org/officeDocument/2006/relationships/hyperlink" Target="https://github.com/mozillascience/paperbadger" TargetMode="External"/><Relationship Id="rId4" Type="http://schemas.openxmlformats.org/officeDocument/2006/relationships/hyperlink" Target="https://robots.thoughtbot.com/how-to-write-a-great-readme" TargetMode="External"/><Relationship Id="rId5" Type="http://schemas.openxmlformats.org/officeDocument/2006/relationships/hyperlink" Target="https://github.com/matiassingers/awesome-readme" TargetMode="External"/><Relationship Id="rId6"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2804400" y="384840"/>
            <a:ext cx="5553360" cy="841320"/>
          </a:xfrm>
          <a:prstGeom prst="rect">
            <a:avLst/>
          </a:prstGeom>
          <a:noFill/>
          <a:ln>
            <a:noFill/>
          </a:ln>
        </p:spPr>
        <p:txBody>
          <a:bodyPr tIns="91440" bIns="91440"/>
          <a:p>
            <a:pPr>
              <a:lnSpc>
                <a:spcPct val="100000"/>
              </a:lnSpc>
            </a:pPr>
            <a:r>
              <a:rPr b="1" lang="en-AU" sz="4000" spc="-1" strike="noStrike">
                <a:solidFill>
                  <a:srgbClr val="000000"/>
                </a:solidFill>
                <a:uFill>
                  <a:solidFill>
                    <a:srgbClr val="ffffff"/>
                  </a:solidFill>
                </a:uFill>
                <a:latin typeface="Fira Sans Condensed"/>
                <a:ea typeface="Fira Sans Condensed"/>
              </a:rPr>
              <a:t>READMEs for Open Projects</a:t>
            </a:r>
            <a:br/>
            <a:br/>
            <a:endParaRPr b="0" lang="en-AU" sz="40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 descr=""/>
          <p:cNvPicPr/>
          <p:nvPr/>
        </p:nvPicPr>
        <p:blipFill>
          <a:blip r:embed="rId1"/>
          <a:stretch/>
        </p:blipFill>
        <p:spPr>
          <a:xfrm>
            <a:off x="3456000" y="214920"/>
            <a:ext cx="1585080" cy="1585080"/>
          </a:xfrm>
          <a:prstGeom prst="rect">
            <a:avLst/>
          </a:prstGeom>
          <a:ln>
            <a:noFill/>
          </a:ln>
        </p:spPr>
      </p:pic>
      <p:pic>
        <p:nvPicPr>
          <p:cNvPr id="161" name="" descr=""/>
          <p:cNvPicPr/>
          <p:nvPr/>
        </p:nvPicPr>
        <p:blipFill>
          <a:blip r:embed="rId2"/>
          <a:stretch/>
        </p:blipFill>
        <p:spPr>
          <a:xfrm>
            <a:off x="6016320" y="288000"/>
            <a:ext cx="1687680" cy="1512000"/>
          </a:xfrm>
          <a:prstGeom prst="rect">
            <a:avLst/>
          </a:prstGeom>
          <a:ln>
            <a:noFill/>
          </a:ln>
        </p:spPr>
      </p:pic>
      <p:pic>
        <p:nvPicPr>
          <p:cNvPr id="162" name="" descr=""/>
          <p:cNvPicPr/>
          <p:nvPr/>
        </p:nvPicPr>
        <p:blipFill>
          <a:blip r:embed="rId3"/>
          <a:stretch/>
        </p:blipFill>
        <p:spPr>
          <a:xfrm>
            <a:off x="3312000" y="2612160"/>
            <a:ext cx="2135160" cy="1203840"/>
          </a:xfrm>
          <a:prstGeom prst="rect">
            <a:avLst/>
          </a:prstGeom>
          <a:ln>
            <a:noFill/>
          </a:ln>
        </p:spPr>
      </p:pic>
      <p:pic>
        <p:nvPicPr>
          <p:cNvPr id="163" name="" descr=""/>
          <p:cNvPicPr/>
          <p:nvPr/>
        </p:nvPicPr>
        <p:blipFill>
          <a:blip r:embed="rId4"/>
          <a:stretch/>
        </p:blipFill>
        <p:spPr>
          <a:xfrm>
            <a:off x="6408000" y="2088000"/>
            <a:ext cx="1125360" cy="16560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41520" y="1349640"/>
            <a:ext cx="7691400" cy="2963160"/>
          </a:xfrm>
          <a:prstGeom prst="rect">
            <a:avLst/>
          </a:prstGeom>
          <a:noFill/>
          <a:ln>
            <a:noFill/>
          </a:ln>
        </p:spPr>
        <p:style>
          <a:lnRef idx="0"/>
          <a:fillRef idx="0"/>
          <a:effectRef idx="0"/>
          <a:fontRef idx="minor"/>
        </p:style>
        <p:txBody>
          <a:bodyPr tIns="91440" bIns="91440"/>
          <a:p>
            <a:pPr marL="457200" indent="-367920">
              <a:lnSpc>
                <a:spcPct val="115000"/>
              </a:lnSpc>
              <a:spcAft>
                <a:spcPts val="1599"/>
              </a:spcAft>
              <a:buClr>
                <a:srgbClr val="ffffff"/>
              </a:buClr>
              <a:buFont typeface="Trebuchet MS"/>
              <a:buChar char="●"/>
            </a:pPr>
            <a:r>
              <a:rPr b="0" lang="en-AU" sz="2200" spc="-1" strike="noStrike">
                <a:solidFill>
                  <a:srgbClr val="ffffff"/>
                </a:solidFill>
                <a:uFill>
                  <a:solidFill>
                    <a:srgbClr val="ffffff"/>
                  </a:solidFill>
                </a:uFill>
                <a:latin typeface="Trebuchet MS"/>
                <a:ea typeface="Trebuchet MS"/>
              </a:rPr>
              <a:t>Learn to communicate about your project effectively</a:t>
            </a:r>
            <a:endParaRPr b="0" lang="en-AU" sz="2200" spc="-1" strike="noStrike">
              <a:solidFill>
                <a:srgbClr val="000000"/>
              </a:solidFill>
              <a:uFill>
                <a:solidFill>
                  <a:srgbClr val="ffffff"/>
                </a:solidFill>
              </a:uFill>
              <a:latin typeface="Arial"/>
            </a:endParaRPr>
          </a:p>
          <a:p>
            <a:pPr marL="457200" indent="-367920">
              <a:lnSpc>
                <a:spcPct val="115000"/>
              </a:lnSpc>
              <a:spcAft>
                <a:spcPts val="1599"/>
              </a:spcAft>
              <a:buClr>
                <a:srgbClr val="ffffff"/>
              </a:buClr>
              <a:buFont typeface="Trebuchet MS"/>
              <a:buChar char="●"/>
            </a:pPr>
            <a:r>
              <a:rPr b="0" lang="en-AU" sz="2200" spc="-1" strike="noStrike">
                <a:solidFill>
                  <a:srgbClr val="ffffff"/>
                </a:solidFill>
                <a:uFill>
                  <a:solidFill>
                    <a:srgbClr val="ffffff"/>
                  </a:solidFill>
                </a:uFill>
                <a:latin typeface="Trebuchet MS"/>
                <a:ea typeface="Trebuchet MS"/>
              </a:rPr>
              <a:t>Do exercises &amp; look at examples</a:t>
            </a:r>
            <a:endParaRPr b="0" lang="en-AU" sz="2200" spc="-1" strike="noStrike">
              <a:solidFill>
                <a:srgbClr val="000000"/>
              </a:solidFill>
              <a:uFill>
                <a:solidFill>
                  <a:srgbClr val="ffffff"/>
                </a:solidFill>
              </a:uFill>
              <a:latin typeface="Arial"/>
            </a:endParaRPr>
          </a:p>
          <a:p>
            <a:pPr marL="457200" indent="-367920">
              <a:lnSpc>
                <a:spcPct val="115000"/>
              </a:lnSpc>
              <a:spcAft>
                <a:spcPts val="1599"/>
              </a:spcAft>
              <a:buClr>
                <a:srgbClr val="ffffff"/>
              </a:buClr>
              <a:buFont typeface="Trebuchet MS"/>
              <a:buChar char="●"/>
            </a:pPr>
            <a:r>
              <a:rPr b="0" lang="en-AU" sz="2200" spc="-1" strike="noStrike">
                <a:solidFill>
                  <a:srgbClr val="ffffff"/>
                </a:solidFill>
                <a:uFill>
                  <a:solidFill>
                    <a:srgbClr val="ffffff"/>
                  </a:solidFill>
                </a:uFill>
                <a:latin typeface="Trebuchet MS"/>
                <a:ea typeface="Trebuchet MS"/>
              </a:rPr>
              <a:t>Create or Revise your README</a:t>
            </a:r>
            <a:endParaRPr b="0" lang="en-AU" sz="2200" spc="-1" strike="noStrike">
              <a:solidFill>
                <a:srgbClr val="000000"/>
              </a:solidFill>
              <a:uFill>
                <a:solidFill>
                  <a:srgbClr val="ffffff"/>
                </a:solidFill>
              </a:uFill>
              <a:latin typeface="Arial"/>
            </a:endParaRPr>
          </a:p>
        </p:txBody>
      </p:sp>
      <p:sp>
        <p:nvSpPr>
          <p:cNvPr id="165" name="CustomShape 2"/>
          <p:cNvSpPr/>
          <p:nvPr/>
        </p:nvSpPr>
        <p:spPr>
          <a:xfrm>
            <a:off x="641520" y="475920"/>
            <a:ext cx="4296960" cy="997200"/>
          </a:xfrm>
          <a:prstGeom prst="rect">
            <a:avLst/>
          </a:prstGeom>
          <a:noFill/>
          <a:ln>
            <a:noFill/>
          </a:ln>
        </p:spPr>
        <p:style>
          <a:lnRef idx="0"/>
          <a:fillRef idx="0"/>
          <a:effectRef idx="0"/>
          <a:fontRef idx="minor"/>
        </p:style>
        <p:txBody>
          <a:bodyPr tIns="91440" bIns="91440"/>
          <a:p>
            <a:pPr>
              <a:lnSpc>
                <a:spcPct val="108000"/>
              </a:lnSpc>
            </a:pPr>
            <a:r>
              <a:rPr b="0" i="1" lang="en-AU" sz="3800" spc="-1" strike="noStrike">
                <a:solidFill>
                  <a:srgbClr val="ffffff"/>
                </a:solidFill>
                <a:uFill>
                  <a:solidFill>
                    <a:srgbClr val="ffffff"/>
                  </a:solidFill>
                </a:uFill>
                <a:latin typeface="Trebuchet MS"/>
                <a:ea typeface="Trebuchet MS"/>
              </a:rPr>
              <a:t>What we’ll do</a:t>
            </a:r>
            <a:endParaRPr b="0" lang="en-AU" sz="3800" spc="-1" strike="noStrike">
              <a:solidFill>
                <a:srgbClr val="000000"/>
              </a:solidFill>
              <a:uFill>
                <a:solidFill>
                  <a:srgbClr val="ffffff"/>
                </a:solidFill>
              </a:uFill>
              <a:latin typeface="Arial"/>
            </a:endParaRPr>
          </a:p>
        </p:txBody>
      </p:sp>
      <p:sp>
        <p:nvSpPr>
          <p:cNvPr id="166" name="TextShape 3"/>
          <p:cNvSpPr txBox="1"/>
          <p:nvPr/>
        </p:nvSpPr>
        <p:spPr>
          <a:xfrm>
            <a:off x="311760" y="2151000"/>
            <a:ext cx="8520120" cy="841320"/>
          </a:xfrm>
          <a:prstGeom prst="rect">
            <a:avLst/>
          </a:prstGeom>
          <a:noFill/>
          <a:ln>
            <a:noFill/>
          </a:ln>
        </p:spPr>
        <p:txBody>
          <a:bodyPr tIns="91440" bIns="91440" anchor="ctr"/>
          <a:p>
            <a:endParaRPr b="0" lang="en-AU"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Shape 137" descr=""/>
          <p:cNvPicPr/>
          <p:nvPr/>
        </p:nvPicPr>
        <p:blipFill>
          <a:blip r:embed="rId1"/>
          <a:stretch/>
        </p:blipFill>
        <p:spPr>
          <a:xfrm>
            <a:off x="0" y="-838080"/>
            <a:ext cx="9282600" cy="6967080"/>
          </a:xfrm>
          <a:prstGeom prst="rect">
            <a:avLst/>
          </a:prstGeom>
          <a:ln>
            <a:noFill/>
          </a:ln>
        </p:spPr>
      </p:pic>
      <p:sp>
        <p:nvSpPr>
          <p:cNvPr id="168" name="CustomShape 1"/>
          <p:cNvSpPr/>
          <p:nvPr/>
        </p:nvSpPr>
        <p:spPr>
          <a:xfrm>
            <a:off x="0" y="227880"/>
            <a:ext cx="4314600" cy="810720"/>
          </a:xfrm>
          <a:prstGeom prst="homePlate">
            <a:avLst>
              <a:gd name="adj" fmla="val 32886"/>
            </a:avLst>
          </a:prstGeom>
          <a:solidFill>
            <a:srgbClr val="d96322"/>
          </a:solidFill>
          <a:ln>
            <a:noFill/>
          </a:ln>
        </p:spPr>
        <p:style>
          <a:lnRef idx="0"/>
          <a:fillRef idx="0"/>
          <a:effectRef idx="0"/>
          <a:fontRef idx="minor"/>
        </p:style>
      </p:sp>
      <p:sp>
        <p:nvSpPr>
          <p:cNvPr id="169" name="CustomShape 2"/>
          <p:cNvSpPr/>
          <p:nvPr/>
        </p:nvSpPr>
        <p:spPr>
          <a:xfrm>
            <a:off x="298800" y="273960"/>
            <a:ext cx="3596760" cy="718560"/>
          </a:xfrm>
          <a:prstGeom prst="rect">
            <a:avLst/>
          </a:prstGeom>
          <a:solidFill>
            <a:srgbClr val="d96322"/>
          </a:solidFill>
          <a:ln>
            <a:noFill/>
          </a:ln>
        </p:spPr>
        <p:style>
          <a:lnRef idx="0"/>
          <a:fillRef idx="0"/>
          <a:effectRef idx="0"/>
          <a:fontRef idx="minor"/>
        </p:style>
        <p:txBody>
          <a:bodyPr tIns="91440" bIns="91440" anchor="ctr"/>
          <a:p>
            <a:pPr>
              <a:lnSpc>
                <a:spcPct val="108000"/>
              </a:lnSpc>
            </a:pPr>
            <a:r>
              <a:rPr b="0" i="1" lang="en-AU" sz="2200" spc="-1" strike="noStrike">
                <a:solidFill>
                  <a:srgbClr val="ffffff"/>
                </a:solidFill>
                <a:uFill>
                  <a:solidFill>
                    <a:srgbClr val="ffffff"/>
                  </a:solidFill>
                </a:uFill>
                <a:latin typeface="Trebuchet MS"/>
                <a:ea typeface="Trebuchet MS"/>
              </a:rPr>
              <a:t>Why do READMEs matter?</a:t>
            </a:r>
            <a:endParaRPr b="0" lang="en-AU" sz="2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641520" y="1349640"/>
            <a:ext cx="7691400" cy="2963160"/>
          </a:xfrm>
          <a:prstGeom prst="rect">
            <a:avLst/>
          </a:prstGeom>
          <a:noFill/>
          <a:ln>
            <a:noFill/>
          </a:ln>
        </p:spPr>
        <p:style>
          <a:lnRef idx="0"/>
          <a:fillRef idx="0"/>
          <a:effectRef idx="0"/>
          <a:fontRef idx="minor"/>
        </p:style>
        <p:txBody>
          <a:bodyPr tIns="91440" bIns="91440"/>
          <a:p>
            <a:pPr marL="457200" indent="-367920">
              <a:lnSpc>
                <a:spcPct val="115000"/>
              </a:lnSpc>
              <a:buClr>
                <a:srgbClr val="ffffff"/>
              </a:buClr>
              <a:buFont typeface="Trebuchet MS"/>
              <a:buChar char="●"/>
            </a:pPr>
            <a:r>
              <a:rPr b="0" lang="en-AU" sz="2200" spc="-1" strike="noStrike">
                <a:solidFill>
                  <a:srgbClr val="ffffff"/>
                </a:solidFill>
                <a:uFill>
                  <a:solidFill>
                    <a:srgbClr val="ffffff"/>
                  </a:solidFill>
                </a:uFill>
                <a:latin typeface="Trebuchet MS"/>
                <a:ea typeface="Trebuchet MS"/>
              </a:rPr>
              <a:t>what you're doing, for who, and why </a:t>
            </a:r>
            <a:endParaRPr b="0" lang="en-AU" sz="2200" spc="-1" strike="noStrike">
              <a:solidFill>
                <a:srgbClr val="000000"/>
              </a:solidFill>
              <a:uFill>
                <a:solidFill>
                  <a:srgbClr val="ffffff"/>
                </a:solidFill>
              </a:uFill>
              <a:latin typeface="Arial"/>
            </a:endParaRPr>
          </a:p>
          <a:p>
            <a:pPr marL="457200" indent="-367920">
              <a:lnSpc>
                <a:spcPct val="115000"/>
              </a:lnSpc>
            </a:pPr>
            <a:r>
              <a:rPr b="0" lang="en-AU" sz="2200" spc="-1" strike="noStrike">
                <a:solidFill>
                  <a:srgbClr val="ffffff"/>
                </a:solidFill>
                <a:uFill>
                  <a:solidFill>
                    <a:srgbClr val="ffffff"/>
                  </a:solidFill>
                </a:uFill>
                <a:latin typeface="Trebuchet MS"/>
                <a:ea typeface="Trebuchet MS"/>
              </a:rPr>
              <a:t>what makes your project special and exciting</a:t>
            </a:r>
            <a:endParaRPr b="0" lang="en-AU" sz="2200" spc="-1" strike="noStrike">
              <a:solidFill>
                <a:srgbClr val="000000"/>
              </a:solidFill>
              <a:uFill>
                <a:solidFill>
                  <a:srgbClr val="ffffff"/>
                </a:solidFill>
              </a:uFill>
              <a:latin typeface="Arial"/>
            </a:endParaRPr>
          </a:p>
          <a:p>
            <a:pPr marL="457200" indent="-367920">
              <a:lnSpc>
                <a:spcPct val="115000"/>
              </a:lnSpc>
            </a:pPr>
            <a:r>
              <a:rPr b="0" lang="en-AU" sz="2200" spc="-1" strike="noStrike">
                <a:solidFill>
                  <a:srgbClr val="ffffff"/>
                </a:solidFill>
                <a:uFill>
                  <a:solidFill>
                    <a:srgbClr val="ffffff"/>
                  </a:solidFill>
                </a:uFill>
                <a:latin typeface="Trebuchet MS"/>
                <a:ea typeface="Trebuchet MS"/>
              </a:rPr>
              <a:t>how to get started</a:t>
            </a:r>
            <a:endParaRPr b="0" lang="en-AU" sz="2200" spc="-1" strike="noStrike">
              <a:solidFill>
                <a:srgbClr val="000000"/>
              </a:solidFill>
              <a:uFill>
                <a:solidFill>
                  <a:srgbClr val="ffffff"/>
                </a:solidFill>
              </a:uFill>
              <a:latin typeface="Arial"/>
            </a:endParaRPr>
          </a:p>
          <a:p>
            <a:pPr marL="457200" indent="-367920">
              <a:lnSpc>
                <a:spcPct val="115000"/>
              </a:lnSpc>
            </a:pPr>
            <a:r>
              <a:rPr b="0" lang="en-AU" sz="2200" spc="-1" strike="noStrike">
                <a:solidFill>
                  <a:srgbClr val="ffffff"/>
                </a:solidFill>
                <a:uFill>
                  <a:solidFill>
                    <a:srgbClr val="ffffff"/>
                  </a:solidFill>
                </a:uFill>
                <a:latin typeface="Trebuchet MS"/>
                <a:ea typeface="Trebuchet MS"/>
              </a:rPr>
              <a:t>where to find key resources</a:t>
            </a:r>
            <a:endParaRPr b="0" lang="en-AU" sz="2200" spc="-1" strike="noStrike">
              <a:solidFill>
                <a:srgbClr val="000000"/>
              </a:solidFill>
              <a:uFill>
                <a:solidFill>
                  <a:srgbClr val="ffffff"/>
                </a:solidFill>
              </a:uFill>
              <a:latin typeface="Arial"/>
            </a:endParaRPr>
          </a:p>
          <a:p>
            <a:pPr marL="457200" indent="-367920">
              <a:lnSpc>
                <a:spcPct val="115000"/>
              </a:lnSpc>
            </a:pPr>
            <a:endParaRPr b="0" lang="en-AU" sz="2200" spc="-1" strike="noStrike">
              <a:solidFill>
                <a:srgbClr val="000000"/>
              </a:solidFill>
              <a:uFill>
                <a:solidFill>
                  <a:srgbClr val="ffffff"/>
                </a:solidFill>
              </a:uFill>
              <a:latin typeface="Arial"/>
            </a:endParaRPr>
          </a:p>
        </p:txBody>
      </p:sp>
      <p:sp>
        <p:nvSpPr>
          <p:cNvPr id="171" name="CustomShape 2"/>
          <p:cNvSpPr/>
          <p:nvPr/>
        </p:nvSpPr>
        <p:spPr>
          <a:xfrm>
            <a:off x="641520" y="475920"/>
            <a:ext cx="7999920" cy="997200"/>
          </a:xfrm>
          <a:prstGeom prst="rect">
            <a:avLst/>
          </a:prstGeom>
          <a:noFill/>
          <a:ln>
            <a:noFill/>
          </a:ln>
        </p:spPr>
        <p:style>
          <a:lnRef idx="0"/>
          <a:fillRef idx="0"/>
          <a:effectRef idx="0"/>
          <a:fontRef idx="minor"/>
        </p:style>
        <p:txBody>
          <a:bodyPr tIns="91440" bIns="91440"/>
          <a:p>
            <a:pPr>
              <a:lnSpc>
                <a:spcPct val="108000"/>
              </a:lnSpc>
            </a:pPr>
            <a:r>
              <a:rPr b="0" i="1" lang="en-AU" sz="3000" spc="-1" strike="noStrike">
                <a:solidFill>
                  <a:srgbClr val="ffffff"/>
                </a:solidFill>
                <a:uFill>
                  <a:solidFill>
                    <a:srgbClr val="ffffff"/>
                  </a:solidFill>
                </a:uFill>
                <a:latin typeface="Trebuchet MS"/>
                <a:ea typeface="Trebuchet MS"/>
              </a:rPr>
              <a:t>In your README, show: </a:t>
            </a:r>
            <a:endParaRPr b="0" lang="en-AU" sz="3000" spc="-1" strike="noStrike">
              <a:solidFill>
                <a:srgbClr val="000000"/>
              </a:solidFill>
              <a:uFill>
                <a:solidFill>
                  <a:srgbClr val="ffffff"/>
                </a:solidFill>
              </a:uFill>
              <a:latin typeface="Arial"/>
            </a:endParaRPr>
          </a:p>
        </p:txBody>
      </p:sp>
      <p:sp>
        <p:nvSpPr>
          <p:cNvPr id="172" name="TextShape 3"/>
          <p:cNvSpPr txBox="1"/>
          <p:nvPr/>
        </p:nvSpPr>
        <p:spPr>
          <a:xfrm>
            <a:off x="311760" y="2151000"/>
            <a:ext cx="8520120" cy="841320"/>
          </a:xfrm>
          <a:prstGeom prst="rect">
            <a:avLst/>
          </a:prstGeom>
          <a:noFill/>
          <a:ln>
            <a:noFill/>
          </a:ln>
        </p:spPr>
        <p:txBody>
          <a:bodyPr tIns="91440" bIns="91440" anchor="ctr"/>
          <a:p>
            <a:endParaRPr b="0" lang="en-AU"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651240" y="214560"/>
            <a:ext cx="6507360" cy="997200"/>
          </a:xfrm>
          <a:prstGeom prst="rect">
            <a:avLst/>
          </a:prstGeom>
          <a:noFill/>
          <a:ln>
            <a:noFill/>
          </a:ln>
        </p:spPr>
        <p:style>
          <a:lnRef idx="0"/>
          <a:fillRef idx="0"/>
          <a:effectRef idx="0"/>
          <a:fontRef idx="minor"/>
        </p:style>
        <p:txBody>
          <a:bodyPr tIns="91440" bIns="91440"/>
          <a:p>
            <a:pPr>
              <a:lnSpc>
                <a:spcPct val="108000"/>
              </a:lnSpc>
            </a:pPr>
            <a:r>
              <a:rPr b="1" i="1" lang="en-AU" sz="2600" spc="-1" strike="noStrike">
                <a:solidFill>
                  <a:srgbClr val="ffffff"/>
                </a:solidFill>
                <a:uFill>
                  <a:solidFill>
                    <a:srgbClr val="ffffff"/>
                  </a:solidFill>
                </a:uFill>
                <a:latin typeface="Trebuchet MS"/>
                <a:ea typeface="Trebuchet MS"/>
              </a:rPr>
              <a:t>HOW </a:t>
            </a:r>
            <a:r>
              <a:rPr b="0" i="1" lang="en-AU" sz="2600" spc="-1" strike="noStrike">
                <a:solidFill>
                  <a:srgbClr val="ffffff"/>
                </a:solidFill>
                <a:uFill>
                  <a:solidFill>
                    <a:srgbClr val="ffffff"/>
                  </a:solidFill>
                </a:uFill>
                <a:latin typeface="Trebuchet MS"/>
                <a:ea typeface="Trebuchet MS"/>
              </a:rPr>
              <a:t>can we communicate better?</a:t>
            </a:r>
            <a:endParaRPr b="0" lang="en-AU" sz="2600" spc="-1" strike="noStrike">
              <a:solidFill>
                <a:srgbClr val="000000"/>
              </a:solidFill>
              <a:uFill>
                <a:solidFill>
                  <a:srgbClr val="ffffff"/>
                </a:solidFill>
              </a:uFill>
              <a:latin typeface="Arial"/>
            </a:endParaRPr>
          </a:p>
        </p:txBody>
      </p:sp>
      <p:sp>
        <p:nvSpPr>
          <p:cNvPr id="174" name="CustomShape 2"/>
          <p:cNvSpPr/>
          <p:nvPr/>
        </p:nvSpPr>
        <p:spPr>
          <a:xfrm>
            <a:off x="651240" y="4408200"/>
            <a:ext cx="7234200" cy="625680"/>
          </a:xfrm>
          <a:prstGeom prst="rect">
            <a:avLst/>
          </a:prstGeom>
          <a:noFill/>
          <a:ln>
            <a:noFill/>
          </a:ln>
        </p:spPr>
        <p:style>
          <a:lnRef idx="0"/>
          <a:fillRef idx="0"/>
          <a:effectRef idx="0"/>
          <a:fontRef idx="minor"/>
        </p:style>
        <p:txBody>
          <a:bodyPr tIns="91440" bIns="91440" anchor="b"/>
          <a:p>
            <a:pPr>
              <a:lnSpc>
                <a:spcPct val="115000"/>
              </a:lnSpc>
            </a:pPr>
            <a:r>
              <a:rPr b="0" lang="en-AU" sz="1500" spc="-1" strike="noStrike">
                <a:solidFill>
                  <a:srgbClr val="ffffff"/>
                </a:solidFill>
                <a:uFill>
                  <a:solidFill>
                    <a:srgbClr val="ffffff"/>
                  </a:solidFill>
                </a:uFill>
                <a:latin typeface="Trebuchet MS"/>
                <a:ea typeface="Trebuchet MS"/>
              </a:rPr>
              <a:t>Image from xkcd, editor at http://splasho.com/upgoer5/</a:t>
            </a:r>
            <a:endParaRPr b="0" lang="en-AU" sz="1500" spc="-1" strike="noStrike">
              <a:solidFill>
                <a:srgbClr val="000000"/>
              </a:solidFill>
              <a:uFill>
                <a:solidFill>
                  <a:srgbClr val="ffffff"/>
                </a:solidFill>
              </a:uFill>
              <a:latin typeface="Arial"/>
            </a:endParaRPr>
          </a:p>
        </p:txBody>
      </p:sp>
      <p:pic>
        <p:nvPicPr>
          <p:cNvPr id="175" name="Shape 154" descr=""/>
          <p:cNvPicPr/>
          <p:nvPr/>
        </p:nvPicPr>
        <p:blipFill>
          <a:blip r:embed="rId1"/>
          <a:stretch/>
        </p:blipFill>
        <p:spPr>
          <a:xfrm>
            <a:off x="795960" y="945000"/>
            <a:ext cx="4678560" cy="3355560"/>
          </a:xfrm>
          <a:prstGeom prst="rect">
            <a:avLst/>
          </a:prstGeom>
          <a:ln w="114480">
            <a:solidFill>
              <a:srgbClr val="d96322"/>
            </a:solidFill>
            <a:round/>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802080" y="704520"/>
            <a:ext cx="7461360" cy="3363480"/>
          </a:xfrm>
          <a:prstGeom prst="rect">
            <a:avLst/>
          </a:prstGeom>
          <a:noFill/>
          <a:ln>
            <a:noFill/>
          </a:ln>
        </p:spPr>
        <p:style>
          <a:lnRef idx="0"/>
          <a:fillRef idx="0"/>
          <a:effectRef idx="0"/>
          <a:fontRef idx="minor"/>
        </p:style>
        <p:txBody>
          <a:bodyPr tIns="91440" bIns="91440" anchor="ctr"/>
          <a:p>
            <a:pPr algn="ctr">
              <a:lnSpc>
                <a:spcPct val="100000"/>
              </a:lnSpc>
            </a:pPr>
            <a:r>
              <a:rPr b="0" lang="en-AU" sz="3000" spc="-1" strike="noStrike" u="sng">
                <a:solidFill>
                  <a:srgbClr val="0097a7"/>
                </a:solidFill>
                <a:uFill>
                  <a:solidFill>
                    <a:srgbClr val="ffffff"/>
                  </a:solidFill>
                </a:uFill>
                <a:latin typeface="Trebuchet MS"/>
                <a:ea typeface="Trebuchet MS"/>
                <a:hlinkClick r:id="rId1"/>
              </a:rPr>
              <a:t>Let’s try this together.</a:t>
            </a:r>
            <a:endParaRPr b="0" lang="en-AU" sz="3000" spc="-1" strike="noStrike">
              <a:solidFill>
                <a:srgbClr val="000000"/>
              </a:solidFill>
              <a:uFill>
                <a:solidFill>
                  <a:srgbClr val="ffffff"/>
                </a:solidFill>
              </a:uFill>
              <a:latin typeface="Arial"/>
            </a:endParaRPr>
          </a:p>
          <a:p>
            <a:pPr algn="ctr">
              <a:lnSpc>
                <a:spcPct val="100000"/>
              </a:lnSpc>
            </a:pPr>
            <a:endParaRPr b="0" lang="en-AU" sz="3000" spc="-1" strike="noStrike">
              <a:solidFill>
                <a:srgbClr val="000000"/>
              </a:solidFill>
              <a:uFill>
                <a:solidFill>
                  <a:srgbClr val="ffffff"/>
                </a:solidFill>
              </a:uFill>
              <a:latin typeface="Arial"/>
            </a:endParaRPr>
          </a:p>
          <a:p>
            <a:pPr algn="ctr">
              <a:lnSpc>
                <a:spcPct val="100000"/>
              </a:lnSpc>
            </a:pPr>
            <a:r>
              <a:rPr b="1" lang="en-AU" sz="3000" spc="-1" strike="noStrike">
                <a:solidFill>
                  <a:srgbClr val="ffffff"/>
                </a:solidFill>
                <a:uFill>
                  <a:solidFill>
                    <a:srgbClr val="ffffff"/>
                  </a:solidFill>
                </a:uFill>
                <a:latin typeface="Trebuchet MS"/>
                <a:ea typeface="Trebuchet MS"/>
              </a:rPr>
              <a:t>“</a:t>
            </a:r>
            <a:r>
              <a:rPr b="1" lang="en-AU" sz="3000" spc="-1" strike="noStrike">
                <a:solidFill>
                  <a:srgbClr val="ffffff"/>
                </a:solidFill>
                <a:uFill>
                  <a:solidFill>
                    <a:srgbClr val="ffffff"/>
                  </a:solidFill>
                </a:uFill>
                <a:latin typeface="Trebuchet MS"/>
                <a:ea typeface="Trebuchet MS"/>
              </a:rPr>
              <a:t>Data Reuse”</a:t>
            </a:r>
            <a:endParaRPr b="0" lang="en-AU" sz="30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6322"/>
        </a:solidFill>
      </p:bgPr>
    </p:bg>
    <p:spTree>
      <p:nvGrpSpPr>
        <p:cNvPr id="1" name=""/>
        <p:cNvGrpSpPr/>
        <p:nvPr/>
      </p:nvGrpSpPr>
      <p:grpSpPr>
        <a:xfrm>
          <a:off x="0" y="0"/>
          <a:ext cx="0" cy="0"/>
          <a:chOff x="0" y="0"/>
          <a:chExt cx="0" cy="0"/>
        </a:xfrm>
      </p:grpSpPr>
      <p:sp>
        <p:nvSpPr>
          <p:cNvPr id="177" name="CustomShape 1"/>
          <p:cNvSpPr/>
          <p:nvPr/>
        </p:nvSpPr>
        <p:spPr>
          <a:xfrm>
            <a:off x="641520" y="1349640"/>
            <a:ext cx="7138800" cy="2963160"/>
          </a:xfrm>
          <a:prstGeom prst="rect">
            <a:avLst/>
          </a:prstGeom>
          <a:noFill/>
          <a:ln>
            <a:noFill/>
          </a:ln>
        </p:spPr>
        <p:style>
          <a:lnRef idx="0"/>
          <a:fillRef idx="0"/>
          <a:effectRef idx="0"/>
          <a:fontRef idx="minor"/>
        </p:style>
        <p:txBody>
          <a:bodyPr tIns="91440" bIns="91440"/>
          <a:p>
            <a:pPr>
              <a:lnSpc>
                <a:spcPct val="150000"/>
              </a:lnSpc>
            </a:pPr>
            <a:endParaRPr b="0" lang="en-AU" sz="1800" spc="-1" strike="noStrike">
              <a:solidFill>
                <a:srgbClr val="000000"/>
              </a:solidFill>
              <a:uFill>
                <a:solidFill>
                  <a:srgbClr val="ffffff"/>
                </a:solidFill>
              </a:uFill>
              <a:latin typeface="Arial"/>
            </a:endParaRPr>
          </a:p>
          <a:p>
            <a:pPr marL="457200" indent="-367920">
              <a:lnSpc>
                <a:spcPct val="150000"/>
              </a:lnSpc>
              <a:buClr>
                <a:srgbClr val="ffffff"/>
              </a:buClr>
              <a:buFont typeface="Trebuchet MS"/>
              <a:buChar char="●"/>
            </a:pPr>
            <a:r>
              <a:rPr b="0" lang="en-AU" sz="2200" spc="-1" strike="noStrike">
                <a:solidFill>
                  <a:srgbClr val="ffffff"/>
                </a:solidFill>
                <a:uFill>
                  <a:solidFill>
                    <a:srgbClr val="ffffff"/>
                  </a:solidFill>
                </a:uFill>
                <a:latin typeface="Trebuchet MS"/>
                <a:ea typeface="Trebuchet MS"/>
              </a:rPr>
              <a:t>Purple Booth’s </a:t>
            </a:r>
            <a:r>
              <a:rPr b="0" lang="en-AU" sz="2200" spc="-1" strike="noStrike" u="sng">
                <a:solidFill>
                  <a:srgbClr val="0097a7"/>
                </a:solidFill>
                <a:uFill>
                  <a:solidFill>
                    <a:srgbClr val="ffffff"/>
                  </a:solidFill>
                </a:uFill>
                <a:latin typeface="Trebuchet MS"/>
                <a:ea typeface="Trebuchet MS"/>
                <a:hlinkClick r:id="rId1"/>
              </a:rPr>
              <a:t>README Template</a:t>
            </a:r>
            <a:endParaRPr b="0" lang="en-AU" sz="2200" spc="-1" strike="noStrike">
              <a:solidFill>
                <a:srgbClr val="000000"/>
              </a:solidFill>
              <a:uFill>
                <a:solidFill>
                  <a:srgbClr val="ffffff"/>
                </a:solidFill>
              </a:uFill>
              <a:latin typeface="Arial"/>
            </a:endParaRPr>
          </a:p>
          <a:p>
            <a:pPr marL="457200" indent="-367920">
              <a:lnSpc>
                <a:spcPct val="150000"/>
              </a:lnSpc>
              <a:buClr>
                <a:srgbClr val="ffffff"/>
              </a:buClr>
              <a:buFont typeface="Trebuchet MS"/>
              <a:buChar char="●"/>
            </a:pPr>
            <a:r>
              <a:rPr b="0" lang="en-AU" sz="2200" spc="-1" strike="noStrike" u="sng">
                <a:solidFill>
                  <a:srgbClr val="0097a7"/>
                </a:solidFill>
                <a:uFill>
                  <a:solidFill>
                    <a:srgbClr val="ffffff"/>
                  </a:solidFill>
                </a:uFill>
                <a:latin typeface="Trebuchet MS"/>
                <a:ea typeface="Trebuchet MS"/>
                <a:hlinkClick r:id="rId2"/>
              </a:rPr>
              <a:t>Standard README</a:t>
            </a:r>
            <a:r>
              <a:rPr b="0" lang="en-AU" sz="2200" spc="-1" strike="noStrike">
                <a:solidFill>
                  <a:srgbClr val="ffffff"/>
                </a:solidFill>
                <a:uFill>
                  <a:solidFill>
                    <a:srgbClr val="ffffff"/>
                  </a:solidFill>
                </a:uFill>
                <a:latin typeface="Trebuchet MS"/>
                <a:ea typeface="Trebuchet MS"/>
              </a:rPr>
              <a:t> - style specification</a:t>
            </a:r>
            <a:endParaRPr b="0" lang="en-AU" sz="2200" spc="-1" strike="noStrike">
              <a:solidFill>
                <a:srgbClr val="000000"/>
              </a:solidFill>
              <a:uFill>
                <a:solidFill>
                  <a:srgbClr val="ffffff"/>
                </a:solidFill>
              </a:uFill>
              <a:latin typeface="Arial"/>
            </a:endParaRPr>
          </a:p>
          <a:p>
            <a:pPr marL="457200" indent="-367920">
              <a:lnSpc>
                <a:spcPct val="150000"/>
              </a:lnSpc>
              <a:buClr>
                <a:srgbClr val="ffffff"/>
              </a:buClr>
              <a:buFont typeface="Trebuchet MS"/>
              <a:buChar char="●"/>
            </a:pPr>
            <a:r>
              <a:rPr b="0" lang="en-AU" sz="2200" spc="-1" strike="noStrike">
                <a:solidFill>
                  <a:srgbClr val="ffffff"/>
                </a:solidFill>
                <a:uFill>
                  <a:solidFill>
                    <a:srgbClr val="ffffff"/>
                  </a:solidFill>
                </a:uFill>
                <a:latin typeface="Trebuchet MS"/>
                <a:ea typeface="Trebuchet MS"/>
              </a:rPr>
              <a:t>PaperBadger - project </a:t>
            </a:r>
            <a:r>
              <a:rPr b="0" lang="en-AU" sz="2200" spc="-1" strike="noStrike" u="sng">
                <a:solidFill>
                  <a:srgbClr val="0097a7"/>
                </a:solidFill>
                <a:uFill>
                  <a:solidFill>
                    <a:srgbClr val="ffffff"/>
                  </a:solidFill>
                </a:uFill>
                <a:latin typeface="Trebuchet MS"/>
                <a:ea typeface="Trebuchet MS"/>
                <a:hlinkClick r:id="rId3"/>
              </a:rPr>
              <a:t>README</a:t>
            </a:r>
            <a:endParaRPr b="0" lang="en-AU" sz="2200" spc="-1" strike="noStrike">
              <a:solidFill>
                <a:srgbClr val="000000"/>
              </a:solidFill>
              <a:uFill>
                <a:solidFill>
                  <a:srgbClr val="ffffff"/>
                </a:solidFill>
              </a:uFill>
              <a:latin typeface="Arial"/>
            </a:endParaRPr>
          </a:p>
          <a:p>
            <a:pPr marL="457200" indent="-367920">
              <a:lnSpc>
                <a:spcPct val="150000"/>
              </a:lnSpc>
              <a:buClr>
                <a:srgbClr val="ffffff"/>
              </a:buClr>
              <a:buFont typeface="Trebuchet MS"/>
              <a:buChar char="●"/>
            </a:pPr>
            <a:r>
              <a:rPr b="0" lang="en-AU" sz="2200" spc="-1" strike="noStrike">
                <a:solidFill>
                  <a:srgbClr val="ffffff"/>
                </a:solidFill>
                <a:uFill>
                  <a:solidFill>
                    <a:srgbClr val="ffffff"/>
                  </a:solidFill>
                </a:uFill>
                <a:latin typeface="Trebuchet MS"/>
                <a:ea typeface="Trebuchet MS"/>
              </a:rPr>
              <a:t>Thoughtbot’s Blog on </a:t>
            </a:r>
            <a:r>
              <a:rPr b="0" lang="en-AU" sz="2200" spc="-1" strike="noStrike" u="sng">
                <a:solidFill>
                  <a:srgbClr val="0097a7"/>
                </a:solidFill>
                <a:uFill>
                  <a:solidFill>
                    <a:srgbClr val="ffffff"/>
                  </a:solidFill>
                </a:uFill>
                <a:latin typeface="Trebuchet MS"/>
                <a:ea typeface="Trebuchet MS"/>
                <a:hlinkClick r:id="rId4"/>
              </a:rPr>
              <a:t>How to Write a Good README</a:t>
            </a:r>
            <a:endParaRPr b="0" lang="en-AU" sz="2200" spc="-1" strike="noStrike">
              <a:solidFill>
                <a:srgbClr val="000000"/>
              </a:solidFill>
              <a:uFill>
                <a:solidFill>
                  <a:srgbClr val="ffffff"/>
                </a:solidFill>
              </a:uFill>
              <a:latin typeface="Arial"/>
            </a:endParaRPr>
          </a:p>
          <a:p>
            <a:pPr marL="457200" indent="-367920">
              <a:lnSpc>
                <a:spcPct val="150000"/>
              </a:lnSpc>
              <a:buClr>
                <a:srgbClr val="ffffff"/>
              </a:buClr>
              <a:buFont typeface="Trebuchet MS"/>
              <a:buChar char="●"/>
            </a:pPr>
            <a:r>
              <a:rPr b="0" lang="en-AU" sz="2200" spc="-1" strike="noStrike">
                <a:solidFill>
                  <a:srgbClr val="ffffff"/>
                </a:solidFill>
                <a:uFill>
                  <a:solidFill>
                    <a:srgbClr val="ffffff"/>
                  </a:solidFill>
                </a:uFill>
                <a:latin typeface="Trebuchet MS"/>
                <a:ea typeface="Trebuchet MS"/>
              </a:rPr>
              <a:t>Matias Singer’s curated </a:t>
            </a:r>
            <a:r>
              <a:rPr b="0" lang="en-AU" sz="2200" spc="-1" strike="noStrike" u="sng">
                <a:solidFill>
                  <a:srgbClr val="0097a7"/>
                </a:solidFill>
                <a:uFill>
                  <a:solidFill>
                    <a:srgbClr val="ffffff"/>
                  </a:solidFill>
                </a:uFill>
                <a:latin typeface="Trebuchet MS"/>
                <a:ea typeface="Trebuchet MS"/>
                <a:hlinkClick r:id="rId5"/>
              </a:rPr>
              <a:t>List of Awesome READMES</a:t>
            </a:r>
            <a:endParaRPr b="0" lang="en-AU" sz="2200" spc="-1" strike="noStrike">
              <a:solidFill>
                <a:srgbClr val="000000"/>
              </a:solidFill>
              <a:uFill>
                <a:solidFill>
                  <a:srgbClr val="ffffff"/>
                </a:solidFill>
              </a:uFill>
              <a:latin typeface="Arial"/>
            </a:endParaRPr>
          </a:p>
          <a:p>
            <a:pPr>
              <a:lnSpc>
                <a:spcPct val="150000"/>
              </a:lnSpc>
            </a:pPr>
            <a:endParaRPr b="0" lang="en-AU" sz="2200" spc="-1" strike="noStrike">
              <a:solidFill>
                <a:srgbClr val="000000"/>
              </a:solidFill>
              <a:uFill>
                <a:solidFill>
                  <a:srgbClr val="ffffff"/>
                </a:solidFill>
              </a:uFill>
              <a:latin typeface="Arial"/>
            </a:endParaRPr>
          </a:p>
          <a:p>
            <a:pPr>
              <a:lnSpc>
                <a:spcPct val="150000"/>
              </a:lnSpc>
            </a:pPr>
            <a:endParaRPr b="0" lang="en-AU" sz="2200" spc="-1" strike="noStrike">
              <a:solidFill>
                <a:srgbClr val="000000"/>
              </a:solidFill>
              <a:uFill>
                <a:solidFill>
                  <a:srgbClr val="ffffff"/>
                </a:solidFill>
              </a:uFill>
              <a:latin typeface="Arial"/>
            </a:endParaRPr>
          </a:p>
        </p:txBody>
      </p:sp>
      <p:sp>
        <p:nvSpPr>
          <p:cNvPr id="178" name="CustomShape 2"/>
          <p:cNvSpPr/>
          <p:nvPr/>
        </p:nvSpPr>
        <p:spPr>
          <a:xfrm>
            <a:off x="641520" y="475920"/>
            <a:ext cx="7850160" cy="742320"/>
          </a:xfrm>
          <a:prstGeom prst="rect">
            <a:avLst/>
          </a:prstGeom>
          <a:noFill/>
          <a:ln>
            <a:noFill/>
          </a:ln>
        </p:spPr>
        <p:style>
          <a:lnRef idx="0"/>
          <a:fillRef idx="0"/>
          <a:effectRef idx="0"/>
          <a:fontRef idx="minor"/>
        </p:style>
        <p:txBody>
          <a:bodyPr tIns="91440" bIns="91440"/>
          <a:p>
            <a:pPr>
              <a:lnSpc>
                <a:spcPct val="108000"/>
              </a:lnSpc>
            </a:pPr>
            <a:r>
              <a:rPr b="0" i="1" lang="en-AU" sz="3800" spc="-1" strike="noStrike">
                <a:solidFill>
                  <a:srgbClr val="ffffff"/>
                </a:solidFill>
                <a:uFill>
                  <a:solidFill>
                    <a:srgbClr val="ffffff"/>
                  </a:solidFill>
                </a:uFill>
                <a:latin typeface="Trebuchet MS"/>
                <a:ea typeface="Trebuchet MS"/>
              </a:rPr>
              <a:t>Good README Examples</a:t>
            </a:r>
            <a:endParaRPr b="0" lang="en-AU" sz="3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Shape 170" descr=""/>
          <p:cNvPicPr/>
          <p:nvPr/>
        </p:nvPicPr>
        <p:blipFill>
          <a:blip r:embed="rId1"/>
          <a:stretch/>
        </p:blipFill>
        <p:spPr>
          <a:xfrm>
            <a:off x="0" y="0"/>
            <a:ext cx="9143640" cy="5143320"/>
          </a:xfrm>
          <a:prstGeom prst="rect">
            <a:avLst/>
          </a:prstGeom>
          <a:ln>
            <a:noFill/>
          </a:ln>
        </p:spPr>
      </p:pic>
      <p:sp>
        <p:nvSpPr>
          <p:cNvPr id="180" name="CustomShape 1"/>
          <p:cNvSpPr/>
          <p:nvPr/>
        </p:nvSpPr>
        <p:spPr>
          <a:xfrm>
            <a:off x="0" y="227880"/>
            <a:ext cx="4314600" cy="810720"/>
          </a:xfrm>
          <a:prstGeom prst="homePlate">
            <a:avLst>
              <a:gd name="adj" fmla="val 32886"/>
            </a:avLst>
          </a:prstGeom>
          <a:solidFill>
            <a:srgbClr val="d96322"/>
          </a:solidFill>
          <a:ln>
            <a:noFill/>
          </a:ln>
        </p:spPr>
        <p:style>
          <a:lnRef idx="0"/>
          <a:fillRef idx="0"/>
          <a:effectRef idx="0"/>
          <a:fontRef idx="minor"/>
        </p:style>
      </p:sp>
      <p:sp>
        <p:nvSpPr>
          <p:cNvPr id="181" name="CustomShape 2"/>
          <p:cNvSpPr/>
          <p:nvPr/>
        </p:nvSpPr>
        <p:spPr>
          <a:xfrm>
            <a:off x="298800" y="273960"/>
            <a:ext cx="3596760" cy="718560"/>
          </a:xfrm>
          <a:prstGeom prst="rect">
            <a:avLst/>
          </a:prstGeom>
          <a:solidFill>
            <a:srgbClr val="d96322"/>
          </a:solidFill>
          <a:ln>
            <a:noFill/>
          </a:ln>
        </p:spPr>
        <p:style>
          <a:lnRef idx="0"/>
          <a:fillRef idx="0"/>
          <a:effectRef idx="0"/>
          <a:fontRef idx="minor"/>
        </p:style>
        <p:txBody>
          <a:bodyPr tIns="91440" bIns="91440" anchor="ctr"/>
          <a:p>
            <a:pPr>
              <a:lnSpc>
                <a:spcPct val="108000"/>
              </a:lnSpc>
            </a:pPr>
            <a:r>
              <a:rPr b="0" i="1" lang="en-AU" sz="2200" spc="-1" strike="noStrike">
                <a:solidFill>
                  <a:srgbClr val="ffffff"/>
                </a:solidFill>
                <a:uFill>
                  <a:solidFill>
                    <a:srgbClr val="ffffff"/>
                  </a:solidFill>
                </a:uFill>
                <a:latin typeface="Trebuchet MS"/>
                <a:ea typeface="Trebuchet MS"/>
              </a:rPr>
              <a:t>Thank you!</a:t>
            </a:r>
            <a:endParaRPr b="0" lang="en-AU" sz="2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739</TotalTime>
  <Application>LibreOffice/5.2.7.2$Windows_x86 LibreOffice_project/2b7f1e640c46ceb28adf43ee075a6e8b8439ed10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2017-09-24T23:32:39Z</dcterms:modified>
  <cp:revision>1</cp:revision>
  <dc:subject/>
  <dc:title/>
</cp:coreProperties>
</file>