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24B919-6192-438D-AA1B-7BF2C286A421}">
  <a:tblStyle styleId="{A624B919-6192-438D-AA1B-7BF2C286A4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8" Type="http://schemas.openxmlformats.org/officeDocument/2006/relationships/slide" Target="slides/slide2.xml"/><Relationship Id="rId26" Type="http://schemas.openxmlformats.org/officeDocument/2006/relationships/customXml" Target="../customXml/item2.xml"/><Relationship Id="rId21" Type="http://schemas.openxmlformats.org/officeDocument/2006/relationships/font" Target="fonts/OpenSans-regular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5" Type="http://schemas.openxmlformats.org/officeDocument/2006/relationships/customXml" Target="../customXml/item1.xml"/><Relationship Id="rId20" Type="http://schemas.openxmlformats.org/officeDocument/2006/relationships/font" Target="fonts/PTSansNarrow-bold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font" Target="fonts/OpenSans-boldItalic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3" Type="http://schemas.openxmlformats.org/officeDocument/2006/relationships/font" Target="fonts/OpenSans-italic.fntdata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9" Type="http://schemas.openxmlformats.org/officeDocument/2006/relationships/font" Target="fonts/PTSansNarrow-regular.fntdata"/><Relationship Id="rId22" Type="http://schemas.openxmlformats.org/officeDocument/2006/relationships/font" Target="fonts/OpenSans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c0ec65ee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c0ec65ee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c0ec65e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c0ec65e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c0ec65e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c0ec65e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c0ec65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c0ec65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c0ec65e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c0ec65e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c0ec65e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c0ec65e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c0ec65e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c0ec65e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c0ec65e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c0ec65e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c0ec65e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c0ec65e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0ec65e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c0ec65e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c0ec65e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c0ec65e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Me. Fernando Nemec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Tree: Teoria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Idealmente, cada regra ou condição da minha árvore de decisão irá provocar um ganho de informação (Information Gain) e, consequentemente, diminuir a entropia (método greedy).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cálculo de uma árvore de decisão ideal verifica que decisão é a melhor a ser colocada em cada momento para se obter o maior ganho de informação.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Tree: Implementação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Boas notícias</a:t>
            </a:r>
            <a:r>
              <a:rPr lang="pt-BR"/>
              <a:t>: em Python não há necessidade de calcular a entropia e o ganho de informação.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Aliás, há pouquíssimos hiperparâmetros para se usar em uma árvore de decisão, logo a implementação é bastante simples.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Trees: Vantagens e Desvantagens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Desvantagens</a:t>
            </a:r>
            <a:r>
              <a:rPr lang="pt-BR"/>
              <a:t>: Absurdamente sensível a overfitting. Quanto mais classes, mais propenso a erros.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Vantagens</a:t>
            </a:r>
            <a:r>
              <a:rPr lang="pt-BR"/>
              <a:t>: Absurdamente fácil de entender e visualizar. Esforço computacional baixo. Possível reduzir dimensionalidade.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Início de semestre!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aulas para agosto: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5/8</a:t>
            </a:r>
            <a:r>
              <a:rPr lang="pt-BR"/>
              <a:t>: Decision Trees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12/8: RandomForest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19/8: Discriminantes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26/8: Exercícios!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2/9: Checkpoint 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Seminários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Teremos duas notas de Checkpoint no semestre e uma nota de seminários com os seguintes temas: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{A624B919-6192-438D-AA1B-7BF2C286A421}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KDD (12/8)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Pycaret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CRISP-DM (29/8)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Semma Model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Sistemas supervisionados e não supervisionados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Pesquisa quantitativa vs Pesquisa Qualitativa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Aprendizado por reforço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Mecânica para os seminários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início da aula um dos alunos da turma e sorteado para fazer a apresentação. A nota do seminário é igual a média das notas de todas as apresentações realizadas.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Caso algum aluno seja sorteado e não apresente, outro aluno será sorteado e a nota do aluno que não apresentou é dividida por dois, para cada episódio de não apresentação.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ao conteúdo? :-)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Pré-req: </a:t>
            </a:r>
            <a:r>
              <a:rPr b="1" lang="pt-BR"/>
              <a:t>probabilidade, lembrou?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Trees: Introdução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de decisão nada mais é que um “mapa” com as escolhas possíveis para se predizer um resultado.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 muito mais utilizado como um </a:t>
            </a:r>
            <a:r>
              <a:rPr b="1" lang="pt-BR"/>
              <a:t>CLASSIFICADOR</a:t>
            </a:r>
            <a:r>
              <a:rPr lang="pt-BR"/>
              <a:t> ao invés de um </a:t>
            </a:r>
            <a:r>
              <a:rPr b="1" lang="pt-BR"/>
              <a:t>REGRESSOR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estrutura de uma árvore de decisão é composta por ramos (branches) que representam uma escolha possível e decisões possíveis que são os nós (nodes) de cada ramo.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504825"/>
            <a:ext cx="6858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Trees: Teoria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nó representa uma decisão True/False. Com base nos dados da nossa amostra, é possível determinar a probabilidade condicional acumulada de diferentes nós.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probabilidade aqui é importante para determinar a diminuição da entropia dos dados analisados.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entropia é uma medida da homogeneidade da variável de interesse. Uma amostra que tenha uma divisão de classificação de 50%/50%, tem entropia de 1. E uma amostra cuja variável de interesse seja completamente </a:t>
            </a:r>
            <a:r>
              <a:rPr lang="pt-BR"/>
              <a:t>homogênea</a:t>
            </a:r>
            <a:r>
              <a:rPr lang="pt-BR"/>
              <a:t>, tem entropia de 0.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Trees: Fórmula para Entropia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50" y="1605654"/>
            <a:ext cx="6281599" cy="2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DA578DE33E44E8DD11C312C11F0C0" ma:contentTypeVersion="14" ma:contentTypeDescription="Create a new document." ma:contentTypeScope="" ma:versionID="c55f29c0ea49955fefc34e8d62a3076c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05bc9cc1259e160cfef6d66d00d3f1b2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4ac8c0e-aed2-4f6a-8b60-68d35fcc4b84}" ma:internalName="TaxCatchAll" ma:showField="CatchAllData" ma:web="7e3d2bc7-1e8b-4412-b9e4-2111d76bd9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3d2bc7-1e8b-4412-b9e4-2111d76bd9c9" xsi:nil="true"/>
    <lcf76f155ced4ddcb4097134ff3c332f xmlns="7bc641a7-997f-4048-a412-d593c63192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9DD1F51-2B4A-4148-9B30-9BCA2CFD16D9}"/>
</file>

<file path=customXml/itemProps2.xml><?xml version="1.0" encoding="utf-8"?>
<ds:datastoreItem xmlns:ds="http://schemas.openxmlformats.org/officeDocument/2006/customXml" ds:itemID="{90F4A989-A065-4CB1-9F31-0323F13F8BEA}"/>
</file>

<file path=customXml/itemProps3.xml><?xml version="1.0" encoding="utf-8"?>
<ds:datastoreItem xmlns:ds="http://schemas.openxmlformats.org/officeDocument/2006/customXml" ds:itemID="{442E2FED-9708-4980-B5DE-E1F9E825641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0x010100223DA578DE33E44E8DD11C312C11F0C0</vt:lpwstr>
  </property>
</Properties>
</file>