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OpenSans-regular.fntdata"/><Relationship Id="rId8" Type="http://schemas.openxmlformats.org/officeDocument/2006/relationships/slide" Target="slides/slide3.xml"/><Relationship Id="rId21" Type="http://schemas.openxmlformats.org/officeDocument/2006/relationships/font" Target="fonts/OpenSans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PTSansNarrow-bold.fntdata"/><Relationship Id="rId7" Type="http://schemas.openxmlformats.org/officeDocument/2006/relationships/slide" Target="slides/slide2.xml"/><Relationship Id="rId20" Type="http://schemas.openxmlformats.org/officeDocument/2006/relationships/font" Target="fonts/OpenSans-italic.fntdata"/><Relationship Id="rId2" Type="http://schemas.openxmlformats.org/officeDocument/2006/relationships/viewProps" Target="viewProps.xml"/><Relationship Id="rId16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OpenSans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5f741f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05f741f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c0ec65e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c0ec65e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05f741f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05f741f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05f741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05f741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05f741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05f741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5f741f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05f741f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5f741f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5f741f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5f741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5f741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5f741f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05f741f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amisha0528/wine-dataset-for-l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Me. Fernando Nemec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a base de dados: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https://www.kaggle.com/datasets/amisha0528/wine-dataset-for-lda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testar DT, RandomForest, LDA e QDA. Buscar o melhor algoritmo para classificar esse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Utilizar todas opções de hiperparâmetros estudados até aqui.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Termos de resposta da base de dados será a </a:t>
            </a:r>
            <a:r>
              <a:rPr i="1" lang="pt-BR"/>
              <a:t>feature</a:t>
            </a:r>
            <a:r>
              <a:rPr lang="pt-BR"/>
              <a:t> </a:t>
            </a:r>
            <a:r>
              <a:rPr b="1" lang="pt-BR"/>
              <a:t>alcohol</a:t>
            </a:r>
            <a:r>
              <a:rPr lang="pt-BR"/>
              <a:t>. Arredondar o valor da variável para termos somente 5 classes (11, 12, 13, 14, 15).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Introdução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 é um algoritmo supervisionado para classificação (somente classificação e não regressão!) que utiliza discriminantes para melhorar a separação dos dados em classes distintas.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Além disso, assim como PCA, LDA é comumente utilizada para reduzir a dimensionalidade dos dados, ou seja, reduzir a quantidade de </a:t>
            </a:r>
            <a:r>
              <a:rPr i="1" lang="pt-BR"/>
              <a:t>features</a:t>
            </a:r>
            <a:r>
              <a:rPr lang="pt-BR"/>
              <a:t> existentes em um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Curse of Dimensionality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ampla dimensionalidade pode ser um problema.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Embora uma gama ampla de dados possa ser algo bom, se pensarmos que cada </a:t>
            </a:r>
            <a:r>
              <a:rPr i="1" lang="pt-BR"/>
              <a:t>feature</a:t>
            </a:r>
            <a:r>
              <a:rPr lang="pt-BR"/>
              <a:t> possui um conjunto de </a:t>
            </a:r>
            <a:r>
              <a:rPr i="1" lang="pt-BR"/>
              <a:t>outliers</a:t>
            </a:r>
            <a:r>
              <a:rPr lang="pt-BR"/>
              <a:t> e esses </a:t>
            </a:r>
            <a:r>
              <a:rPr i="1" lang="pt-BR"/>
              <a:t>outliers</a:t>
            </a:r>
            <a:r>
              <a:rPr lang="pt-BR"/>
              <a:t> podem não estar concentrados nas mesmas observações, é possível termos uma situação onde uma fração considerável da base seja desprezada simplesmente pela quantidade de </a:t>
            </a:r>
            <a:r>
              <a:rPr i="1" lang="pt-BR"/>
              <a:t>outliers</a:t>
            </a:r>
            <a:r>
              <a:rPr lang="pt-BR"/>
              <a:t> presentes em diversas </a:t>
            </a:r>
            <a:r>
              <a:rPr i="1" lang="pt-BR"/>
              <a:t>features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pré-requisitos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 assume que os dados de cada distribuição têm distribuição normal e as covariâncias de cada matriz de classificação são iguais também (#TBT Teste-T!)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fato é que é possível rodar um algoritmo de LDA mesmo sem essas premissas. A acurácia do modelo será prejudicada, mas ele ainda terá algum poder de classificação.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Teoria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 usa discriminantes para plotar um espaço bidimensional em um espaço unidimensional que seja mais favorável para a separação das classes.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 forma bem simplista, o algoritmo funciona da forma exemplifica nas imagens a seguir: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Teoria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925755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181050"/>
            <a:ext cx="4000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Variações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Além da LDA (</a:t>
            </a:r>
            <a:r>
              <a:rPr b="1" lang="pt-BR"/>
              <a:t>Linear</a:t>
            </a:r>
            <a:r>
              <a:rPr lang="pt-BR"/>
              <a:t> Discriminant Analisys) existe também a QDA (Quadratic Discriminant Analisys). A resposta de QDA utiliza curvas para separar os grupos encontrados.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LDA: Vantagens e Desvantagens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Vantagens</a:t>
            </a:r>
            <a:r>
              <a:rPr lang="pt-BR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Simples e computacionalmente favorável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Eficaz para reduzir dimensionalidade enquanto classifica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Desvantagens: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Nem sempre é possível cumprir premissa de distribuição normal e covariância igual entre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LDA assume que os dados podem ser linearmente separados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Trabalhar no algoritmo da aula passada, incluindo LDA (e suas variações de algoritmo (</a:t>
            </a:r>
            <a:r>
              <a:rPr b="1" lang="pt-BR"/>
              <a:t>svd</a:t>
            </a:r>
            <a:r>
              <a:rPr lang="pt-BR"/>
              <a:t> e </a:t>
            </a:r>
            <a:r>
              <a:rPr b="1" lang="pt-BR"/>
              <a:t>lsrq</a:t>
            </a:r>
            <a:r>
              <a:rPr lang="pt-BR"/>
              <a:t>) e QDA.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Indicar se houve melhoria na acurácia para esses modelos em relação aos algoritmos previamente testados.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DA578DE33E44E8DD11C312C11F0C0" ma:contentTypeVersion="14" ma:contentTypeDescription="Create a new document." ma:contentTypeScope="" ma:versionID="c55f29c0ea49955fefc34e8d62a3076c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05bc9cc1259e160cfef6d66d00d3f1b2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4ac8c0e-aed2-4f6a-8b60-68d35fcc4b84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968B6B-65B4-4D07-A5B6-18E104BA4CB1}"/>
</file>

<file path=customXml/itemProps2.xml><?xml version="1.0" encoding="utf-8"?>
<ds:datastoreItem xmlns:ds="http://schemas.openxmlformats.org/officeDocument/2006/customXml" ds:itemID="{89FF1024-0AB6-448D-AB71-965316D81A32}"/>
</file>

<file path=customXml/itemProps3.xml><?xml version="1.0" encoding="utf-8"?>
<ds:datastoreItem xmlns:ds="http://schemas.openxmlformats.org/officeDocument/2006/customXml" ds:itemID="{7E500FA8-6F65-45EA-826A-24C88CC51A1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</Properties>
</file>