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bd1537bf3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bd1537bf3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bd1537bf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bd1537bf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bd1537bf3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bd1537bf3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bd1537bf3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bd1537bf3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b219530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b219530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04700" y="1057300"/>
            <a:ext cx="6950400" cy="19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2d игры с помощью библиотеки Pygame.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613200" y="3860025"/>
            <a:ext cx="3470700" cy="12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Радивилов Ян Робертович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Жданов Олег Владимирович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Сафарова Николь Теймуровна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11 “А” Школа 1576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Научный руководитель: Шишкова Нелли Антоновна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Основная идея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Главный герой, который является воплощением множества пороков, в канун Рождества должен умереть, но Смерть заключает с ним сделку, что позволит ему жить, если он сможет измениться и пройдет несколько испытаний.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Во вступлении герой может ходить, исследовать ограниченную территорию.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Пошаговая стратегия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 Управление юнитами с уникальными характеристиками на клетчатом поле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 Масштабирование и перемещение игрового поля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3. Несколько типов тайлов, непосредственно влияющих на игровой процесс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4. Загрузка карты и юнитов из файла .csv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5. Использование UI элементов библиотеки pygame_gui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6. Анимации, системы частиц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7. Сражение с компьютерным игроком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Бесконечный уровень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Arial"/>
                <a:ea typeface="Arial"/>
                <a:cs typeface="Arial"/>
                <a:sym typeface="Arial"/>
              </a:rPr>
              <a:t>Этот уровень состоит из длинного тоннеля (портала), по которому персонаж перемещается в древние египетские пирамиды. Попав туда, игрок может начать игру просто нажав на определенную клавишу. Цель уровня пробежать как можно больше метров и собрать 3 сундука при этом не наткнутся на препятствия и сражаться со злодеями при помощи огненных шаров!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Arial"/>
                <a:ea typeface="Arial"/>
                <a:cs typeface="Arial"/>
                <a:sym typeface="Arial"/>
              </a:rPr>
              <a:t>Библиотеки: Pygame, Math, Random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Марио на новый лад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Игрок управляет рыцарем, который умеет прыгать и бегать. Ему необходимо пройти полосу препятствий, состоящую из различных демонов.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Главный герой всегда находится в центре экрана, вид на него сделан сбоку, что роднит его с игрой “Марио”.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данных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325" y="971450"/>
            <a:ext cx="7469149" cy="36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