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7" r:id="rId2"/>
    <p:sldId id="404" r:id="rId3"/>
    <p:sldId id="406" r:id="rId4"/>
    <p:sldId id="407" r:id="rId5"/>
    <p:sldId id="408" r:id="rId6"/>
    <p:sldId id="409" r:id="rId7"/>
    <p:sldId id="410" r:id="rId8"/>
    <p:sldId id="405" r:id="rId9"/>
  </p:sldIdLst>
  <p:sldSz cx="12195175" cy="6859588"/>
  <p:notesSz cx="7099300" cy="10234613"/>
  <p:custDataLst>
    <p:tags r:id="rId1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00" autoAdjust="0"/>
    <p:restoredTop sz="79785" autoAdjust="0"/>
  </p:normalViewPr>
  <p:slideViewPr>
    <p:cSldViewPr>
      <p:cViewPr varScale="1">
        <p:scale>
          <a:sx n="116" d="100"/>
          <a:sy n="116" d="100"/>
        </p:scale>
        <p:origin x="2152" y="176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B5D3-7A39-4F8C-4083-4B4C5D80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96BF-2FE4-94DF-6C34-FB9B2182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729B3-74CE-F446-B0AB-70FFB2F3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156448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EB42A-F958-4A9E-7993-A31A3BD0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AC173-BC98-3195-9969-BE662200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06A7D-57C3-5C4D-506B-84B34FC3E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1639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22CF-9109-4874-0E19-2C0FECC7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C717-FE24-34B5-97D9-C1352E2F3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1F452-8912-FE85-E088-F48A69A2D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95318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Final 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(sticks)</a:t>
            </a:r>
          </a:p>
          <a:p>
            <a:r>
              <a:rPr lang="en-US" dirty="0"/>
              <a:t>Surface rendering with raymarching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 + translucency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Transparent structures beneath the surface</a:t>
            </a:r>
          </a:p>
          <a:p>
            <a:pPr lvl="1"/>
            <a:r>
              <a:rPr lang="en-US" dirty="0"/>
              <a:t>4. Reflections and refractions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pPr lvl="1"/>
            <a:r>
              <a:rPr lang="en-US" dirty="0"/>
              <a:t>Compute shader</a:t>
            </a:r>
          </a:p>
          <a:p>
            <a:pPr lvl="1"/>
            <a:r>
              <a:rPr lang="en-US" dirty="0"/>
              <a:t>Classic mesh rasterization</a:t>
            </a:r>
          </a:p>
          <a:p>
            <a:pPr lvl="1"/>
            <a:r>
              <a:rPr lang="en-US" dirty="0"/>
              <a:t>Raymarching</a:t>
            </a:r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3D82-4865-0582-7C1F-17EBFB04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24F-7ED3-BDD4-CE2B-8CF40A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0F4A-BD8D-C855-BCCA-EC002F4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Render Passes + Blending</a:t>
            </a:r>
          </a:p>
          <a:p>
            <a:pPr lvl="1"/>
            <a:r>
              <a:rPr lang="en-US" dirty="0"/>
              <a:t>Rasterization</a:t>
            </a:r>
          </a:p>
          <a:p>
            <a:pPr lvl="1"/>
            <a:r>
              <a:rPr lang="en-US" dirty="0"/>
              <a:t>Ray Marching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671E-3E49-56AB-247A-0378F6FAC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2CD5-8919-1FCF-9D3E-C5EB6F29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17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A1DF-8D68-8247-3033-69DF209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160-9A10-8AA0-D55D-FBE1470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3142-0372-4CFC-7819-E26FC51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Support varies a lot</a:t>
            </a:r>
          </a:p>
          <a:p>
            <a:r>
              <a:rPr lang="en-US" dirty="0"/>
              <a:t>Protein Files invalid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0A15-1B34-50F4-099F-14995DA2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86F9-6335-4062-A6DE-10C81F1FC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25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13B-787F-4D10-9E2F-84B6D50C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9CD-C2B4-C21F-6DA1-2AEDC3A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53E-B5F8-718E-6495-5B32F0C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05" lvl="1" indent="0">
              <a:buNone/>
            </a:pPr>
            <a:r>
              <a:rPr lang="en-US" dirty="0"/>
              <a:t>Demo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415A-5134-F54E-D93A-F7CAF973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824D-C33B-22A4-1BB2-CDAF0C8B1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704</Words>
  <Application>Microsoft Macintosh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Wingdings</vt:lpstr>
      <vt:lpstr>Blends</vt:lpstr>
      <vt:lpstr>VU Visualisierung 2 (186.833) Rendering molecules for fun and profit Final Presentation</vt:lpstr>
      <vt:lpstr>Short Article Summary</vt:lpstr>
      <vt:lpstr>Concept</vt:lpstr>
      <vt:lpstr>Implementation &amp; Data</vt:lpstr>
      <vt:lpstr>Implementation &amp; Data</vt:lpstr>
      <vt:lpstr>Challenges</vt:lpstr>
      <vt:lpstr>Demo</vt:lpstr>
      <vt:lpstr>Rendering molecules for fun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2025-01-07T12:53:57Z</dcterms:modified>
</cp:coreProperties>
</file>