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trictFirstAndLastChars="0" embedTrueTypeFonts="1" autoCompressPictures="0">
  <p:sldMasterIdLst>
    <p:sldMasterId id="2147483660" r:id="rId1"/>
  </p:sldMasterIdLst>
  <p:notesMasterIdLst>
    <p:notesMasterId r:id="rId10"/>
  </p:notesMasterIdLst>
  <p:handoutMasterIdLst>
    <p:handoutMasterId r:id="rId11"/>
  </p:handoutMasterIdLst>
  <p:sldIdLst>
    <p:sldId id="317" r:id="rId2"/>
    <p:sldId id="404" r:id="rId3"/>
    <p:sldId id="406" r:id="rId4"/>
    <p:sldId id="407" r:id="rId5"/>
    <p:sldId id="408" r:id="rId6"/>
    <p:sldId id="409" r:id="rId7"/>
    <p:sldId id="410" r:id="rId8"/>
    <p:sldId id="405" r:id="rId9"/>
  </p:sldIdLst>
  <p:sldSz cx="12195175" cy="6859588"/>
  <p:notesSz cx="7099300" cy="10234613"/>
  <p:custDataLst>
    <p:tags r:id="rId12"/>
  </p:custDataLst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609722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1219444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829166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243888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3048610" algn="l" defTabSz="1219444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3658332" algn="l" defTabSz="1219444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4268053" algn="l" defTabSz="1219444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4877775" algn="l" defTabSz="1219444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48" userDrawn="1">
          <p15:clr>
            <a:srgbClr val="A4A3A4"/>
          </p15:clr>
        </p15:guide>
        <p15:guide id="2" pos="2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702A"/>
    <a:srgbClr val="FFFFFF"/>
    <a:srgbClr val="EAEAEA"/>
    <a:srgbClr val="DDDDDD"/>
    <a:srgbClr val="B2B2B2"/>
    <a:srgbClr val="808080"/>
    <a:srgbClr val="5F5F5F"/>
    <a:srgbClr val="333333"/>
    <a:srgbClr val="1C1C1C"/>
    <a:srgbClr val="0808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83" autoAdjust="0"/>
    <p:restoredTop sz="79785" autoAdjust="0"/>
  </p:normalViewPr>
  <p:slideViewPr>
    <p:cSldViewPr>
      <p:cViewPr varScale="1">
        <p:scale>
          <a:sx n="116" d="100"/>
          <a:sy n="116" d="100"/>
        </p:scale>
        <p:origin x="2152" y="176"/>
      </p:cViewPr>
      <p:guideLst>
        <p:guide orient="horz" pos="4248"/>
        <p:guide pos="29"/>
      </p:guideLst>
    </p:cSldViewPr>
  </p:slideViewPr>
  <p:outlineViewPr>
    <p:cViewPr>
      <p:scale>
        <a:sx n="33" d="100"/>
        <a:sy n="33" d="100"/>
      </p:scale>
      <p:origin x="0" y="31794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47" d="100"/>
          <a:sy n="47" d="100"/>
        </p:scale>
        <p:origin x="-2958" y="-108"/>
      </p:cViewPr>
      <p:guideLst>
        <p:guide orient="horz" pos="3223"/>
        <p:guide pos="223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6616700" y="9804400"/>
            <a:ext cx="411163" cy="3143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5297" tIns="46812" rIns="95297" bIns="46812" anchor="ctr">
            <a:spAutoFit/>
          </a:bodyPr>
          <a:lstStyle/>
          <a:p>
            <a:pPr algn="r" defTabSz="963613" eaLnBrk="0" hangingPunct="0">
              <a:defRPr/>
            </a:pPr>
            <a:fld id="{6F662337-F29A-42C0-AD78-B55C516B3873}" type="slidenum">
              <a:rPr lang="en-US" sz="1500">
                <a:latin typeface="Times New Roman" pitchFamily="18" charset="0"/>
              </a:rPr>
              <a:pPr algn="r" defTabSz="963613" eaLnBrk="0" hangingPunct="0">
                <a:defRPr/>
              </a:pPr>
              <a:t>‹#›</a:t>
            </a:fld>
            <a:endParaRPr lang="en-US" sz="15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23983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53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5297" tIns="46812" rIns="95297" bIns="4681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Click to edit Master notes styles</a:t>
            </a:r>
          </a:p>
          <a:p>
            <a:pPr lvl="1"/>
            <a:r>
              <a:rPr lang="de-DE" noProof="0"/>
              <a:t>Second Level</a:t>
            </a:r>
          </a:p>
          <a:p>
            <a:pPr lvl="2"/>
            <a:r>
              <a:rPr lang="de-DE" noProof="0"/>
              <a:t>Third Level</a:t>
            </a:r>
          </a:p>
          <a:p>
            <a:pPr lvl="3"/>
            <a:r>
              <a:rPr lang="de-DE" noProof="0"/>
              <a:t>Fourth Level</a:t>
            </a:r>
          </a:p>
          <a:p>
            <a:pPr lvl="4"/>
            <a:r>
              <a:rPr lang="de-DE" noProof="0"/>
              <a:t>Fifth Level</a:t>
            </a:r>
          </a:p>
        </p:txBody>
      </p:sp>
      <p:sp>
        <p:nvSpPr>
          <p:cNvPr id="87043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61950" y="892175"/>
            <a:ext cx="6378575" cy="35893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6616700" y="9804400"/>
            <a:ext cx="411163" cy="3143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5297" tIns="46812" rIns="95297" bIns="46812" anchor="ctr">
            <a:spAutoFit/>
          </a:bodyPr>
          <a:lstStyle/>
          <a:p>
            <a:pPr algn="r" defTabSz="963613" eaLnBrk="0" hangingPunct="0">
              <a:defRPr/>
            </a:pPr>
            <a:fld id="{B547CDA9-CD15-4116-9F85-711E0754F959}" type="slidenum">
              <a:rPr lang="en-US" sz="1500">
                <a:latin typeface="Times New Roman" pitchFamily="18" charset="0"/>
              </a:rPr>
              <a:pPr algn="r" defTabSz="963613" eaLnBrk="0" hangingPunct="0">
                <a:defRPr/>
              </a:pPr>
              <a:t>‹#›</a:t>
            </a:fld>
            <a:endParaRPr lang="en-US" sz="15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071901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1pPr>
    <a:lvl2pPr marL="609722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1219444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3pPr>
    <a:lvl4pPr marL="1829166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4pPr>
    <a:lvl5pPr marL="2438888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5pPr>
    <a:lvl6pPr marL="3048610" algn="l" defTabSz="121944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8332" algn="l" defTabSz="121944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8053" algn="l" defTabSz="121944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7775" algn="l" defTabSz="121944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800" b="0" dirty="0"/>
              <a:t>&lt;</a:t>
            </a:r>
            <a:r>
              <a:rPr lang="en-US" sz="1600" b="0" dirty="0"/>
              <a:t> Exercise type&gt; : 1. </a:t>
            </a:r>
            <a:r>
              <a:rPr lang="de-AT" sz="1800" b="0" i="0" u="none" strike="noStrike" dirty="0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Research Paper Implementation</a:t>
            </a:r>
            <a:r>
              <a:rPr lang="de-AT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​</a:t>
            </a:r>
            <a:r>
              <a:rPr lang="en-US" sz="1600" b="0" dirty="0"/>
              <a:t>, 2. Technique Extension/Adaptation, 3. Dataset Visualization</a:t>
            </a:r>
          </a:p>
          <a:p>
            <a:r>
              <a:rPr lang="en-US" sz="1600" b="0" dirty="0"/>
              <a:t>In this template: 1. </a:t>
            </a:r>
            <a:r>
              <a:rPr lang="de-AT" sz="1800" b="0" i="0" u="none" strike="noStrike" dirty="0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Research Paper Implementation</a:t>
            </a:r>
            <a:r>
              <a:rPr lang="de-AT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0288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Summarize the algorithms</a:t>
            </a:r>
            <a:r>
              <a:rPr lang="en-US" baseline="0" dirty="0"/>
              <a:t> and concepts described in the paper.</a:t>
            </a:r>
          </a:p>
          <a:p>
            <a:r>
              <a:rPr lang="en-US" baseline="0" dirty="0"/>
              <a:t>If space is available, put some representative image here</a:t>
            </a:r>
          </a:p>
          <a:p>
            <a:endParaRPr lang="en-US" baseline="0" dirty="0"/>
          </a:p>
          <a:p>
            <a:r>
              <a:rPr lang="en-US" baseline="0" dirty="0"/>
              <a:t>~ 1 minute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35649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Describe</a:t>
            </a:r>
            <a:r>
              <a:rPr lang="en-US" baseline="0" dirty="0"/>
              <a:t> what you plan to implement </a:t>
            </a:r>
            <a:r>
              <a:rPr lang="en-AT" baseline="0" dirty="0"/>
              <a:t>–</a:t>
            </a:r>
            <a:r>
              <a:rPr lang="en-US" baseline="0" dirty="0"/>
              <a:t> you do not need to and often should not stick 100% to the algorithm described in the paper. </a:t>
            </a:r>
          </a:p>
          <a:p>
            <a:r>
              <a:rPr lang="en-US" baseline="0" dirty="0"/>
              <a:t>If you do not stick closely to the paper, describe what you omit and / or what you will implement additionally. </a:t>
            </a:r>
          </a:p>
          <a:p>
            <a:r>
              <a:rPr lang="en-US" baseline="0" dirty="0"/>
              <a:t>The design and implementation effort should be proportional to the lab ECTS! Take existing libraries and online examples into account when estimating your effort!</a:t>
            </a:r>
          </a:p>
          <a:p>
            <a:endParaRPr lang="en-US" baseline="0" dirty="0"/>
          </a:p>
          <a:p>
            <a:r>
              <a:rPr lang="en-US" baseline="0" dirty="0"/>
              <a:t>If you have any open questions, put them here!  </a:t>
            </a:r>
          </a:p>
          <a:p>
            <a:endParaRPr lang="en-US" baseline="0" dirty="0"/>
          </a:p>
          <a:p>
            <a:r>
              <a:rPr lang="en-US" baseline="0" dirty="0"/>
              <a:t>~1 minute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9063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Describe how you plan to implement the work</a:t>
            </a:r>
            <a:r>
              <a:rPr lang="en-US" baseline="0" dirty="0"/>
              <a:t>: which visualization or graphics libraries do you plan to use? </a:t>
            </a:r>
          </a:p>
          <a:p>
            <a:r>
              <a:rPr lang="en-US" baseline="0" dirty="0"/>
              <a:t>Do you have some data already? Describe the relevant aspects of the data (source, size, structure etc.)!</a:t>
            </a:r>
          </a:p>
          <a:p>
            <a:r>
              <a:rPr lang="en-US" baseline="0" dirty="0"/>
              <a:t>Which data preprocessing steps are necessary and which libraries do you plan to use? </a:t>
            </a:r>
          </a:p>
          <a:p>
            <a:r>
              <a:rPr lang="en-US" baseline="0" dirty="0"/>
              <a:t>If you do not  have data yet, this is a good time to get feedback! </a:t>
            </a:r>
          </a:p>
          <a:p>
            <a:endParaRPr lang="en-US" baseline="0" dirty="0"/>
          </a:p>
          <a:p>
            <a:r>
              <a:rPr lang="en-US" baseline="0" dirty="0"/>
              <a:t>~1 minute</a:t>
            </a:r>
          </a:p>
        </p:txBody>
      </p:sp>
    </p:spTree>
    <p:extLst>
      <p:ext uri="{BB962C8B-B14F-4D97-AF65-F5344CB8AC3E}">
        <p14:creationId xmlns:p14="http://schemas.microsoft.com/office/powerpoint/2010/main" val="21581898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A8B5D3-7A39-4F8C-4083-4B4C5D8061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52F96BF-2FE4-94DF-6C34-FB9B21827A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79729B3-74CE-F446-B0AB-70FFB2F339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Describe how you plan to implement the work</a:t>
            </a:r>
            <a:r>
              <a:rPr lang="en-US" baseline="0" dirty="0"/>
              <a:t>: which visualization or graphics libraries do you plan to use? </a:t>
            </a:r>
          </a:p>
          <a:p>
            <a:r>
              <a:rPr lang="en-US" baseline="0" dirty="0"/>
              <a:t>Do you have some data already? Describe the relevant aspects of the data (source, size, structure etc.)!</a:t>
            </a:r>
          </a:p>
          <a:p>
            <a:r>
              <a:rPr lang="en-US" baseline="0" dirty="0"/>
              <a:t>Which data preprocessing steps are necessary and which libraries do you plan to use? </a:t>
            </a:r>
          </a:p>
          <a:p>
            <a:r>
              <a:rPr lang="en-US" baseline="0" dirty="0"/>
              <a:t>If you do not  have data yet, this is a good time to get feedback! </a:t>
            </a:r>
          </a:p>
          <a:p>
            <a:endParaRPr lang="en-US" baseline="0" dirty="0"/>
          </a:p>
          <a:p>
            <a:r>
              <a:rPr lang="en-US" baseline="0" dirty="0"/>
              <a:t>~1 minute</a:t>
            </a:r>
          </a:p>
        </p:txBody>
      </p:sp>
    </p:spTree>
    <p:extLst>
      <p:ext uri="{BB962C8B-B14F-4D97-AF65-F5344CB8AC3E}">
        <p14:creationId xmlns:p14="http://schemas.microsoft.com/office/powerpoint/2010/main" val="15644874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EEB42A-F958-4A9E-7993-A31A3BD022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77AC173-BC98-3195-9969-BE6622007DB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9C06A7D-57C3-5C4D-506B-84B34FC3E0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Describe how you plan to implement the work</a:t>
            </a:r>
            <a:r>
              <a:rPr lang="en-US" baseline="0" dirty="0"/>
              <a:t>: which visualization or graphics libraries do you plan to use? </a:t>
            </a:r>
          </a:p>
          <a:p>
            <a:r>
              <a:rPr lang="en-US" baseline="0" dirty="0"/>
              <a:t>Do you have some data already? Describe the relevant aspects of the data (source, size, structure etc.)!</a:t>
            </a:r>
          </a:p>
          <a:p>
            <a:r>
              <a:rPr lang="en-US" baseline="0" dirty="0"/>
              <a:t>Which data preprocessing steps are necessary and which libraries do you plan to use? </a:t>
            </a:r>
          </a:p>
          <a:p>
            <a:r>
              <a:rPr lang="en-US" baseline="0" dirty="0"/>
              <a:t>If you do not  have data yet, this is a good time to get feedback! </a:t>
            </a:r>
          </a:p>
          <a:p>
            <a:endParaRPr lang="en-US" baseline="0" dirty="0"/>
          </a:p>
          <a:p>
            <a:r>
              <a:rPr lang="en-US" baseline="0" dirty="0"/>
              <a:t>~1 minute</a:t>
            </a:r>
          </a:p>
        </p:txBody>
      </p:sp>
    </p:spTree>
    <p:extLst>
      <p:ext uri="{BB962C8B-B14F-4D97-AF65-F5344CB8AC3E}">
        <p14:creationId xmlns:p14="http://schemas.microsoft.com/office/powerpoint/2010/main" val="21163939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AA22CF-9109-4874-0E19-2C0FECC740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DEDC717-FE24-34B5-97D9-C1352E2F3F3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351F452-8912-FE85-E088-F48A69A2DD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Describe how you plan to implement the work</a:t>
            </a:r>
            <a:r>
              <a:rPr lang="en-US" baseline="0" dirty="0"/>
              <a:t>: which visualization or graphics libraries do you plan to use? </a:t>
            </a:r>
          </a:p>
          <a:p>
            <a:r>
              <a:rPr lang="en-US" baseline="0" dirty="0"/>
              <a:t>Do you have some data already? Describe the relevant aspects of the data (source, size, structure etc.)!</a:t>
            </a:r>
          </a:p>
          <a:p>
            <a:r>
              <a:rPr lang="en-US" baseline="0" dirty="0"/>
              <a:t>Which data preprocessing steps are necessary and which libraries do you plan to use? </a:t>
            </a:r>
          </a:p>
          <a:p>
            <a:r>
              <a:rPr lang="en-US" baseline="0" dirty="0"/>
              <a:t>If you do not  have data yet, this is a good time to get feedback! </a:t>
            </a:r>
          </a:p>
          <a:p>
            <a:endParaRPr lang="en-US" baseline="0" dirty="0"/>
          </a:p>
          <a:p>
            <a:r>
              <a:rPr lang="en-US" baseline="0" dirty="0"/>
              <a:t>~1 minute</a:t>
            </a:r>
          </a:p>
        </p:txBody>
      </p:sp>
    </p:spTree>
    <p:extLst>
      <p:ext uri="{BB962C8B-B14F-4D97-AF65-F5344CB8AC3E}">
        <p14:creationId xmlns:p14="http://schemas.microsoft.com/office/powerpoint/2010/main" val="9531808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the last</a:t>
            </a:r>
            <a:r>
              <a:rPr lang="en-US" baseline="0" dirty="0"/>
              <a:t> slide that remains visible until the next group comes up. </a:t>
            </a:r>
          </a:p>
          <a:p>
            <a:r>
              <a:rPr lang="en-US" baseline="0" dirty="0"/>
              <a:t>A picture would be helpful to support the discussion </a:t>
            </a:r>
            <a:r>
              <a:rPr lang="en-AT" baseline="0" dirty="0">
                <a:sym typeface="Wingdings" panose="05000000000000000000" pitchFamily="2" charset="2"/>
              </a:rPr>
              <a:t></a:t>
            </a:r>
            <a:r>
              <a:rPr lang="en-US" baseline="0" dirty="0">
                <a:sym typeface="Wingdings" panose="05000000000000000000" pitchFamily="2" charset="2"/>
              </a:rPr>
              <a:t> </a:t>
            </a:r>
            <a:endParaRPr lang="en-US" baseline="0" dirty="0"/>
          </a:p>
          <a:p>
            <a:r>
              <a:rPr lang="en-US" baseline="0" dirty="0"/>
              <a:t>Nothing to say here.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04651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11665361" y="610763"/>
            <a:ext cx="319841" cy="5627344"/>
            <a:chOff x="5475" y="54"/>
            <a:chExt cx="216" cy="3856"/>
          </a:xfrm>
        </p:grpSpPr>
        <p:sp>
          <p:nvSpPr>
            <p:cNvPr id="14" name="Rectangle 12"/>
            <p:cNvSpPr>
              <a:spLocks noChangeArrowheads="1"/>
            </p:cNvSpPr>
            <p:nvPr userDrawn="1"/>
          </p:nvSpPr>
          <p:spPr bwMode="auto">
            <a:xfrm>
              <a:off x="5633" y="530"/>
              <a:ext cx="54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5" name="Rectangle 13"/>
            <p:cNvSpPr>
              <a:spLocks noChangeArrowheads="1"/>
            </p:cNvSpPr>
            <p:nvPr userDrawn="1"/>
          </p:nvSpPr>
          <p:spPr bwMode="auto">
            <a:xfrm>
              <a:off x="5527" y="530"/>
              <a:ext cx="54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6" name="Rectangle 14"/>
            <p:cNvSpPr>
              <a:spLocks noChangeArrowheads="1"/>
            </p:cNvSpPr>
            <p:nvPr userDrawn="1"/>
          </p:nvSpPr>
          <p:spPr bwMode="auto">
            <a:xfrm>
              <a:off x="5633" y="582"/>
              <a:ext cx="54" cy="53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7" name="Rectangle 15"/>
            <p:cNvSpPr>
              <a:spLocks noChangeArrowheads="1"/>
            </p:cNvSpPr>
            <p:nvPr userDrawn="1"/>
          </p:nvSpPr>
          <p:spPr bwMode="auto">
            <a:xfrm>
              <a:off x="5475" y="582"/>
              <a:ext cx="52" cy="53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8" name="Rectangle 16"/>
            <p:cNvSpPr>
              <a:spLocks noChangeArrowheads="1"/>
            </p:cNvSpPr>
            <p:nvPr userDrawn="1"/>
          </p:nvSpPr>
          <p:spPr bwMode="auto">
            <a:xfrm>
              <a:off x="5633" y="635"/>
              <a:ext cx="54" cy="53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9" name="Rectangle 17"/>
            <p:cNvSpPr>
              <a:spLocks noChangeArrowheads="1"/>
            </p:cNvSpPr>
            <p:nvPr userDrawn="1"/>
          </p:nvSpPr>
          <p:spPr bwMode="auto">
            <a:xfrm>
              <a:off x="5581" y="635"/>
              <a:ext cx="52" cy="53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0" name="Rectangle 18"/>
            <p:cNvSpPr>
              <a:spLocks noChangeArrowheads="1"/>
            </p:cNvSpPr>
            <p:nvPr userDrawn="1"/>
          </p:nvSpPr>
          <p:spPr bwMode="auto">
            <a:xfrm>
              <a:off x="5633" y="688"/>
              <a:ext cx="54" cy="53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1" name="Rectangle 19"/>
            <p:cNvSpPr>
              <a:spLocks noChangeArrowheads="1"/>
            </p:cNvSpPr>
            <p:nvPr userDrawn="1"/>
          </p:nvSpPr>
          <p:spPr bwMode="auto">
            <a:xfrm>
              <a:off x="5581" y="582"/>
              <a:ext cx="52" cy="53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2" name="Rectangle 20"/>
            <p:cNvSpPr>
              <a:spLocks noChangeArrowheads="1"/>
            </p:cNvSpPr>
            <p:nvPr userDrawn="1"/>
          </p:nvSpPr>
          <p:spPr bwMode="auto">
            <a:xfrm>
              <a:off x="5527" y="688"/>
              <a:ext cx="54" cy="53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3" name="Rectangle 21"/>
            <p:cNvSpPr>
              <a:spLocks noChangeArrowheads="1"/>
            </p:cNvSpPr>
            <p:nvPr userDrawn="1"/>
          </p:nvSpPr>
          <p:spPr bwMode="auto">
            <a:xfrm>
              <a:off x="5475" y="688"/>
              <a:ext cx="52" cy="53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4" name="Rectangle 22"/>
            <p:cNvSpPr>
              <a:spLocks noChangeArrowheads="1"/>
            </p:cNvSpPr>
            <p:nvPr userDrawn="1"/>
          </p:nvSpPr>
          <p:spPr bwMode="auto">
            <a:xfrm>
              <a:off x="5633" y="741"/>
              <a:ext cx="54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5" name="Rectangle 23"/>
            <p:cNvSpPr>
              <a:spLocks noChangeArrowheads="1"/>
            </p:cNvSpPr>
            <p:nvPr userDrawn="1"/>
          </p:nvSpPr>
          <p:spPr bwMode="auto">
            <a:xfrm>
              <a:off x="5581" y="741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6" name="Rectangle 24"/>
            <p:cNvSpPr>
              <a:spLocks noChangeArrowheads="1"/>
            </p:cNvSpPr>
            <p:nvPr userDrawn="1"/>
          </p:nvSpPr>
          <p:spPr bwMode="auto">
            <a:xfrm>
              <a:off x="5527" y="793"/>
              <a:ext cx="54" cy="54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7" name="Rectangle 25"/>
            <p:cNvSpPr>
              <a:spLocks noChangeArrowheads="1"/>
            </p:cNvSpPr>
            <p:nvPr userDrawn="1"/>
          </p:nvSpPr>
          <p:spPr bwMode="auto">
            <a:xfrm>
              <a:off x="5633" y="793"/>
              <a:ext cx="54" cy="54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8" name="Rectangle 26"/>
            <p:cNvSpPr>
              <a:spLocks noChangeArrowheads="1"/>
            </p:cNvSpPr>
            <p:nvPr userDrawn="1"/>
          </p:nvSpPr>
          <p:spPr bwMode="auto">
            <a:xfrm>
              <a:off x="5633" y="847"/>
              <a:ext cx="54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9" name="Rectangle 27"/>
            <p:cNvSpPr>
              <a:spLocks noChangeArrowheads="1"/>
            </p:cNvSpPr>
            <p:nvPr userDrawn="1"/>
          </p:nvSpPr>
          <p:spPr bwMode="auto">
            <a:xfrm>
              <a:off x="5581" y="847"/>
              <a:ext cx="52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30" name="Rectangle 28"/>
            <p:cNvSpPr>
              <a:spLocks noChangeArrowheads="1"/>
            </p:cNvSpPr>
            <p:nvPr userDrawn="1"/>
          </p:nvSpPr>
          <p:spPr bwMode="auto">
            <a:xfrm>
              <a:off x="5475" y="847"/>
              <a:ext cx="52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31" name="Rectangle 29"/>
            <p:cNvSpPr>
              <a:spLocks noChangeArrowheads="1"/>
            </p:cNvSpPr>
            <p:nvPr userDrawn="1"/>
          </p:nvSpPr>
          <p:spPr bwMode="auto">
            <a:xfrm>
              <a:off x="5633" y="899"/>
              <a:ext cx="54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32" name="Rectangle 30"/>
            <p:cNvSpPr>
              <a:spLocks noChangeArrowheads="1"/>
            </p:cNvSpPr>
            <p:nvPr userDrawn="1"/>
          </p:nvSpPr>
          <p:spPr bwMode="auto">
            <a:xfrm>
              <a:off x="5581" y="899"/>
              <a:ext cx="52" cy="54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33" name="Rectangle 31"/>
            <p:cNvSpPr>
              <a:spLocks noChangeArrowheads="1"/>
            </p:cNvSpPr>
            <p:nvPr userDrawn="1"/>
          </p:nvSpPr>
          <p:spPr bwMode="auto">
            <a:xfrm>
              <a:off x="5527" y="899"/>
              <a:ext cx="54" cy="54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34" name="Rectangle 32"/>
            <p:cNvSpPr>
              <a:spLocks noChangeArrowheads="1"/>
            </p:cNvSpPr>
            <p:nvPr userDrawn="1"/>
          </p:nvSpPr>
          <p:spPr bwMode="auto">
            <a:xfrm>
              <a:off x="5633" y="953"/>
              <a:ext cx="54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35" name="Rectangle 33"/>
            <p:cNvSpPr>
              <a:spLocks noChangeArrowheads="1"/>
            </p:cNvSpPr>
            <p:nvPr userDrawn="1"/>
          </p:nvSpPr>
          <p:spPr bwMode="auto">
            <a:xfrm>
              <a:off x="5581" y="953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36" name="Rectangle 34"/>
            <p:cNvSpPr>
              <a:spLocks noChangeArrowheads="1"/>
            </p:cNvSpPr>
            <p:nvPr userDrawn="1"/>
          </p:nvSpPr>
          <p:spPr bwMode="auto">
            <a:xfrm>
              <a:off x="5475" y="953"/>
              <a:ext cx="52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37" name="Rectangle 35"/>
            <p:cNvSpPr>
              <a:spLocks noChangeArrowheads="1"/>
            </p:cNvSpPr>
            <p:nvPr userDrawn="1"/>
          </p:nvSpPr>
          <p:spPr bwMode="auto">
            <a:xfrm>
              <a:off x="5633" y="1005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38" name="Rectangle 36"/>
            <p:cNvSpPr>
              <a:spLocks noChangeArrowheads="1"/>
            </p:cNvSpPr>
            <p:nvPr userDrawn="1"/>
          </p:nvSpPr>
          <p:spPr bwMode="auto">
            <a:xfrm>
              <a:off x="5527" y="1005"/>
              <a:ext cx="54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39" name="Rectangle 37"/>
            <p:cNvSpPr>
              <a:spLocks noChangeArrowheads="1"/>
            </p:cNvSpPr>
            <p:nvPr userDrawn="1"/>
          </p:nvSpPr>
          <p:spPr bwMode="auto">
            <a:xfrm>
              <a:off x="5633" y="1057"/>
              <a:ext cx="54" cy="54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40" name="Rectangle 38"/>
            <p:cNvSpPr>
              <a:spLocks noChangeArrowheads="1"/>
            </p:cNvSpPr>
            <p:nvPr userDrawn="1"/>
          </p:nvSpPr>
          <p:spPr bwMode="auto">
            <a:xfrm>
              <a:off x="5581" y="1057"/>
              <a:ext cx="52" cy="54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41" name="Rectangle 39"/>
            <p:cNvSpPr>
              <a:spLocks noChangeArrowheads="1"/>
            </p:cNvSpPr>
            <p:nvPr userDrawn="1"/>
          </p:nvSpPr>
          <p:spPr bwMode="auto">
            <a:xfrm>
              <a:off x="5475" y="1057"/>
              <a:ext cx="52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42" name="Rectangle 40"/>
            <p:cNvSpPr>
              <a:spLocks noChangeArrowheads="1"/>
            </p:cNvSpPr>
            <p:nvPr userDrawn="1"/>
          </p:nvSpPr>
          <p:spPr bwMode="auto">
            <a:xfrm>
              <a:off x="5633" y="1111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43" name="Rectangle 41"/>
            <p:cNvSpPr>
              <a:spLocks noChangeArrowheads="1"/>
            </p:cNvSpPr>
            <p:nvPr userDrawn="1"/>
          </p:nvSpPr>
          <p:spPr bwMode="auto">
            <a:xfrm>
              <a:off x="5581" y="1111"/>
              <a:ext cx="52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44" name="Rectangle 42"/>
            <p:cNvSpPr>
              <a:spLocks noChangeArrowheads="1"/>
            </p:cNvSpPr>
            <p:nvPr userDrawn="1"/>
          </p:nvSpPr>
          <p:spPr bwMode="auto">
            <a:xfrm>
              <a:off x="5633" y="1163"/>
              <a:ext cx="54" cy="54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45" name="Rectangle 43"/>
            <p:cNvSpPr>
              <a:spLocks noChangeArrowheads="1"/>
            </p:cNvSpPr>
            <p:nvPr userDrawn="1"/>
          </p:nvSpPr>
          <p:spPr bwMode="auto">
            <a:xfrm>
              <a:off x="5527" y="1163"/>
              <a:ext cx="54" cy="54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46" name="Rectangle 44"/>
            <p:cNvSpPr>
              <a:spLocks noChangeArrowheads="1"/>
            </p:cNvSpPr>
            <p:nvPr userDrawn="1"/>
          </p:nvSpPr>
          <p:spPr bwMode="auto">
            <a:xfrm>
              <a:off x="5633" y="1217"/>
              <a:ext cx="54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47" name="Rectangle 45"/>
            <p:cNvSpPr>
              <a:spLocks noChangeArrowheads="1"/>
            </p:cNvSpPr>
            <p:nvPr userDrawn="1"/>
          </p:nvSpPr>
          <p:spPr bwMode="auto">
            <a:xfrm>
              <a:off x="5581" y="1217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48" name="Rectangle 46"/>
            <p:cNvSpPr>
              <a:spLocks noChangeArrowheads="1"/>
            </p:cNvSpPr>
            <p:nvPr userDrawn="1"/>
          </p:nvSpPr>
          <p:spPr bwMode="auto">
            <a:xfrm>
              <a:off x="5527" y="1217"/>
              <a:ext cx="54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49" name="Rectangle 47"/>
            <p:cNvSpPr>
              <a:spLocks noChangeArrowheads="1"/>
            </p:cNvSpPr>
            <p:nvPr userDrawn="1"/>
          </p:nvSpPr>
          <p:spPr bwMode="auto">
            <a:xfrm>
              <a:off x="5633" y="1269"/>
              <a:ext cx="54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50" name="Rectangle 48"/>
            <p:cNvSpPr>
              <a:spLocks noChangeArrowheads="1"/>
            </p:cNvSpPr>
            <p:nvPr userDrawn="1"/>
          </p:nvSpPr>
          <p:spPr bwMode="auto">
            <a:xfrm>
              <a:off x="5581" y="1269"/>
              <a:ext cx="52" cy="54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51" name="Rectangle 49"/>
            <p:cNvSpPr>
              <a:spLocks noChangeArrowheads="1"/>
            </p:cNvSpPr>
            <p:nvPr userDrawn="1"/>
          </p:nvSpPr>
          <p:spPr bwMode="auto">
            <a:xfrm>
              <a:off x="5475" y="1269"/>
              <a:ext cx="52" cy="54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52" name="Rectangle 50"/>
            <p:cNvSpPr>
              <a:spLocks noChangeArrowheads="1"/>
            </p:cNvSpPr>
            <p:nvPr userDrawn="1"/>
          </p:nvSpPr>
          <p:spPr bwMode="auto">
            <a:xfrm>
              <a:off x="5633" y="1323"/>
              <a:ext cx="54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53" name="Rectangle 51"/>
            <p:cNvSpPr>
              <a:spLocks noChangeArrowheads="1"/>
            </p:cNvSpPr>
            <p:nvPr userDrawn="1"/>
          </p:nvSpPr>
          <p:spPr bwMode="auto">
            <a:xfrm>
              <a:off x="5527" y="1323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54" name="Rectangle 52"/>
            <p:cNvSpPr>
              <a:spLocks noChangeArrowheads="1"/>
            </p:cNvSpPr>
            <p:nvPr userDrawn="1"/>
          </p:nvSpPr>
          <p:spPr bwMode="auto">
            <a:xfrm>
              <a:off x="5633" y="1375"/>
              <a:ext cx="54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55" name="Rectangle 53"/>
            <p:cNvSpPr>
              <a:spLocks noChangeArrowheads="1"/>
            </p:cNvSpPr>
            <p:nvPr userDrawn="1"/>
          </p:nvSpPr>
          <p:spPr bwMode="auto">
            <a:xfrm>
              <a:off x="5581" y="1375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56" name="Rectangle 54"/>
            <p:cNvSpPr>
              <a:spLocks noChangeArrowheads="1"/>
            </p:cNvSpPr>
            <p:nvPr userDrawn="1"/>
          </p:nvSpPr>
          <p:spPr bwMode="auto">
            <a:xfrm>
              <a:off x="5527" y="1375"/>
              <a:ext cx="54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57" name="Rectangle 55"/>
            <p:cNvSpPr>
              <a:spLocks noChangeArrowheads="1"/>
            </p:cNvSpPr>
            <p:nvPr userDrawn="1"/>
          </p:nvSpPr>
          <p:spPr bwMode="auto">
            <a:xfrm>
              <a:off x="5633" y="1427"/>
              <a:ext cx="54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58" name="Rectangle 56"/>
            <p:cNvSpPr>
              <a:spLocks noChangeArrowheads="1"/>
            </p:cNvSpPr>
            <p:nvPr userDrawn="1"/>
          </p:nvSpPr>
          <p:spPr bwMode="auto">
            <a:xfrm>
              <a:off x="5581" y="1427"/>
              <a:ext cx="52" cy="54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59" name="Rectangle 57"/>
            <p:cNvSpPr>
              <a:spLocks noChangeArrowheads="1"/>
            </p:cNvSpPr>
            <p:nvPr userDrawn="1"/>
          </p:nvSpPr>
          <p:spPr bwMode="auto">
            <a:xfrm>
              <a:off x="5633" y="1481"/>
              <a:ext cx="54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60" name="Rectangle 58"/>
            <p:cNvSpPr>
              <a:spLocks noChangeArrowheads="1"/>
            </p:cNvSpPr>
            <p:nvPr userDrawn="1"/>
          </p:nvSpPr>
          <p:spPr bwMode="auto">
            <a:xfrm>
              <a:off x="5581" y="1481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61" name="Rectangle 59"/>
            <p:cNvSpPr>
              <a:spLocks noChangeArrowheads="1"/>
            </p:cNvSpPr>
            <p:nvPr userDrawn="1"/>
          </p:nvSpPr>
          <p:spPr bwMode="auto">
            <a:xfrm>
              <a:off x="5527" y="1481"/>
              <a:ext cx="54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62" name="Rectangle 60"/>
            <p:cNvSpPr>
              <a:spLocks noChangeArrowheads="1"/>
            </p:cNvSpPr>
            <p:nvPr userDrawn="1"/>
          </p:nvSpPr>
          <p:spPr bwMode="auto">
            <a:xfrm>
              <a:off x="5633" y="1533"/>
              <a:ext cx="54" cy="53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63" name="Rectangle 61"/>
            <p:cNvSpPr>
              <a:spLocks noChangeArrowheads="1"/>
            </p:cNvSpPr>
            <p:nvPr userDrawn="1"/>
          </p:nvSpPr>
          <p:spPr bwMode="auto">
            <a:xfrm>
              <a:off x="5475" y="1533"/>
              <a:ext cx="52" cy="53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64" name="Rectangle 62"/>
            <p:cNvSpPr>
              <a:spLocks noChangeArrowheads="1"/>
            </p:cNvSpPr>
            <p:nvPr userDrawn="1"/>
          </p:nvSpPr>
          <p:spPr bwMode="auto">
            <a:xfrm>
              <a:off x="5633" y="1586"/>
              <a:ext cx="54" cy="53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65" name="Rectangle 63"/>
            <p:cNvSpPr>
              <a:spLocks noChangeArrowheads="1"/>
            </p:cNvSpPr>
            <p:nvPr userDrawn="1"/>
          </p:nvSpPr>
          <p:spPr bwMode="auto">
            <a:xfrm>
              <a:off x="5581" y="1586"/>
              <a:ext cx="52" cy="53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66" name="Rectangle 64"/>
            <p:cNvSpPr>
              <a:spLocks noChangeArrowheads="1"/>
            </p:cNvSpPr>
            <p:nvPr userDrawn="1"/>
          </p:nvSpPr>
          <p:spPr bwMode="auto">
            <a:xfrm>
              <a:off x="5527" y="1586"/>
              <a:ext cx="54" cy="53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67" name="Rectangle 65"/>
            <p:cNvSpPr>
              <a:spLocks noChangeArrowheads="1"/>
            </p:cNvSpPr>
            <p:nvPr userDrawn="1"/>
          </p:nvSpPr>
          <p:spPr bwMode="auto">
            <a:xfrm>
              <a:off x="5633" y="1639"/>
              <a:ext cx="54" cy="53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68" name="Rectangle 66"/>
            <p:cNvSpPr>
              <a:spLocks noChangeArrowheads="1"/>
            </p:cNvSpPr>
            <p:nvPr userDrawn="1"/>
          </p:nvSpPr>
          <p:spPr bwMode="auto">
            <a:xfrm>
              <a:off x="5633" y="1692"/>
              <a:ext cx="54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69" name="Rectangle 67"/>
            <p:cNvSpPr>
              <a:spLocks noChangeArrowheads="1"/>
            </p:cNvSpPr>
            <p:nvPr userDrawn="1"/>
          </p:nvSpPr>
          <p:spPr bwMode="auto">
            <a:xfrm>
              <a:off x="5581" y="1692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70" name="Rectangle 68"/>
            <p:cNvSpPr>
              <a:spLocks noChangeArrowheads="1"/>
            </p:cNvSpPr>
            <p:nvPr userDrawn="1"/>
          </p:nvSpPr>
          <p:spPr bwMode="auto">
            <a:xfrm>
              <a:off x="5527" y="1692"/>
              <a:ext cx="54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71" name="Rectangle 69"/>
            <p:cNvSpPr>
              <a:spLocks noChangeArrowheads="1"/>
            </p:cNvSpPr>
            <p:nvPr userDrawn="1"/>
          </p:nvSpPr>
          <p:spPr bwMode="auto">
            <a:xfrm>
              <a:off x="5633" y="1744"/>
              <a:ext cx="54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72" name="Rectangle 70"/>
            <p:cNvSpPr>
              <a:spLocks noChangeArrowheads="1"/>
            </p:cNvSpPr>
            <p:nvPr userDrawn="1"/>
          </p:nvSpPr>
          <p:spPr bwMode="auto">
            <a:xfrm>
              <a:off x="5581" y="1744"/>
              <a:ext cx="52" cy="54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73" name="Rectangle 71"/>
            <p:cNvSpPr>
              <a:spLocks noChangeArrowheads="1"/>
            </p:cNvSpPr>
            <p:nvPr userDrawn="1"/>
          </p:nvSpPr>
          <p:spPr bwMode="auto">
            <a:xfrm>
              <a:off x="5527" y="1744"/>
              <a:ext cx="54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74" name="Rectangle 72"/>
            <p:cNvSpPr>
              <a:spLocks noChangeArrowheads="1"/>
            </p:cNvSpPr>
            <p:nvPr userDrawn="1"/>
          </p:nvSpPr>
          <p:spPr bwMode="auto">
            <a:xfrm>
              <a:off x="5633" y="1798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75" name="Rectangle 73"/>
            <p:cNvSpPr>
              <a:spLocks noChangeArrowheads="1"/>
            </p:cNvSpPr>
            <p:nvPr userDrawn="1"/>
          </p:nvSpPr>
          <p:spPr bwMode="auto">
            <a:xfrm>
              <a:off x="5527" y="1850"/>
              <a:ext cx="54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76" name="Rectangle 74"/>
            <p:cNvSpPr>
              <a:spLocks noChangeArrowheads="1"/>
            </p:cNvSpPr>
            <p:nvPr userDrawn="1"/>
          </p:nvSpPr>
          <p:spPr bwMode="auto">
            <a:xfrm>
              <a:off x="5475" y="1798"/>
              <a:ext cx="52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77" name="Rectangle 75"/>
            <p:cNvSpPr>
              <a:spLocks noChangeArrowheads="1"/>
            </p:cNvSpPr>
            <p:nvPr userDrawn="1"/>
          </p:nvSpPr>
          <p:spPr bwMode="auto">
            <a:xfrm>
              <a:off x="5633" y="1850"/>
              <a:ext cx="54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78" name="Rectangle 76"/>
            <p:cNvSpPr>
              <a:spLocks noChangeArrowheads="1"/>
            </p:cNvSpPr>
            <p:nvPr userDrawn="1"/>
          </p:nvSpPr>
          <p:spPr bwMode="auto">
            <a:xfrm>
              <a:off x="5633" y="1902"/>
              <a:ext cx="54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79" name="Rectangle 77"/>
            <p:cNvSpPr>
              <a:spLocks noChangeArrowheads="1"/>
            </p:cNvSpPr>
            <p:nvPr userDrawn="1"/>
          </p:nvSpPr>
          <p:spPr bwMode="auto">
            <a:xfrm>
              <a:off x="5581" y="1902"/>
              <a:ext cx="52" cy="54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80" name="Rectangle 78"/>
            <p:cNvSpPr>
              <a:spLocks noChangeArrowheads="1"/>
            </p:cNvSpPr>
            <p:nvPr userDrawn="1"/>
          </p:nvSpPr>
          <p:spPr bwMode="auto">
            <a:xfrm>
              <a:off x="5633" y="2432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81" name="Rectangle 79"/>
            <p:cNvSpPr>
              <a:spLocks noChangeArrowheads="1"/>
            </p:cNvSpPr>
            <p:nvPr userDrawn="1"/>
          </p:nvSpPr>
          <p:spPr bwMode="auto">
            <a:xfrm>
              <a:off x="5581" y="2432"/>
              <a:ext cx="52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82" name="Rectangle 80"/>
            <p:cNvSpPr>
              <a:spLocks noChangeArrowheads="1"/>
            </p:cNvSpPr>
            <p:nvPr userDrawn="1"/>
          </p:nvSpPr>
          <p:spPr bwMode="auto">
            <a:xfrm>
              <a:off x="5527" y="2432"/>
              <a:ext cx="54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83" name="Rectangle 81"/>
            <p:cNvSpPr>
              <a:spLocks noChangeArrowheads="1"/>
            </p:cNvSpPr>
            <p:nvPr userDrawn="1"/>
          </p:nvSpPr>
          <p:spPr bwMode="auto">
            <a:xfrm>
              <a:off x="5633" y="2484"/>
              <a:ext cx="54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84" name="Rectangle 82"/>
            <p:cNvSpPr>
              <a:spLocks noChangeArrowheads="1"/>
            </p:cNvSpPr>
            <p:nvPr userDrawn="1"/>
          </p:nvSpPr>
          <p:spPr bwMode="auto">
            <a:xfrm>
              <a:off x="5581" y="2484"/>
              <a:ext cx="52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85" name="Rectangle 83"/>
            <p:cNvSpPr>
              <a:spLocks noChangeArrowheads="1"/>
            </p:cNvSpPr>
            <p:nvPr userDrawn="1"/>
          </p:nvSpPr>
          <p:spPr bwMode="auto">
            <a:xfrm>
              <a:off x="5633" y="2538"/>
              <a:ext cx="54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86" name="Rectangle 84"/>
            <p:cNvSpPr>
              <a:spLocks noChangeArrowheads="1"/>
            </p:cNvSpPr>
            <p:nvPr userDrawn="1"/>
          </p:nvSpPr>
          <p:spPr bwMode="auto">
            <a:xfrm>
              <a:off x="5527" y="2538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87" name="Rectangle 85"/>
            <p:cNvSpPr>
              <a:spLocks noChangeArrowheads="1"/>
            </p:cNvSpPr>
            <p:nvPr userDrawn="1"/>
          </p:nvSpPr>
          <p:spPr bwMode="auto">
            <a:xfrm>
              <a:off x="5633" y="2590"/>
              <a:ext cx="54" cy="53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88" name="Rectangle 86"/>
            <p:cNvSpPr>
              <a:spLocks noChangeArrowheads="1"/>
            </p:cNvSpPr>
            <p:nvPr userDrawn="1"/>
          </p:nvSpPr>
          <p:spPr bwMode="auto">
            <a:xfrm>
              <a:off x="5581" y="2590"/>
              <a:ext cx="52" cy="53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89" name="Rectangle 87"/>
            <p:cNvSpPr>
              <a:spLocks noChangeArrowheads="1"/>
            </p:cNvSpPr>
            <p:nvPr userDrawn="1"/>
          </p:nvSpPr>
          <p:spPr bwMode="auto">
            <a:xfrm>
              <a:off x="5475" y="2590"/>
              <a:ext cx="52" cy="53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90" name="Rectangle 88"/>
            <p:cNvSpPr>
              <a:spLocks noChangeArrowheads="1"/>
            </p:cNvSpPr>
            <p:nvPr userDrawn="1"/>
          </p:nvSpPr>
          <p:spPr bwMode="auto">
            <a:xfrm>
              <a:off x="5633" y="2643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91" name="Rectangle 89"/>
            <p:cNvSpPr>
              <a:spLocks noChangeArrowheads="1"/>
            </p:cNvSpPr>
            <p:nvPr userDrawn="1"/>
          </p:nvSpPr>
          <p:spPr bwMode="auto">
            <a:xfrm>
              <a:off x="5581" y="2643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92" name="Rectangle 90"/>
            <p:cNvSpPr>
              <a:spLocks noChangeArrowheads="1"/>
            </p:cNvSpPr>
            <p:nvPr userDrawn="1"/>
          </p:nvSpPr>
          <p:spPr bwMode="auto">
            <a:xfrm>
              <a:off x="5527" y="2643"/>
              <a:ext cx="54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93" name="Rectangle 91"/>
            <p:cNvSpPr>
              <a:spLocks noChangeArrowheads="1"/>
            </p:cNvSpPr>
            <p:nvPr userDrawn="1"/>
          </p:nvSpPr>
          <p:spPr bwMode="auto">
            <a:xfrm>
              <a:off x="5633" y="2695"/>
              <a:ext cx="54" cy="53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94" name="Rectangle 92"/>
            <p:cNvSpPr>
              <a:spLocks noChangeArrowheads="1"/>
            </p:cNvSpPr>
            <p:nvPr userDrawn="1"/>
          </p:nvSpPr>
          <p:spPr bwMode="auto">
            <a:xfrm>
              <a:off x="5581" y="2695"/>
              <a:ext cx="52" cy="53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95" name="Rectangle 93"/>
            <p:cNvSpPr>
              <a:spLocks noChangeArrowheads="1"/>
            </p:cNvSpPr>
            <p:nvPr userDrawn="1"/>
          </p:nvSpPr>
          <p:spPr bwMode="auto">
            <a:xfrm>
              <a:off x="5633" y="2748"/>
              <a:ext cx="54" cy="53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96" name="Rectangle 94"/>
            <p:cNvSpPr>
              <a:spLocks noChangeArrowheads="1"/>
            </p:cNvSpPr>
            <p:nvPr userDrawn="1"/>
          </p:nvSpPr>
          <p:spPr bwMode="auto">
            <a:xfrm>
              <a:off x="5581" y="2748"/>
              <a:ext cx="52" cy="53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97" name="Rectangle 95"/>
            <p:cNvSpPr>
              <a:spLocks noChangeArrowheads="1"/>
            </p:cNvSpPr>
            <p:nvPr userDrawn="1"/>
          </p:nvSpPr>
          <p:spPr bwMode="auto">
            <a:xfrm>
              <a:off x="5527" y="2748"/>
              <a:ext cx="54" cy="53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98" name="Rectangle 96"/>
            <p:cNvSpPr>
              <a:spLocks noChangeArrowheads="1"/>
            </p:cNvSpPr>
            <p:nvPr userDrawn="1"/>
          </p:nvSpPr>
          <p:spPr bwMode="auto">
            <a:xfrm>
              <a:off x="5633" y="2801"/>
              <a:ext cx="54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99" name="Rectangle 97"/>
            <p:cNvSpPr>
              <a:spLocks noChangeArrowheads="1"/>
            </p:cNvSpPr>
            <p:nvPr userDrawn="1"/>
          </p:nvSpPr>
          <p:spPr bwMode="auto">
            <a:xfrm>
              <a:off x="5581" y="2801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00" name="Rectangle 98"/>
            <p:cNvSpPr>
              <a:spLocks noChangeArrowheads="1"/>
            </p:cNvSpPr>
            <p:nvPr userDrawn="1"/>
          </p:nvSpPr>
          <p:spPr bwMode="auto">
            <a:xfrm>
              <a:off x="5475" y="2801"/>
              <a:ext cx="52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01" name="Rectangle 99"/>
            <p:cNvSpPr>
              <a:spLocks noChangeArrowheads="1"/>
            </p:cNvSpPr>
            <p:nvPr userDrawn="1"/>
          </p:nvSpPr>
          <p:spPr bwMode="auto">
            <a:xfrm>
              <a:off x="5633" y="2853"/>
              <a:ext cx="54" cy="54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02" name="Rectangle 100"/>
            <p:cNvSpPr>
              <a:spLocks noChangeArrowheads="1"/>
            </p:cNvSpPr>
            <p:nvPr userDrawn="1"/>
          </p:nvSpPr>
          <p:spPr bwMode="auto">
            <a:xfrm>
              <a:off x="5527" y="2853"/>
              <a:ext cx="54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03" name="Rectangle 101"/>
            <p:cNvSpPr>
              <a:spLocks noChangeArrowheads="1"/>
            </p:cNvSpPr>
            <p:nvPr userDrawn="1"/>
          </p:nvSpPr>
          <p:spPr bwMode="auto">
            <a:xfrm>
              <a:off x="5633" y="2907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04" name="Rectangle 102"/>
            <p:cNvSpPr>
              <a:spLocks noChangeArrowheads="1"/>
            </p:cNvSpPr>
            <p:nvPr userDrawn="1"/>
          </p:nvSpPr>
          <p:spPr bwMode="auto">
            <a:xfrm>
              <a:off x="5581" y="2907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05" name="Rectangle 103"/>
            <p:cNvSpPr>
              <a:spLocks noChangeArrowheads="1"/>
            </p:cNvSpPr>
            <p:nvPr userDrawn="1"/>
          </p:nvSpPr>
          <p:spPr bwMode="auto">
            <a:xfrm>
              <a:off x="5475" y="2907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06" name="Rectangle 104"/>
            <p:cNvSpPr>
              <a:spLocks noChangeArrowheads="1"/>
            </p:cNvSpPr>
            <p:nvPr userDrawn="1"/>
          </p:nvSpPr>
          <p:spPr bwMode="auto">
            <a:xfrm>
              <a:off x="5633" y="2959"/>
              <a:ext cx="54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07" name="Rectangle 105"/>
            <p:cNvSpPr>
              <a:spLocks noChangeArrowheads="1"/>
            </p:cNvSpPr>
            <p:nvPr userDrawn="1"/>
          </p:nvSpPr>
          <p:spPr bwMode="auto">
            <a:xfrm>
              <a:off x="5581" y="2959"/>
              <a:ext cx="52" cy="54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08" name="Rectangle 106"/>
            <p:cNvSpPr>
              <a:spLocks noChangeArrowheads="1"/>
            </p:cNvSpPr>
            <p:nvPr userDrawn="1"/>
          </p:nvSpPr>
          <p:spPr bwMode="auto">
            <a:xfrm>
              <a:off x="5527" y="2959"/>
              <a:ext cx="54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09" name="Rectangle 107"/>
            <p:cNvSpPr>
              <a:spLocks noChangeArrowheads="1"/>
            </p:cNvSpPr>
            <p:nvPr userDrawn="1"/>
          </p:nvSpPr>
          <p:spPr bwMode="auto">
            <a:xfrm>
              <a:off x="5633" y="3013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10" name="Rectangle 108"/>
            <p:cNvSpPr>
              <a:spLocks noChangeArrowheads="1"/>
            </p:cNvSpPr>
            <p:nvPr userDrawn="1"/>
          </p:nvSpPr>
          <p:spPr bwMode="auto">
            <a:xfrm>
              <a:off x="5475" y="3013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11" name="Rectangle 109"/>
            <p:cNvSpPr>
              <a:spLocks noChangeArrowheads="1"/>
            </p:cNvSpPr>
            <p:nvPr userDrawn="1"/>
          </p:nvSpPr>
          <p:spPr bwMode="auto">
            <a:xfrm>
              <a:off x="5633" y="3065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12" name="Rectangle 110"/>
            <p:cNvSpPr>
              <a:spLocks noChangeArrowheads="1"/>
            </p:cNvSpPr>
            <p:nvPr userDrawn="1"/>
          </p:nvSpPr>
          <p:spPr bwMode="auto">
            <a:xfrm>
              <a:off x="5581" y="3065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13" name="Rectangle 111"/>
            <p:cNvSpPr>
              <a:spLocks noChangeArrowheads="1"/>
            </p:cNvSpPr>
            <p:nvPr userDrawn="1"/>
          </p:nvSpPr>
          <p:spPr bwMode="auto">
            <a:xfrm>
              <a:off x="5527" y="3065"/>
              <a:ext cx="54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14" name="Rectangle 112"/>
            <p:cNvSpPr>
              <a:spLocks noChangeArrowheads="1"/>
            </p:cNvSpPr>
            <p:nvPr userDrawn="1"/>
          </p:nvSpPr>
          <p:spPr bwMode="auto">
            <a:xfrm>
              <a:off x="5633" y="3117"/>
              <a:ext cx="54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15" name="Rectangle 113"/>
            <p:cNvSpPr>
              <a:spLocks noChangeArrowheads="1"/>
            </p:cNvSpPr>
            <p:nvPr userDrawn="1"/>
          </p:nvSpPr>
          <p:spPr bwMode="auto">
            <a:xfrm>
              <a:off x="5581" y="3117"/>
              <a:ext cx="52" cy="54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16" name="Rectangle 114"/>
            <p:cNvSpPr>
              <a:spLocks noChangeArrowheads="1"/>
            </p:cNvSpPr>
            <p:nvPr userDrawn="1"/>
          </p:nvSpPr>
          <p:spPr bwMode="auto">
            <a:xfrm>
              <a:off x="5633" y="3171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17" name="Rectangle 115"/>
            <p:cNvSpPr>
              <a:spLocks noChangeArrowheads="1"/>
            </p:cNvSpPr>
            <p:nvPr userDrawn="1"/>
          </p:nvSpPr>
          <p:spPr bwMode="auto">
            <a:xfrm>
              <a:off x="5527" y="3171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18" name="Rectangle 116"/>
            <p:cNvSpPr>
              <a:spLocks noChangeArrowheads="1"/>
            </p:cNvSpPr>
            <p:nvPr userDrawn="1"/>
          </p:nvSpPr>
          <p:spPr bwMode="auto">
            <a:xfrm>
              <a:off x="5633" y="3223"/>
              <a:ext cx="54" cy="54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19" name="Rectangle 117"/>
            <p:cNvSpPr>
              <a:spLocks noChangeArrowheads="1"/>
            </p:cNvSpPr>
            <p:nvPr userDrawn="1"/>
          </p:nvSpPr>
          <p:spPr bwMode="auto">
            <a:xfrm>
              <a:off x="5581" y="3223"/>
              <a:ext cx="52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20" name="Rectangle 118"/>
            <p:cNvSpPr>
              <a:spLocks noChangeArrowheads="1"/>
            </p:cNvSpPr>
            <p:nvPr userDrawn="1"/>
          </p:nvSpPr>
          <p:spPr bwMode="auto">
            <a:xfrm>
              <a:off x="5475" y="3223"/>
              <a:ext cx="52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21" name="Rectangle 119"/>
            <p:cNvSpPr>
              <a:spLocks noChangeArrowheads="1"/>
            </p:cNvSpPr>
            <p:nvPr userDrawn="1"/>
          </p:nvSpPr>
          <p:spPr bwMode="auto">
            <a:xfrm>
              <a:off x="5633" y="3277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22" name="Rectangle 120"/>
            <p:cNvSpPr>
              <a:spLocks noChangeArrowheads="1"/>
            </p:cNvSpPr>
            <p:nvPr userDrawn="1"/>
          </p:nvSpPr>
          <p:spPr bwMode="auto">
            <a:xfrm>
              <a:off x="5581" y="3277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23" name="Rectangle 121"/>
            <p:cNvSpPr>
              <a:spLocks noChangeArrowheads="1"/>
            </p:cNvSpPr>
            <p:nvPr userDrawn="1"/>
          </p:nvSpPr>
          <p:spPr bwMode="auto">
            <a:xfrm>
              <a:off x="5527" y="3277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24" name="Rectangle 122"/>
            <p:cNvSpPr>
              <a:spLocks noChangeArrowheads="1"/>
            </p:cNvSpPr>
            <p:nvPr userDrawn="1"/>
          </p:nvSpPr>
          <p:spPr bwMode="auto">
            <a:xfrm>
              <a:off x="5633" y="3329"/>
              <a:ext cx="54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25" name="Rectangle 123"/>
            <p:cNvSpPr>
              <a:spLocks noChangeArrowheads="1"/>
            </p:cNvSpPr>
            <p:nvPr userDrawn="1"/>
          </p:nvSpPr>
          <p:spPr bwMode="auto">
            <a:xfrm>
              <a:off x="5581" y="3329"/>
              <a:ext cx="52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26" name="Rectangle 124"/>
            <p:cNvSpPr>
              <a:spLocks noChangeArrowheads="1"/>
            </p:cNvSpPr>
            <p:nvPr userDrawn="1"/>
          </p:nvSpPr>
          <p:spPr bwMode="auto">
            <a:xfrm>
              <a:off x="5475" y="3329"/>
              <a:ext cx="52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27" name="Rectangle 125"/>
            <p:cNvSpPr>
              <a:spLocks noChangeArrowheads="1"/>
            </p:cNvSpPr>
            <p:nvPr userDrawn="1"/>
          </p:nvSpPr>
          <p:spPr bwMode="auto">
            <a:xfrm>
              <a:off x="5633" y="3383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28" name="Rectangle 126"/>
            <p:cNvSpPr>
              <a:spLocks noChangeArrowheads="1"/>
            </p:cNvSpPr>
            <p:nvPr userDrawn="1"/>
          </p:nvSpPr>
          <p:spPr bwMode="auto">
            <a:xfrm>
              <a:off x="5581" y="3383"/>
              <a:ext cx="52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29" name="Rectangle 127"/>
            <p:cNvSpPr>
              <a:spLocks noChangeArrowheads="1"/>
            </p:cNvSpPr>
            <p:nvPr userDrawn="1"/>
          </p:nvSpPr>
          <p:spPr bwMode="auto">
            <a:xfrm>
              <a:off x="5527" y="3383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30" name="Rectangle 128"/>
            <p:cNvSpPr>
              <a:spLocks noChangeArrowheads="1"/>
            </p:cNvSpPr>
            <p:nvPr userDrawn="1"/>
          </p:nvSpPr>
          <p:spPr bwMode="auto">
            <a:xfrm>
              <a:off x="5633" y="3435"/>
              <a:ext cx="54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31" name="Rectangle 129"/>
            <p:cNvSpPr>
              <a:spLocks noChangeArrowheads="1"/>
            </p:cNvSpPr>
            <p:nvPr userDrawn="1"/>
          </p:nvSpPr>
          <p:spPr bwMode="auto">
            <a:xfrm>
              <a:off x="5633" y="3489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32" name="Rectangle 130"/>
            <p:cNvSpPr>
              <a:spLocks noChangeArrowheads="1"/>
            </p:cNvSpPr>
            <p:nvPr userDrawn="1"/>
          </p:nvSpPr>
          <p:spPr bwMode="auto">
            <a:xfrm>
              <a:off x="5581" y="3489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33" name="Rectangle 131"/>
            <p:cNvSpPr>
              <a:spLocks noChangeArrowheads="1"/>
            </p:cNvSpPr>
            <p:nvPr userDrawn="1"/>
          </p:nvSpPr>
          <p:spPr bwMode="auto">
            <a:xfrm>
              <a:off x="5527" y="3489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34" name="Rectangle 132"/>
            <p:cNvSpPr>
              <a:spLocks noChangeArrowheads="1"/>
            </p:cNvSpPr>
            <p:nvPr userDrawn="1"/>
          </p:nvSpPr>
          <p:spPr bwMode="auto">
            <a:xfrm>
              <a:off x="5633" y="3541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35" name="Rectangle 133"/>
            <p:cNvSpPr>
              <a:spLocks noChangeArrowheads="1"/>
            </p:cNvSpPr>
            <p:nvPr userDrawn="1"/>
          </p:nvSpPr>
          <p:spPr bwMode="auto">
            <a:xfrm>
              <a:off x="5581" y="3541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36" name="Rectangle 134"/>
            <p:cNvSpPr>
              <a:spLocks noChangeArrowheads="1"/>
            </p:cNvSpPr>
            <p:nvPr userDrawn="1"/>
          </p:nvSpPr>
          <p:spPr bwMode="auto">
            <a:xfrm>
              <a:off x="5475" y="3541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37" name="Rectangle 135"/>
            <p:cNvSpPr>
              <a:spLocks noChangeArrowheads="1"/>
            </p:cNvSpPr>
            <p:nvPr userDrawn="1"/>
          </p:nvSpPr>
          <p:spPr bwMode="auto">
            <a:xfrm>
              <a:off x="5633" y="3593"/>
              <a:ext cx="54" cy="54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38" name="Rectangle 136"/>
            <p:cNvSpPr>
              <a:spLocks noChangeArrowheads="1"/>
            </p:cNvSpPr>
            <p:nvPr userDrawn="1"/>
          </p:nvSpPr>
          <p:spPr bwMode="auto">
            <a:xfrm>
              <a:off x="5527" y="3593"/>
              <a:ext cx="54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39" name="Rectangle 137"/>
            <p:cNvSpPr>
              <a:spLocks noChangeArrowheads="1"/>
            </p:cNvSpPr>
            <p:nvPr userDrawn="1"/>
          </p:nvSpPr>
          <p:spPr bwMode="auto">
            <a:xfrm>
              <a:off x="5633" y="3647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40" name="Rectangle 138"/>
            <p:cNvSpPr>
              <a:spLocks noChangeArrowheads="1"/>
            </p:cNvSpPr>
            <p:nvPr userDrawn="1"/>
          </p:nvSpPr>
          <p:spPr bwMode="auto">
            <a:xfrm>
              <a:off x="5581" y="3647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41" name="Rectangle 139"/>
            <p:cNvSpPr>
              <a:spLocks noChangeArrowheads="1"/>
            </p:cNvSpPr>
            <p:nvPr userDrawn="1"/>
          </p:nvSpPr>
          <p:spPr bwMode="auto">
            <a:xfrm>
              <a:off x="5475" y="3699"/>
              <a:ext cx="52" cy="53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42" name="Rectangle 140"/>
            <p:cNvSpPr>
              <a:spLocks noChangeArrowheads="1"/>
            </p:cNvSpPr>
            <p:nvPr userDrawn="1"/>
          </p:nvSpPr>
          <p:spPr bwMode="auto">
            <a:xfrm>
              <a:off x="5633" y="3699"/>
              <a:ext cx="54" cy="53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43" name="Rectangle 141"/>
            <p:cNvSpPr>
              <a:spLocks noChangeArrowheads="1"/>
            </p:cNvSpPr>
            <p:nvPr userDrawn="1"/>
          </p:nvSpPr>
          <p:spPr bwMode="auto">
            <a:xfrm>
              <a:off x="5581" y="3699"/>
              <a:ext cx="52" cy="53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44" name="Rectangle 142"/>
            <p:cNvSpPr>
              <a:spLocks noChangeArrowheads="1"/>
            </p:cNvSpPr>
            <p:nvPr userDrawn="1"/>
          </p:nvSpPr>
          <p:spPr bwMode="auto">
            <a:xfrm>
              <a:off x="5633" y="3752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45" name="Rectangle 143"/>
            <p:cNvSpPr>
              <a:spLocks noChangeArrowheads="1"/>
            </p:cNvSpPr>
            <p:nvPr userDrawn="1"/>
          </p:nvSpPr>
          <p:spPr bwMode="auto">
            <a:xfrm>
              <a:off x="5527" y="3752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46" name="Rectangle 144"/>
            <p:cNvSpPr>
              <a:spLocks noChangeArrowheads="1"/>
            </p:cNvSpPr>
            <p:nvPr userDrawn="1"/>
          </p:nvSpPr>
          <p:spPr bwMode="auto">
            <a:xfrm>
              <a:off x="5633" y="3804"/>
              <a:ext cx="54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47" name="Rectangle 145"/>
            <p:cNvSpPr>
              <a:spLocks noChangeArrowheads="1"/>
            </p:cNvSpPr>
            <p:nvPr userDrawn="1"/>
          </p:nvSpPr>
          <p:spPr bwMode="auto">
            <a:xfrm>
              <a:off x="5581" y="3804"/>
              <a:ext cx="52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48" name="Rectangle 146"/>
            <p:cNvSpPr>
              <a:spLocks noChangeArrowheads="1"/>
            </p:cNvSpPr>
            <p:nvPr userDrawn="1"/>
          </p:nvSpPr>
          <p:spPr bwMode="auto">
            <a:xfrm>
              <a:off x="5527" y="3804"/>
              <a:ext cx="54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49" name="Rectangle 147"/>
            <p:cNvSpPr>
              <a:spLocks noChangeArrowheads="1"/>
            </p:cNvSpPr>
            <p:nvPr userDrawn="1"/>
          </p:nvSpPr>
          <p:spPr bwMode="auto">
            <a:xfrm>
              <a:off x="5633" y="3858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50" name="Rectangle 148"/>
            <p:cNvSpPr>
              <a:spLocks noChangeArrowheads="1"/>
            </p:cNvSpPr>
            <p:nvPr userDrawn="1"/>
          </p:nvSpPr>
          <p:spPr bwMode="auto">
            <a:xfrm>
              <a:off x="5581" y="3858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51" name="Rectangle 149"/>
            <p:cNvSpPr>
              <a:spLocks noChangeArrowheads="1"/>
            </p:cNvSpPr>
            <p:nvPr userDrawn="1"/>
          </p:nvSpPr>
          <p:spPr bwMode="auto">
            <a:xfrm>
              <a:off x="5527" y="3858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52" name="Rectangle 150"/>
            <p:cNvSpPr>
              <a:spLocks noChangeArrowheads="1"/>
            </p:cNvSpPr>
            <p:nvPr userDrawn="1"/>
          </p:nvSpPr>
          <p:spPr bwMode="auto">
            <a:xfrm>
              <a:off x="5475" y="3858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53" name="Rectangle 151"/>
            <p:cNvSpPr>
              <a:spLocks noChangeArrowheads="1"/>
            </p:cNvSpPr>
            <p:nvPr userDrawn="1"/>
          </p:nvSpPr>
          <p:spPr bwMode="auto">
            <a:xfrm>
              <a:off x="5633" y="1956"/>
              <a:ext cx="54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54" name="Rectangle 152"/>
            <p:cNvSpPr>
              <a:spLocks noChangeArrowheads="1"/>
            </p:cNvSpPr>
            <p:nvPr userDrawn="1"/>
          </p:nvSpPr>
          <p:spPr bwMode="auto">
            <a:xfrm>
              <a:off x="5581" y="1956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55" name="Rectangle 153"/>
            <p:cNvSpPr>
              <a:spLocks noChangeArrowheads="1"/>
            </p:cNvSpPr>
            <p:nvPr userDrawn="1"/>
          </p:nvSpPr>
          <p:spPr bwMode="auto">
            <a:xfrm>
              <a:off x="5527" y="1956"/>
              <a:ext cx="54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56" name="Rectangle 154"/>
            <p:cNvSpPr>
              <a:spLocks noChangeArrowheads="1"/>
            </p:cNvSpPr>
            <p:nvPr userDrawn="1"/>
          </p:nvSpPr>
          <p:spPr bwMode="auto">
            <a:xfrm>
              <a:off x="5633" y="2008"/>
              <a:ext cx="54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57" name="Rectangle 155"/>
            <p:cNvSpPr>
              <a:spLocks noChangeArrowheads="1"/>
            </p:cNvSpPr>
            <p:nvPr userDrawn="1"/>
          </p:nvSpPr>
          <p:spPr bwMode="auto">
            <a:xfrm>
              <a:off x="5527" y="2114"/>
              <a:ext cx="54" cy="54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58" name="Rectangle 156"/>
            <p:cNvSpPr>
              <a:spLocks noChangeArrowheads="1"/>
            </p:cNvSpPr>
            <p:nvPr userDrawn="1"/>
          </p:nvSpPr>
          <p:spPr bwMode="auto">
            <a:xfrm>
              <a:off x="5527" y="2008"/>
              <a:ext cx="54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59" name="Rectangle 157"/>
            <p:cNvSpPr>
              <a:spLocks noChangeArrowheads="1"/>
            </p:cNvSpPr>
            <p:nvPr userDrawn="1"/>
          </p:nvSpPr>
          <p:spPr bwMode="auto">
            <a:xfrm>
              <a:off x="5633" y="2062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60" name="Rectangle 158"/>
            <p:cNvSpPr>
              <a:spLocks noChangeArrowheads="1"/>
            </p:cNvSpPr>
            <p:nvPr userDrawn="1"/>
          </p:nvSpPr>
          <p:spPr bwMode="auto">
            <a:xfrm>
              <a:off x="5581" y="2062"/>
              <a:ext cx="52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61" name="Rectangle 159"/>
            <p:cNvSpPr>
              <a:spLocks noChangeArrowheads="1"/>
            </p:cNvSpPr>
            <p:nvPr userDrawn="1"/>
          </p:nvSpPr>
          <p:spPr bwMode="auto">
            <a:xfrm>
              <a:off x="5475" y="2062"/>
              <a:ext cx="52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62" name="Rectangle 160"/>
            <p:cNvSpPr>
              <a:spLocks noChangeArrowheads="1"/>
            </p:cNvSpPr>
            <p:nvPr userDrawn="1"/>
          </p:nvSpPr>
          <p:spPr bwMode="auto">
            <a:xfrm>
              <a:off x="5633" y="2114"/>
              <a:ext cx="54" cy="54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63" name="Rectangle 161"/>
            <p:cNvSpPr>
              <a:spLocks noChangeArrowheads="1"/>
            </p:cNvSpPr>
            <p:nvPr userDrawn="1"/>
          </p:nvSpPr>
          <p:spPr bwMode="auto">
            <a:xfrm>
              <a:off x="5633" y="2168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64" name="Rectangle 162"/>
            <p:cNvSpPr>
              <a:spLocks noChangeArrowheads="1"/>
            </p:cNvSpPr>
            <p:nvPr userDrawn="1"/>
          </p:nvSpPr>
          <p:spPr bwMode="auto">
            <a:xfrm>
              <a:off x="5581" y="2168"/>
              <a:ext cx="52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65" name="Rectangle 163"/>
            <p:cNvSpPr>
              <a:spLocks noChangeArrowheads="1"/>
            </p:cNvSpPr>
            <p:nvPr userDrawn="1"/>
          </p:nvSpPr>
          <p:spPr bwMode="auto">
            <a:xfrm>
              <a:off x="5633" y="2220"/>
              <a:ext cx="54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66" name="Rectangle 164"/>
            <p:cNvSpPr>
              <a:spLocks noChangeArrowheads="1"/>
            </p:cNvSpPr>
            <p:nvPr userDrawn="1"/>
          </p:nvSpPr>
          <p:spPr bwMode="auto">
            <a:xfrm>
              <a:off x="5581" y="2220"/>
              <a:ext cx="52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67" name="Rectangle 165"/>
            <p:cNvSpPr>
              <a:spLocks noChangeArrowheads="1"/>
            </p:cNvSpPr>
            <p:nvPr userDrawn="1"/>
          </p:nvSpPr>
          <p:spPr bwMode="auto">
            <a:xfrm>
              <a:off x="5527" y="2220"/>
              <a:ext cx="54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68" name="Rectangle 166"/>
            <p:cNvSpPr>
              <a:spLocks noChangeArrowheads="1"/>
            </p:cNvSpPr>
            <p:nvPr userDrawn="1"/>
          </p:nvSpPr>
          <p:spPr bwMode="auto">
            <a:xfrm>
              <a:off x="5633" y="2272"/>
              <a:ext cx="54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69" name="Rectangle 167"/>
            <p:cNvSpPr>
              <a:spLocks noChangeArrowheads="1"/>
            </p:cNvSpPr>
            <p:nvPr userDrawn="1"/>
          </p:nvSpPr>
          <p:spPr bwMode="auto">
            <a:xfrm>
              <a:off x="5633" y="2326"/>
              <a:ext cx="54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70" name="Rectangle 168"/>
            <p:cNvSpPr>
              <a:spLocks noChangeArrowheads="1"/>
            </p:cNvSpPr>
            <p:nvPr userDrawn="1"/>
          </p:nvSpPr>
          <p:spPr bwMode="auto">
            <a:xfrm>
              <a:off x="5581" y="2272"/>
              <a:ext cx="52" cy="54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71" name="Rectangle 169"/>
            <p:cNvSpPr>
              <a:spLocks noChangeArrowheads="1"/>
            </p:cNvSpPr>
            <p:nvPr userDrawn="1"/>
          </p:nvSpPr>
          <p:spPr bwMode="auto">
            <a:xfrm>
              <a:off x="5527" y="2326"/>
              <a:ext cx="54" cy="52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72" name="Rectangle 170"/>
            <p:cNvSpPr>
              <a:spLocks noChangeArrowheads="1"/>
            </p:cNvSpPr>
            <p:nvPr userDrawn="1"/>
          </p:nvSpPr>
          <p:spPr bwMode="auto">
            <a:xfrm>
              <a:off x="5633" y="2378"/>
              <a:ext cx="54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73" name="Rectangle 171"/>
            <p:cNvSpPr>
              <a:spLocks noChangeArrowheads="1"/>
            </p:cNvSpPr>
            <p:nvPr userDrawn="1"/>
          </p:nvSpPr>
          <p:spPr bwMode="auto">
            <a:xfrm>
              <a:off x="5581" y="2378"/>
              <a:ext cx="52" cy="54"/>
            </a:xfrm>
            <a:prstGeom prst="rect">
              <a:avLst/>
            </a:prstGeom>
            <a:solidFill>
              <a:srgbClr val="C32D9B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74" name="Rectangle 172"/>
            <p:cNvSpPr>
              <a:spLocks noChangeArrowheads="1"/>
            </p:cNvSpPr>
            <p:nvPr userDrawn="1"/>
          </p:nvSpPr>
          <p:spPr bwMode="auto">
            <a:xfrm>
              <a:off x="5475" y="2378"/>
              <a:ext cx="52" cy="54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75" name="Rectangle 173"/>
            <p:cNvSpPr>
              <a:spLocks noChangeArrowheads="1"/>
            </p:cNvSpPr>
            <p:nvPr userDrawn="1"/>
          </p:nvSpPr>
          <p:spPr bwMode="auto">
            <a:xfrm>
              <a:off x="5581" y="1798"/>
              <a:ext cx="52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76" name="Rectangle 174"/>
            <p:cNvSpPr>
              <a:spLocks noChangeArrowheads="1"/>
            </p:cNvSpPr>
            <p:nvPr userDrawn="1"/>
          </p:nvSpPr>
          <p:spPr bwMode="auto">
            <a:xfrm>
              <a:off x="5581" y="477"/>
              <a:ext cx="52" cy="53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77" name="Rectangle 175"/>
            <p:cNvSpPr>
              <a:spLocks noChangeArrowheads="1"/>
            </p:cNvSpPr>
            <p:nvPr userDrawn="1"/>
          </p:nvSpPr>
          <p:spPr bwMode="auto">
            <a:xfrm>
              <a:off x="5633" y="477"/>
              <a:ext cx="54" cy="53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78" name="Rectangle 176"/>
            <p:cNvSpPr>
              <a:spLocks noChangeArrowheads="1"/>
            </p:cNvSpPr>
            <p:nvPr userDrawn="1"/>
          </p:nvSpPr>
          <p:spPr bwMode="auto">
            <a:xfrm>
              <a:off x="5527" y="424"/>
              <a:ext cx="54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79" name="Rectangle 177"/>
            <p:cNvSpPr>
              <a:spLocks noChangeArrowheads="1"/>
            </p:cNvSpPr>
            <p:nvPr userDrawn="1"/>
          </p:nvSpPr>
          <p:spPr bwMode="auto">
            <a:xfrm>
              <a:off x="5581" y="424"/>
              <a:ext cx="52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80" name="Rectangle 178"/>
            <p:cNvSpPr>
              <a:spLocks noChangeArrowheads="1"/>
            </p:cNvSpPr>
            <p:nvPr userDrawn="1"/>
          </p:nvSpPr>
          <p:spPr bwMode="auto">
            <a:xfrm>
              <a:off x="5633" y="424"/>
              <a:ext cx="54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81" name="Rectangle 179"/>
            <p:cNvSpPr>
              <a:spLocks noChangeArrowheads="1"/>
            </p:cNvSpPr>
            <p:nvPr userDrawn="1"/>
          </p:nvSpPr>
          <p:spPr bwMode="auto">
            <a:xfrm>
              <a:off x="5633" y="372"/>
              <a:ext cx="54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82" name="Rectangle 180"/>
            <p:cNvSpPr>
              <a:spLocks noChangeArrowheads="1"/>
            </p:cNvSpPr>
            <p:nvPr userDrawn="1"/>
          </p:nvSpPr>
          <p:spPr bwMode="auto">
            <a:xfrm>
              <a:off x="5475" y="372"/>
              <a:ext cx="52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83" name="Rectangle 181"/>
            <p:cNvSpPr>
              <a:spLocks noChangeArrowheads="1"/>
            </p:cNvSpPr>
            <p:nvPr userDrawn="1"/>
          </p:nvSpPr>
          <p:spPr bwMode="auto">
            <a:xfrm>
              <a:off x="5527" y="318"/>
              <a:ext cx="54" cy="54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84" name="Rectangle 182"/>
            <p:cNvSpPr>
              <a:spLocks noChangeArrowheads="1"/>
            </p:cNvSpPr>
            <p:nvPr userDrawn="1"/>
          </p:nvSpPr>
          <p:spPr bwMode="auto">
            <a:xfrm>
              <a:off x="5581" y="318"/>
              <a:ext cx="52" cy="54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85" name="Rectangle 183"/>
            <p:cNvSpPr>
              <a:spLocks noChangeArrowheads="1"/>
            </p:cNvSpPr>
            <p:nvPr userDrawn="1"/>
          </p:nvSpPr>
          <p:spPr bwMode="auto">
            <a:xfrm>
              <a:off x="5633" y="318"/>
              <a:ext cx="54" cy="54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86" name="Rectangle 184"/>
            <p:cNvSpPr>
              <a:spLocks noChangeArrowheads="1"/>
            </p:cNvSpPr>
            <p:nvPr userDrawn="1"/>
          </p:nvSpPr>
          <p:spPr bwMode="auto">
            <a:xfrm>
              <a:off x="5581" y="266"/>
              <a:ext cx="52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87" name="Rectangle 185"/>
            <p:cNvSpPr>
              <a:spLocks noChangeArrowheads="1"/>
            </p:cNvSpPr>
            <p:nvPr userDrawn="1"/>
          </p:nvSpPr>
          <p:spPr bwMode="auto">
            <a:xfrm>
              <a:off x="5633" y="266"/>
              <a:ext cx="54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88" name="Rectangle 186"/>
            <p:cNvSpPr>
              <a:spLocks noChangeArrowheads="1"/>
            </p:cNvSpPr>
            <p:nvPr userDrawn="1"/>
          </p:nvSpPr>
          <p:spPr bwMode="auto">
            <a:xfrm>
              <a:off x="5527" y="212"/>
              <a:ext cx="54" cy="54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89" name="Rectangle 187"/>
            <p:cNvSpPr>
              <a:spLocks noChangeArrowheads="1"/>
            </p:cNvSpPr>
            <p:nvPr userDrawn="1"/>
          </p:nvSpPr>
          <p:spPr bwMode="auto">
            <a:xfrm>
              <a:off x="5581" y="212"/>
              <a:ext cx="52" cy="54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90" name="Rectangle 188"/>
            <p:cNvSpPr>
              <a:spLocks noChangeArrowheads="1"/>
            </p:cNvSpPr>
            <p:nvPr userDrawn="1"/>
          </p:nvSpPr>
          <p:spPr bwMode="auto">
            <a:xfrm>
              <a:off x="5633" y="212"/>
              <a:ext cx="54" cy="54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91" name="Rectangle 189"/>
            <p:cNvSpPr>
              <a:spLocks noChangeArrowheads="1"/>
            </p:cNvSpPr>
            <p:nvPr userDrawn="1"/>
          </p:nvSpPr>
          <p:spPr bwMode="auto">
            <a:xfrm>
              <a:off x="5476" y="214"/>
              <a:ext cx="52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92" name="Rectangle 190"/>
            <p:cNvSpPr>
              <a:spLocks noChangeArrowheads="1"/>
            </p:cNvSpPr>
            <p:nvPr userDrawn="1"/>
          </p:nvSpPr>
          <p:spPr bwMode="auto">
            <a:xfrm>
              <a:off x="5527" y="160"/>
              <a:ext cx="54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93" name="Rectangle 191"/>
            <p:cNvSpPr>
              <a:spLocks noChangeArrowheads="1"/>
            </p:cNvSpPr>
            <p:nvPr userDrawn="1"/>
          </p:nvSpPr>
          <p:spPr bwMode="auto">
            <a:xfrm>
              <a:off x="5581" y="160"/>
              <a:ext cx="52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94" name="Rectangle 192"/>
            <p:cNvSpPr>
              <a:spLocks noChangeArrowheads="1"/>
            </p:cNvSpPr>
            <p:nvPr userDrawn="1"/>
          </p:nvSpPr>
          <p:spPr bwMode="auto">
            <a:xfrm>
              <a:off x="5633" y="160"/>
              <a:ext cx="54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95" name="Rectangle 193"/>
            <p:cNvSpPr>
              <a:spLocks noChangeArrowheads="1"/>
            </p:cNvSpPr>
            <p:nvPr userDrawn="1"/>
          </p:nvSpPr>
          <p:spPr bwMode="auto">
            <a:xfrm>
              <a:off x="5581" y="106"/>
              <a:ext cx="52" cy="54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96" name="Rectangle 194"/>
            <p:cNvSpPr>
              <a:spLocks noChangeArrowheads="1"/>
            </p:cNvSpPr>
            <p:nvPr userDrawn="1"/>
          </p:nvSpPr>
          <p:spPr bwMode="auto">
            <a:xfrm>
              <a:off x="5633" y="106"/>
              <a:ext cx="54" cy="54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97" name="Rectangle 195"/>
            <p:cNvSpPr>
              <a:spLocks noChangeArrowheads="1"/>
            </p:cNvSpPr>
            <p:nvPr userDrawn="1"/>
          </p:nvSpPr>
          <p:spPr bwMode="auto">
            <a:xfrm>
              <a:off x="5527" y="54"/>
              <a:ext cx="54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98" name="Rectangle 196"/>
            <p:cNvSpPr>
              <a:spLocks noChangeArrowheads="1"/>
            </p:cNvSpPr>
            <p:nvPr userDrawn="1"/>
          </p:nvSpPr>
          <p:spPr bwMode="auto">
            <a:xfrm>
              <a:off x="5581" y="54"/>
              <a:ext cx="52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199" name="Rectangle 197"/>
            <p:cNvSpPr>
              <a:spLocks noChangeArrowheads="1"/>
            </p:cNvSpPr>
            <p:nvPr userDrawn="1"/>
          </p:nvSpPr>
          <p:spPr bwMode="auto">
            <a:xfrm>
              <a:off x="5633" y="54"/>
              <a:ext cx="54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00" name="Rectangle 198"/>
            <p:cNvSpPr>
              <a:spLocks noChangeArrowheads="1"/>
            </p:cNvSpPr>
            <p:nvPr userDrawn="1"/>
          </p:nvSpPr>
          <p:spPr bwMode="auto">
            <a:xfrm>
              <a:off x="5475" y="54"/>
              <a:ext cx="52" cy="52"/>
            </a:xfrm>
            <a:prstGeom prst="rect">
              <a:avLst/>
            </a:prstGeom>
            <a:solidFill>
              <a:srgbClr val="2AA3D8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10" name="Rectangle 191"/>
            <p:cNvSpPr>
              <a:spLocks noChangeArrowheads="1"/>
            </p:cNvSpPr>
            <p:nvPr userDrawn="1"/>
          </p:nvSpPr>
          <p:spPr bwMode="auto">
            <a:xfrm>
              <a:off x="5585" y="161"/>
              <a:ext cx="52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11" name="Rectangle 193"/>
            <p:cNvSpPr>
              <a:spLocks noChangeArrowheads="1"/>
            </p:cNvSpPr>
            <p:nvPr userDrawn="1"/>
          </p:nvSpPr>
          <p:spPr bwMode="auto">
            <a:xfrm>
              <a:off x="5585" y="107"/>
              <a:ext cx="52" cy="54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12" name="Rectangle 194"/>
            <p:cNvSpPr>
              <a:spLocks noChangeArrowheads="1"/>
            </p:cNvSpPr>
            <p:nvPr userDrawn="1"/>
          </p:nvSpPr>
          <p:spPr bwMode="auto">
            <a:xfrm>
              <a:off x="5637" y="107"/>
              <a:ext cx="54" cy="54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13" name="Rectangle 195"/>
            <p:cNvSpPr>
              <a:spLocks noChangeArrowheads="1"/>
            </p:cNvSpPr>
            <p:nvPr userDrawn="1"/>
          </p:nvSpPr>
          <p:spPr bwMode="auto">
            <a:xfrm>
              <a:off x="5531" y="55"/>
              <a:ext cx="54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14" name="Rectangle 196"/>
            <p:cNvSpPr>
              <a:spLocks noChangeArrowheads="1"/>
            </p:cNvSpPr>
            <p:nvPr userDrawn="1"/>
          </p:nvSpPr>
          <p:spPr bwMode="auto">
            <a:xfrm>
              <a:off x="5585" y="55"/>
              <a:ext cx="52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15" name="Rectangle 197"/>
            <p:cNvSpPr>
              <a:spLocks noChangeArrowheads="1"/>
            </p:cNvSpPr>
            <p:nvPr userDrawn="1"/>
          </p:nvSpPr>
          <p:spPr bwMode="auto">
            <a:xfrm>
              <a:off x="5637" y="55"/>
              <a:ext cx="54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16" name="Rectangle 198"/>
            <p:cNvSpPr>
              <a:spLocks noChangeArrowheads="1"/>
            </p:cNvSpPr>
            <p:nvPr userDrawn="1"/>
          </p:nvSpPr>
          <p:spPr bwMode="auto">
            <a:xfrm>
              <a:off x="5479" y="55"/>
              <a:ext cx="52" cy="52"/>
            </a:xfrm>
            <a:prstGeom prst="rect">
              <a:avLst/>
            </a:prstGeom>
            <a:solidFill>
              <a:srgbClr val="006599"/>
            </a:solidFill>
            <a:ln w="158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</p:grpSp>
      <p:sp>
        <p:nvSpPr>
          <p:cNvPr id="273607" name="Rectangle 199"/>
          <p:cNvSpPr>
            <a:spLocks noGrp="1" noChangeArrowheads="1"/>
          </p:cNvSpPr>
          <p:nvPr>
            <p:ph type="ctrTitle"/>
          </p:nvPr>
        </p:nvSpPr>
        <p:spPr>
          <a:xfrm>
            <a:off x="239248" y="76226"/>
            <a:ext cx="11258940" cy="2555839"/>
          </a:xfrm>
        </p:spPr>
        <p:txBody>
          <a:bodyPr anchor="b" anchorCtr="1"/>
          <a:lstStyle>
            <a:lvl1pPr algn="ctr">
              <a:defRPr sz="4000" b="1">
                <a:solidFill>
                  <a:srgbClr val="006599"/>
                </a:solidFill>
              </a:defRPr>
            </a:lvl1pPr>
          </a:lstStyle>
          <a:p>
            <a:r>
              <a:rPr lang="de-AT" dirty="0"/>
              <a:t>Click to edit Master title style</a:t>
            </a:r>
          </a:p>
        </p:txBody>
      </p:sp>
      <p:sp>
        <p:nvSpPr>
          <p:cNvPr id="273608" name="Rectangle 200"/>
          <p:cNvSpPr>
            <a:spLocks noGrp="1" noChangeArrowheads="1"/>
          </p:cNvSpPr>
          <p:nvPr>
            <p:ph type="subTitle" idx="1"/>
          </p:nvPr>
        </p:nvSpPr>
        <p:spPr>
          <a:xfrm>
            <a:off x="239248" y="3074354"/>
            <a:ext cx="11258940" cy="1440196"/>
          </a:xfrm>
        </p:spPr>
        <p:txBody>
          <a:bodyPr anchor="ctr"/>
          <a:lstStyle>
            <a:lvl1pPr marL="0" indent="0" algn="ctr">
              <a:buFont typeface="Arial" charset="0"/>
              <a:buNone/>
              <a:defRPr sz="3200"/>
            </a:lvl1pPr>
          </a:lstStyle>
          <a:p>
            <a:r>
              <a:rPr lang="de-AT" dirty="0"/>
              <a:t>Click to edit Master subtitle style</a:t>
            </a:r>
          </a:p>
        </p:txBody>
      </p:sp>
      <p:grpSp>
        <p:nvGrpSpPr>
          <p:cNvPr id="201" name="Group 2"/>
          <p:cNvGrpSpPr>
            <a:grpSpLocks noChangeAspect="1"/>
          </p:cNvGrpSpPr>
          <p:nvPr userDrawn="1"/>
        </p:nvGrpSpPr>
        <p:grpSpPr bwMode="auto">
          <a:xfrm>
            <a:off x="11642203" y="6335668"/>
            <a:ext cx="362045" cy="406494"/>
            <a:chOff x="5494" y="4030"/>
            <a:chExt cx="179" cy="201"/>
          </a:xfrm>
        </p:grpSpPr>
        <p:sp>
          <p:nvSpPr>
            <p:cNvPr id="202" name="Freeform 3"/>
            <p:cNvSpPr>
              <a:spLocks/>
            </p:cNvSpPr>
            <p:nvPr userDrawn="1"/>
          </p:nvSpPr>
          <p:spPr bwMode="auto">
            <a:xfrm>
              <a:off x="5494" y="4030"/>
              <a:ext cx="160" cy="201"/>
            </a:xfrm>
            <a:custGeom>
              <a:avLst/>
              <a:gdLst/>
              <a:ahLst/>
              <a:cxnLst>
                <a:cxn ang="0">
                  <a:pos x="116" y="318"/>
                </a:cxn>
                <a:cxn ang="0">
                  <a:pos x="108" y="299"/>
                </a:cxn>
                <a:cxn ang="0">
                  <a:pos x="93" y="298"/>
                </a:cxn>
                <a:cxn ang="0">
                  <a:pos x="83" y="309"/>
                </a:cxn>
                <a:cxn ang="0">
                  <a:pos x="66" y="306"/>
                </a:cxn>
                <a:cxn ang="0">
                  <a:pos x="69" y="282"/>
                </a:cxn>
                <a:cxn ang="0">
                  <a:pos x="51" y="276"/>
                </a:cxn>
                <a:cxn ang="0">
                  <a:pos x="19" y="294"/>
                </a:cxn>
                <a:cxn ang="0">
                  <a:pos x="2" y="287"/>
                </a:cxn>
                <a:cxn ang="0">
                  <a:pos x="5" y="271"/>
                </a:cxn>
                <a:cxn ang="0">
                  <a:pos x="36" y="256"/>
                </a:cxn>
                <a:cxn ang="0">
                  <a:pos x="42" y="234"/>
                </a:cxn>
                <a:cxn ang="0">
                  <a:pos x="31" y="219"/>
                </a:cxn>
                <a:cxn ang="0">
                  <a:pos x="7" y="208"/>
                </a:cxn>
                <a:cxn ang="0">
                  <a:pos x="14" y="193"/>
                </a:cxn>
                <a:cxn ang="0">
                  <a:pos x="39" y="187"/>
                </a:cxn>
                <a:cxn ang="0">
                  <a:pos x="49" y="168"/>
                </a:cxn>
                <a:cxn ang="0">
                  <a:pos x="47" y="145"/>
                </a:cxn>
                <a:cxn ang="0">
                  <a:pos x="63" y="136"/>
                </a:cxn>
                <a:cxn ang="0">
                  <a:pos x="83" y="124"/>
                </a:cxn>
                <a:cxn ang="0">
                  <a:pos x="73" y="104"/>
                </a:cxn>
                <a:cxn ang="0">
                  <a:pos x="76" y="86"/>
                </a:cxn>
                <a:cxn ang="0">
                  <a:pos x="93" y="89"/>
                </a:cxn>
                <a:cxn ang="0">
                  <a:pos x="118" y="99"/>
                </a:cxn>
                <a:cxn ang="0">
                  <a:pos x="131" y="82"/>
                </a:cxn>
                <a:cxn ang="0">
                  <a:pos x="126" y="47"/>
                </a:cxn>
                <a:cxn ang="0">
                  <a:pos x="120" y="19"/>
                </a:cxn>
                <a:cxn ang="0">
                  <a:pos x="126" y="3"/>
                </a:cxn>
                <a:cxn ang="0">
                  <a:pos x="147" y="2"/>
                </a:cxn>
                <a:cxn ang="0">
                  <a:pos x="158" y="19"/>
                </a:cxn>
                <a:cxn ang="0">
                  <a:pos x="150" y="51"/>
                </a:cxn>
                <a:cxn ang="0">
                  <a:pos x="145" y="94"/>
                </a:cxn>
                <a:cxn ang="0">
                  <a:pos x="155" y="109"/>
                </a:cxn>
                <a:cxn ang="0">
                  <a:pos x="182" y="111"/>
                </a:cxn>
                <a:cxn ang="0">
                  <a:pos x="189" y="99"/>
                </a:cxn>
                <a:cxn ang="0">
                  <a:pos x="205" y="66"/>
                </a:cxn>
                <a:cxn ang="0">
                  <a:pos x="221" y="66"/>
                </a:cxn>
                <a:cxn ang="0">
                  <a:pos x="221" y="86"/>
                </a:cxn>
                <a:cxn ang="0">
                  <a:pos x="199" y="119"/>
                </a:cxn>
                <a:cxn ang="0">
                  <a:pos x="205" y="136"/>
                </a:cxn>
                <a:cxn ang="0">
                  <a:pos x="224" y="136"/>
                </a:cxn>
                <a:cxn ang="0">
                  <a:pos x="242" y="123"/>
                </a:cxn>
                <a:cxn ang="0">
                  <a:pos x="252" y="131"/>
                </a:cxn>
                <a:cxn ang="0">
                  <a:pos x="251" y="145"/>
                </a:cxn>
                <a:cxn ang="0">
                  <a:pos x="231" y="165"/>
                </a:cxn>
                <a:cxn ang="0">
                  <a:pos x="232" y="224"/>
                </a:cxn>
                <a:cxn ang="0">
                  <a:pos x="246" y="240"/>
                </a:cxn>
                <a:cxn ang="0">
                  <a:pos x="247" y="259"/>
                </a:cxn>
                <a:cxn ang="0">
                  <a:pos x="232" y="262"/>
                </a:cxn>
                <a:cxn ang="0">
                  <a:pos x="222" y="276"/>
                </a:cxn>
                <a:cxn ang="0">
                  <a:pos x="231" y="298"/>
                </a:cxn>
                <a:cxn ang="0">
                  <a:pos x="217" y="303"/>
                </a:cxn>
                <a:cxn ang="0">
                  <a:pos x="199" y="284"/>
                </a:cxn>
                <a:cxn ang="0">
                  <a:pos x="182" y="291"/>
                </a:cxn>
                <a:cxn ang="0">
                  <a:pos x="170" y="306"/>
                </a:cxn>
                <a:cxn ang="0">
                  <a:pos x="143" y="308"/>
                </a:cxn>
                <a:cxn ang="0">
                  <a:pos x="128" y="318"/>
                </a:cxn>
              </a:cxnLst>
              <a:rect l="0" t="0" r="r" b="b"/>
              <a:pathLst>
                <a:path w="254" h="319">
                  <a:moveTo>
                    <a:pt x="128" y="318"/>
                  </a:moveTo>
                  <a:lnTo>
                    <a:pt x="125" y="319"/>
                  </a:lnTo>
                  <a:lnTo>
                    <a:pt x="121" y="319"/>
                  </a:lnTo>
                  <a:lnTo>
                    <a:pt x="120" y="319"/>
                  </a:lnTo>
                  <a:lnTo>
                    <a:pt x="118" y="318"/>
                  </a:lnTo>
                  <a:lnTo>
                    <a:pt x="116" y="318"/>
                  </a:lnTo>
                  <a:lnTo>
                    <a:pt x="116" y="314"/>
                  </a:lnTo>
                  <a:lnTo>
                    <a:pt x="113" y="311"/>
                  </a:lnTo>
                  <a:lnTo>
                    <a:pt x="113" y="306"/>
                  </a:lnTo>
                  <a:lnTo>
                    <a:pt x="111" y="304"/>
                  </a:lnTo>
                  <a:lnTo>
                    <a:pt x="110" y="303"/>
                  </a:lnTo>
                  <a:lnTo>
                    <a:pt x="108" y="299"/>
                  </a:lnTo>
                  <a:lnTo>
                    <a:pt x="106" y="299"/>
                  </a:lnTo>
                  <a:lnTo>
                    <a:pt x="103" y="298"/>
                  </a:lnTo>
                  <a:lnTo>
                    <a:pt x="100" y="298"/>
                  </a:lnTo>
                  <a:lnTo>
                    <a:pt x="96" y="298"/>
                  </a:lnTo>
                  <a:lnTo>
                    <a:pt x="94" y="298"/>
                  </a:lnTo>
                  <a:lnTo>
                    <a:pt x="93" y="298"/>
                  </a:lnTo>
                  <a:lnTo>
                    <a:pt x="91" y="299"/>
                  </a:lnTo>
                  <a:lnTo>
                    <a:pt x="89" y="301"/>
                  </a:lnTo>
                  <a:lnTo>
                    <a:pt x="88" y="304"/>
                  </a:lnTo>
                  <a:lnTo>
                    <a:pt x="84" y="308"/>
                  </a:lnTo>
                  <a:lnTo>
                    <a:pt x="84" y="309"/>
                  </a:lnTo>
                  <a:lnTo>
                    <a:pt x="83" y="309"/>
                  </a:lnTo>
                  <a:lnTo>
                    <a:pt x="79" y="311"/>
                  </a:lnTo>
                  <a:lnTo>
                    <a:pt x="76" y="311"/>
                  </a:lnTo>
                  <a:lnTo>
                    <a:pt x="73" y="311"/>
                  </a:lnTo>
                  <a:lnTo>
                    <a:pt x="71" y="309"/>
                  </a:lnTo>
                  <a:lnTo>
                    <a:pt x="68" y="308"/>
                  </a:lnTo>
                  <a:lnTo>
                    <a:pt x="66" y="306"/>
                  </a:lnTo>
                  <a:lnTo>
                    <a:pt x="64" y="304"/>
                  </a:lnTo>
                  <a:lnTo>
                    <a:pt x="64" y="301"/>
                  </a:lnTo>
                  <a:lnTo>
                    <a:pt x="64" y="299"/>
                  </a:lnTo>
                  <a:lnTo>
                    <a:pt x="66" y="294"/>
                  </a:lnTo>
                  <a:lnTo>
                    <a:pt x="69" y="284"/>
                  </a:lnTo>
                  <a:lnTo>
                    <a:pt x="69" y="282"/>
                  </a:lnTo>
                  <a:lnTo>
                    <a:pt x="69" y="279"/>
                  </a:lnTo>
                  <a:lnTo>
                    <a:pt x="68" y="279"/>
                  </a:lnTo>
                  <a:lnTo>
                    <a:pt x="68" y="277"/>
                  </a:lnTo>
                  <a:lnTo>
                    <a:pt x="61" y="276"/>
                  </a:lnTo>
                  <a:lnTo>
                    <a:pt x="56" y="276"/>
                  </a:lnTo>
                  <a:lnTo>
                    <a:pt x="51" y="276"/>
                  </a:lnTo>
                  <a:lnTo>
                    <a:pt x="47" y="277"/>
                  </a:lnTo>
                  <a:lnTo>
                    <a:pt x="42" y="279"/>
                  </a:lnTo>
                  <a:lnTo>
                    <a:pt x="39" y="282"/>
                  </a:lnTo>
                  <a:lnTo>
                    <a:pt x="31" y="287"/>
                  </a:lnTo>
                  <a:lnTo>
                    <a:pt x="22" y="293"/>
                  </a:lnTo>
                  <a:lnTo>
                    <a:pt x="19" y="294"/>
                  </a:lnTo>
                  <a:lnTo>
                    <a:pt x="16" y="296"/>
                  </a:lnTo>
                  <a:lnTo>
                    <a:pt x="12" y="296"/>
                  </a:lnTo>
                  <a:lnTo>
                    <a:pt x="9" y="294"/>
                  </a:lnTo>
                  <a:lnTo>
                    <a:pt x="5" y="293"/>
                  </a:lnTo>
                  <a:lnTo>
                    <a:pt x="4" y="291"/>
                  </a:lnTo>
                  <a:lnTo>
                    <a:pt x="2" y="287"/>
                  </a:lnTo>
                  <a:lnTo>
                    <a:pt x="0" y="284"/>
                  </a:lnTo>
                  <a:lnTo>
                    <a:pt x="0" y="282"/>
                  </a:lnTo>
                  <a:lnTo>
                    <a:pt x="0" y="279"/>
                  </a:lnTo>
                  <a:lnTo>
                    <a:pt x="2" y="276"/>
                  </a:lnTo>
                  <a:lnTo>
                    <a:pt x="4" y="274"/>
                  </a:lnTo>
                  <a:lnTo>
                    <a:pt x="5" y="271"/>
                  </a:lnTo>
                  <a:lnTo>
                    <a:pt x="10" y="269"/>
                  </a:lnTo>
                  <a:lnTo>
                    <a:pt x="19" y="264"/>
                  </a:lnTo>
                  <a:lnTo>
                    <a:pt x="27" y="261"/>
                  </a:lnTo>
                  <a:lnTo>
                    <a:pt x="31" y="259"/>
                  </a:lnTo>
                  <a:lnTo>
                    <a:pt x="32" y="256"/>
                  </a:lnTo>
                  <a:lnTo>
                    <a:pt x="36" y="256"/>
                  </a:lnTo>
                  <a:lnTo>
                    <a:pt x="39" y="251"/>
                  </a:lnTo>
                  <a:lnTo>
                    <a:pt x="39" y="249"/>
                  </a:lnTo>
                  <a:lnTo>
                    <a:pt x="41" y="247"/>
                  </a:lnTo>
                  <a:lnTo>
                    <a:pt x="42" y="242"/>
                  </a:lnTo>
                  <a:lnTo>
                    <a:pt x="42" y="235"/>
                  </a:lnTo>
                  <a:lnTo>
                    <a:pt x="42" y="234"/>
                  </a:lnTo>
                  <a:lnTo>
                    <a:pt x="42" y="232"/>
                  </a:lnTo>
                  <a:lnTo>
                    <a:pt x="39" y="227"/>
                  </a:lnTo>
                  <a:lnTo>
                    <a:pt x="39" y="224"/>
                  </a:lnTo>
                  <a:lnTo>
                    <a:pt x="36" y="222"/>
                  </a:lnTo>
                  <a:lnTo>
                    <a:pt x="32" y="220"/>
                  </a:lnTo>
                  <a:lnTo>
                    <a:pt x="31" y="219"/>
                  </a:lnTo>
                  <a:lnTo>
                    <a:pt x="24" y="217"/>
                  </a:lnTo>
                  <a:lnTo>
                    <a:pt x="17" y="215"/>
                  </a:lnTo>
                  <a:lnTo>
                    <a:pt x="12" y="214"/>
                  </a:lnTo>
                  <a:lnTo>
                    <a:pt x="10" y="212"/>
                  </a:lnTo>
                  <a:lnTo>
                    <a:pt x="9" y="210"/>
                  </a:lnTo>
                  <a:lnTo>
                    <a:pt x="7" y="208"/>
                  </a:lnTo>
                  <a:lnTo>
                    <a:pt x="7" y="205"/>
                  </a:lnTo>
                  <a:lnTo>
                    <a:pt x="7" y="200"/>
                  </a:lnTo>
                  <a:lnTo>
                    <a:pt x="7" y="198"/>
                  </a:lnTo>
                  <a:lnTo>
                    <a:pt x="9" y="195"/>
                  </a:lnTo>
                  <a:lnTo>
                    <a:pt x="10" y="193"/>
                  </a:lnTo>
                  <a:lnTo>
                    <a:pt x="14" y="193"/>
                  </a:lnTo>
                  <a:lnTo>
                    <a:pt x="17" y="193"/>
                  </a:lnTo>
                  <a:lnTo>
                    <a:pt x="22" y="193"/>
                  </a:lnTo>
                  <a:lnTo>
                    <a:pt x="31" y="192"/>
                  </a:lnTo>
                  <a:lnTo>
                    <a:pt x="32" y="190"/>
                  </a:lnTo>
                  <a:lnTo>
                    <a:pt x="36" y="190"/>
                  </a:lnTo>
                  <a:lnTo>
                    <a:pt x="39" y="187"/>
                  </a:lnTo>
                  <a:lnTo>
                    <a:pt x="42" y="185"/>
                  </a:lnTo>
                  <a:lnTo>
                    <a:pt x="46" y="182"/>
                  </a:lnTo>
                  <a:lnTo>
                    <a:pt x="47" y="175"/>
                  </a:lnTo>
                  <a:lnTo>
                    <a:pt x="49" y="172"/>
                  </a:lnTo>
                  <a:lnTo>
                    <a:pt x="49" y="170"/>
                  </a:lnTo>
                  <a:lnTo>
                    <a:pt x="49" y="168"/>
                  </a:lnTo>
                  <a:lnTo>
                    <a:pt x="46" y="160"/>
                  </a:lnTo>
                  <a:lnTo>
                    <a:pt x="44" y="156"/>
                  </a:lnTo>
                  <a:lnTo>
                    <a:pt x="44" y="151"/>
                  </a:lnTo>
                  <a:lnTo>
                    <a:pt x="46" y="150"/>
                  </a:lnTo>
                  <a:lnTo>
                    <a:pt x="46" y="148"/>
                  </a:lnTo>
                  <a:lnTo>
                    <a:pt x="47" y="145"/>
                  </a:lnTo>
                  <a:lnTo>
                    <a:pt x="49" y="143"/>
                  </a:lnTo>
                  <a:lnTo>
                    <a:pt x="54" y="140"/>
                  </a:lnTo>
                  <a:lnTo>
                    <a:pt x="54" y="138"/>
                  </a:lnTo>
                  <a:lnTo>
                    <a:pt x="56" y="136"/>
                  </a:lnTo>
                  <a:lnTo>
                    <a:pt x="59" y="136"/>
                  </a:lnTo>
                  <a:lnTo>
                    <a:pt x="63" y="136"/>
                  </a:lnTo>
                  <a:lnTo>
                    <a:pt x="68" y="136"/>
                  </a:lnTo>
                  <a:lnTo>
                    <a:pt x="71" y="136"/>
                  </a:lnTo>
                  <a:lnTo>
                    <a:pt x="74" y="133"/>
                  </a:lnTo>
                  <a:lnTo>
                    <a:pt x="79" y="131"/>
                  </a:lnTo>
                  <a:lnTo>
                    <a:pt x="81" y="128"/>
                  </a:lnTo>
                  <a:lnTo>
                    <a:pt x="83" y="124"/>
                  </a:lnTo>
                  <a:lnTo>
                    <a:pt x="84" y="121"/>
                  </a:lnTo>
                  <a:lnTo>
                    <a:pt x="84" y="119"/>
                  </a:lnTo>
                  <a:lnTo>
                    <a:pt x="83" y="116"/>
                  </a:lnTo>
                  <a:lnTo>
                    <a:pt x="81" y="114"/>
                  </a:lnTo>
                  <a:lnTo>
                    <a:pt x="76" y="109"/>
                  </a:lnTo>
                  <a:lnTo>
                    <a:pt x="73" y="104"/>
                  </a:lnTo>
                  <a:lnTo>
                    <a:pt x="71" y="101"/>
                  </a:lnTo>
                  <a:lnTo>
                    <a:pt x="71" y="98"/>
                  </a:lnTo>
                  <a:lnTo>
                    <a:pt x="71" y="96"/>
                  </a:lnTo>
                  <a:lnTo>
                    <a:pt x="71" y="93"/>
                  </a:lnTo>
                  <a:lnTo>
                    <a:pt x="73" y="89"/>
                  </a:lnTo>
                  <a:lnTo>
                    <a:pt x="76" y="86"/>
                  </a:lnTo>
                  <a:lnTo>
                    <a:pt x="79" y="86"/>
                  </a:lnTo>
                  <a:lnTo>
                    <a:pt x="83" y="84"/>
                  </a:lnTo>
                  <a:lnTo>
                    <a:pt x="86" y="84"/>
                  </a:lnTo>
                  <a:lnTo>
                    <a:pt x="88" y="86"/>
                  </a:lnTo>
                  <a:lnTo>
                    <a:pt x="91" y="86"/>
                  </a:lnTo>
                  <a:lnTo>
                    <a:pt x="93" y="89"/>
                  </a:lnTo>
                  <a:lnTo>
                    <a:pt x="100" y="93"/>
                  </a:lnTo>
                  <a:lnTo>
                    <a:pt x="105" y="98"/>
                  </a:lnTo>
                  <a:lnTo>
                    <a:pt x="108" y="99"/>
                  </a:lnTo>
                  <a:lnTo>
                    <a:pt x="111" y="101"/>
                  </a:lnTo>
                  <a:lnTo>
                    <a:pt x="115" y="101"/>
                  </a:lnTo>
                  <a:lnTo>
                    <a:pt x="118" y="99"/>
                  </a:lnTo>
                  <a:lnTo>
                    <a:pt x="121" y="98"/>
                  </a:lnTo>
                  <a:lnTo>
                    <a:pt x="126" y="94"/>
                  </a:lnTo>
                  <a:lnTo>
                    <a:pt x="128" y="93"/>
                  </a:lnTo>
                  <a:lnTo>
                    <a:pt x="130" y="91"/>
                  </a:lnTo>
                  <a:lnTo>
                    <a:pt x="131" y="86"/>
                  </a:lnTo>
                  <a:lnTo>
                    <a:pt x="131" y="82"/>
                  </a:lnTo>
                  <a:lnTo>
                    <a:pt x="133" y="79"/>
                  </a:lnTo>
                  <a:lnTo>
                    <a:pt x="133" y="72"/>
                  </a:lnTo>
                  <a:lnTo>
                    <a:pt x="131" y="66"/>
                  </a:lnTo>
                  <a:lnTo>
                    <a:pt x="130" y="57"/>
                  </a:lnTo>
                  <a:lnTo>
                    <a:pt x="128" y="51"/>
                  </a:lnTo>
                  <a:lnTo>
                    <a:pt x="126" y="47"/>
                  </a:lnTo>
                  <a:lnTo>
                    <a:pt x="125" y="40"/>
                  </a:lnTo>
                  <a:lnTo>
                    <a:pt x="121" y="35"/>
                  </a:lnTo>
                  <a:lnTo>
                    <a:pt x="121" y="32"/>
                  </a:lnTo>
                  <a:lnTo>
                    <a:pt x="120" y="27"/>
                  </a:lnTo>
                  <a:lnTo>
                    <a:pt x="120" y="24"/>
                  </a:lnTo>
                  <a:lnTo>
                    <a:pt x="120" y="19"/>
                  </a:lnTo>
                  <a:lnTo>
                    <a:pt x="120" y="15"/>
                  </a:lnTo>
                  <a:lnTo>
                    <a:pt x="121" y="14"/>
                  </a:lnTo>
                  <a:lnTo>
                    <a:pt x="121" y="10"/>
                  </a:lnTo>
                  <a:lnTo>
                    <a:pt x="123" y="9"/>
                  </a:lnTo>
                  <a:lnTo>
                    <a:pt x="125" y="5"/>
                  </a:lnTo>
                  <a:lnTo>
                    <a:pt x="126" y="3"/>
                  </a:lnTo>
                  <a:lnTo>
                    <a:pt x="130" y="2"/>
                  </a:lnTo>
                  <a:lnTo>
                    <a:pt x="133" y="0"/>
                  </a:lnTo>
                  <a:lnTo>
                    <a:pt x="136" y="0"/>
                  </a:lnTo>
                  <a:lnTo>
                    <a:pt x="142" y="0"/>
                  </a:lnTo>
                  <a:lnTo>
                    <a:pt x="145" y="0"/>
                  </a:lnTo>
                  <a:lnTo>
                    <a:pt x="147" y="2"/>
                  </a:lnTo>
                  <a:lnTo>
                    <a:pt x="150" y="3"/>
                  </a:lnTo>
                  <a:lnTo>
                    <a:pt x="153" y="5"/>
                  </a:lnTo>
                  <a:lnTo>
                    <a:pt x="155" y="9"/>
                  </a:lnTo>
                  <a:lnTo>
                    <a:pt x="157" y="12"/>
                  </a:lnTo>
                  <a:lnTo>
                    <a:pt x="158" y="15"/>
                  </a:lnTo>
                  <a:lnTo>
                    <a:pt x="158" y="19"/>
                  </a:lnTo>
                  <a:lnTo>
                    <a:pt x="158" y="24"/>
                  </a:lnTo>
                  <a:lnTo>
                    <a:pt x="158" y="29"/>
                  </a:lnTo>
                  <a:lnTo>
                    <a:pt x="157" y="34"/>
                  </a:lnTo>
                  <a:lnTo>
                    <a:pt x="155" y="39"/>
                  </a:lnTo>
                  <a:lnTo>
                    <a:pt x="153" y="44"/>
                  </a:lnTo>
                  <a:lnTo>
                    <a:pt x="150" y="51"/>
                  </a:lnTo>
                  <a:lnTo>
                    <a:pt x="148" y="52"/>
                  </a:lnTo>
                  <a:lnTo>
                    <a:pt x="147" y="59"/>
                  </a:lnTo>
                  <a:lnTo>
                    <a:pt x="147" y="64"/>
                  </a:lnTo>
                  <a:lnTo>
                    <a:pt x="145" y="71"/>
                  </a:lnTo>
                  <a:lnTo>
                    <a:pt x="145" y="84"/>
                  </a:lnTo>
                  <a:lnTo>
                    <a:pt x="145" y="94"/>
                  </a:lnTo>
                  <a:lnTo>
                    <a:pt x="145" y="98"/>
                  </a:lnTo>
                  <a:lnTo>
                    <a:pt x="147" y="99"/>
                  </a:lnTo>
                  <a:lnTo>
                    <a:pt x="148" y="103"/>
                  </a:lnTo>
                  <a:lnTo>
                    <a:pt x="150" y="106"/>
                  </a:lnTo>
                  <a:lnTo>
                    <a:pt x="153" y="108"/>
                  </a:lnTo>
                  <a:lnTo>
                    <a:pt x="155" y="109"/>
                  </a:lnTo>
                  <a:lnTo>
                    <a:pt x="158" y="109"/>
                  </a:lnTo>
                  <a:lnTo>
                    <a:pt x="165" y="113"/>
                  </a:lnTo>
                  <a:lnTo>
                    <a:pt x="172" y="113"/>
                  </a:lnTo>
                  <a:lnTo>
                    <a:pt x="175" y="113"/>
                  </a:lnTo>
                  <a:lnTo>
                    <a:pt x="180" y="111"/>
                  </a:lnTo>
                  <a:lnTo>
                    <a:pt x="182" y="111"/>
                  </a:lnTo>
                  <a:lnTo>
                    <a:pt x="184" y="109"/>
                  </a:lnTo>
                  <a:lnTo>
                    <a:pt x="184" y="109"/>
                  </a:lnTo>
                  <a:lnTo>
                    <a:pt x="187" y="108"/>
                  </a:lnTo>
                  <a:lnTo>
                    <a:pt x="187" y="104"/>
                  </a:lnTo>
                  <a:lnTo>
                    <a:pt x="189" y="103"/>
                  </a:lnTo>
                  <a:lnTo>
                    <a:pt x="189" y="99"/>
                  </a:lnTo>
                  <a:lnTo>
                    <a:pt x="190" y="89"/>
                  </a:lnTo>
                  <a:lnTo>
                    <a:pt x="195" y="79"/>
                  </a:lnTo>
                  <a:lnTo>
                    <a:pt x="199" y="74"/>
                  </a:lnTo>
                  <a:lnTo>
                    <a:pt x="200" y="71"/>
                  </a:lnTo>
                  <a:lnTo>
                    <a:pt x="204" y="67"/>
                  </a:lnTo>
                  <a:lnTo>
                    <a:pt x="205" y="66"/>
                  </a:lnTo>
                  <a:lnTo>
                    <a:pt x="207" y="64"/>
                  </a:lnTo>
                  <a:lnTo>
                    <a:pt x="212" y="62"/>
                  </a:lnTo>
                  <a:lnTo>
                    <a:pt x="215" y="62"/>
                  </a:lnTo>
                  <a:lnTo>
                    <a:pt x="217" y="62"/>
                  </a:lnTo>
                  <a:lnTo>
                    <a:pt x="219" y="64"/>
                  </a:lnTo>
                  <a:lnTo>
                    <a:pt x="221" y="66"/>
                  </a:lnTo>
                  <a:lnTo>
                    <a:pt x="222" y="67"/>
                  </a:lnTo>
                  <a:lnTo>
                    <a:pt x="224" y="71"/>
                  </a:lnTo>
                  <a:lnTo>
                    <a:pt x="224" y="76"/>
                  </a:lnTo>
                  <a:lnTo>
                    <a:pt x="224" y="81"/>
                  </a:lnTo>
                  <a:lnTo>
                    <a:pt x="222" y="82"/>
                  </a:lnTo>
                  <a:lnTo>
                    <a:pt x="221" y="86"/>
                  </a:lnTo>
                  <a:lnTo>
                    <a:pt x="219" y="94"/>
                  </a:lnTo>
                  <a:lnTo>
                    <a:pt x="212" y="101"/>
                  </a:lnTo>
                  <a:lnTo>
                    <a:pt x="204" y="108"/>
                  </a:lnTo>
                  <a:lnTo>
                    <a:pt x="202" y="109"/>
                  </a:lnTo>
                  <a:lnTo>
                    <a:pt x="202" y="113"/>
                  </a:lnTo>
                  <a:lnTo>
                    <a:pt x="199" y="119"/>
                  </a:lnTo>
                  <a:lnTo>
                    <a:pt x="199" y="124"/>
                  </a:lnTo>
                  <a:lnTo>
                    <a:pt x="199" y="128"/>
                  </a:lnTo>
                  <a:lnTo>
                    <a:pt x="200" y="131"/>
                  </a:lnTo>
                  <a:lnTo>
                    <a:pt x="202" y="133"/>
                  </a:lnTo>
                  <a:lnTo>
                    <a:pt x="204" y="135"/>
                  </a:lnTo>
                  <a:lnTo>
                    <a:pt x="205" y="136"/>
                  </a:lnTo>
                  <a:lnTo>
                    <a:pt x="210" y="140"/>
                  </a:lnTo>
                  <a:lnTo>
                    <a:pt x="212" y="140"/>
                  </a:lnTo>
                  <a:lnTo>
                    <a:pt x="215" y="141"/>
                  </a:lnTo>
                  <a:lnTo>
                    <a:pt x="219" y="140"/>
                  </a:lnTo>
                  <a:lnTo>
                    <a:pt x="221" y="140"/>
                  </a:lnTo>
                  <a:lnTo>
                    <a:pt x="224" y="136"/>
                  </a:lnTo>
                  <a:lnTo>
                    <a:pt x="227" y="131"/>
                  </a:lnTo>
                  <a:lnTo>
                    <a:pt x="231" y="130"/>
                  </a:lnTo>
                  <a:lnTo>
                    <a:pt x="232" y="128"/>
                  </a:lnTo>
                  <a:lnTo>
                    <a:pt x="236" y="124"/>
                  </a:lnTo>
                  <a:lnTo>
                    <a:pt x="239" y="124"/>
                  </a:lnTo>
                  <a:lnTo>
                    <a:pt x="242" y="123"/>
                  </a:lnTo>
                  <a:lnTo>
                    <a:pt x="244" y="123"/>
                  </a:lnTo>
                  <a:lnTo>
                    <a:pt x="247" y="124"/>
                  </a:lnTo>
                  <a:lnTo>
                    <a:pt x="247" y="124"/>
                  </a:lnTo>
                  <a:lnTo>
                    <a:pt x="249" y="124"/>
                  </a:lnTo>
                  <a:lnTo>
                    <a:pt x="251" y="128"/>
                  </a:lnTo>
                  <a:lnTo>
                    <a:pt x="252" y="131"/>
                  </a:lnTo>
                  <a:lnTo>
                    <a:pt x="254" y="133"/>
                  </a:lnTo>
                  <a:lnTo>
                    <a:pt x="254" y="136"/>
                  </a:lnTo>
                  <a:lnTo>
                    <a:pt x="254" y="138"/>
                  </a:lnTo>
                  <a:lnTo>
                    <a:pt x="254" y="140"/>
                  </a:lnTo>
                  <a:lnTo>
                    <a:pt x="252" y="143"/>
                  </a:lnTo>
                  <a:lnTo>
                    <a:pt x="251" y="145"/>
                  </a:lnTo>
                  <a:lnTo>
                    <a:pt x="247" y="148"/>
                  </a:lnTo>
                  <a:lnTo>
                    <a:pt x="242" y="153"/>
                  </a:lnTo>
                  <a:lnTo>
                    <a:pt x="239" y="156"/>
                  </a:lnTo>
                  <a:lnTo>
                    <a:pt x="234" y="160"/>
                  </a:lnTo>
                  <a:lnTo>
                    <a:pt x="231" y="163"/>
                  </a:lnTo>
                  <a:lnTo>
                    <a:pt x="231" y="165"/>
                  </a:lnTo>
                  <a:lnTo>
                    <a:pt x="229" y="166"/>
                  </a:lnTo>
                  <a:lnTo>
                    <a:pt x="229" y="175"/>
                  </a:lnTo>
                  <a:lnTo>
                    <a:pt x="227" y="187"/>
                  </a:lnTo>
                  <a:lnTo>
                    <a:pt x="229" y="200"/>
                  </a:lnTo>
                  <a:lnTo>
                    <a:pt x="231" y="212"/>
                  </a:lnTo>
                  <a:lnTo>
                    <a:pt x="232" y="224"/>
                  </a:lnTo>
                  <a:lnTo>
                    <a:pt x="232" y="229"/>
                  </a:lnTo>
                  <a:lnTo>
                    <a:pt x="236" y="232"/>
                  </a:lnTo>
                  <a:lnTo>
                    <a:pt x="237" y="235"/>
                  </a:lnTo>
                  <a:lnTo>
                    <a:pt x="239" y="237"/>
                  </a:lnTo>
                  <a:lnTo>
                    <a:pt x="242" y="239"/>
                  </a:lnTo>
                  <a:lnTo>
                    <a:pt x="246" y="240"/>
                  </a:lnTo>
                  <a:lnTo>
                    <a:pt x="247" y="244"/>
                  </a:lnTo>
                  <a:lnTo>
                    <a:pt x="249" y="247"/>
                  </a:lnTo>
                  <a:lnTo>
                    <a:pt x="249" y="249"/>
                  </a:lnTo>
                  <a:lnTo>
                    <a:pt x="249" y="252"/>
                  </a:lnTo>
                  <a:lnTo>
                    <a:pt x="249" y="256"/>
                  </a:lnTo>
                  <a:lnTo>
                    <a:pt x="247" y="259"/>
                  </a:lnTo>
                  <a:lnTo>
                    <a:pt x="244" y="261"/>
                  </a:lnTo>
                  <a:lnTo>
                    <a:pt x="244" y="262"/>
                  </a:lnTo>
                  <a:lnTo>
                    <a:pt x="241" y="262"/>
                  </a:lnTo>
                  <a:lnTo>
                    <a:pt x="239" y="264"/>
                  </a:lnTo>
                  <a:lnTo>
                    <a:pt x="236" y="262"/>
                  </a:lnTo>
                  <a:lnTo>
                    <a:pt x="232" y="262"/>
                  </a:lnTo>
                  <a:lnTo>
                    <a:pt x="231" y="262"/>
                  </a:lnTo>
                  <a:lnTo>
                    <a:pt x="227" y="264"/>
                  </a:lnTo>
                  <a:lnTo>
                    <a:pt x="224" y="267"/>
                  </a:lnTo>
                  <a:lnTo>
                    <a:pt x="222" y="271"/>
                  </a:lnTo>
                  <a:lnTo>
                    <a:pt x="221" y="272"/>
                  </a:lnTo>
                  <a:lnTo>
                    <a:pt x="222" y="276"/>
                  </a:lnTo>
                  <a:lnTo>
                    <a:pt x="224" y="281"/>
                  </a:lnTo>
                  <a:lnTo>
                    <a:pt x="227" y="286"/>
                  </a:lnTo>
                  <a:lnTo>
                    <a:pt x="231" y="289"/>
                  </a:lnTo>
                  <a:lnTo>
                    <a:pt x="232" y="293"/>
                  </a:lnTo>
                  <a:lnTo>
                    <a:pt x="232" y="298"/>
                  </a:lnTo>
                  <a:lnTo>
                    <a:pt x="231" y="298"/>
                  </a:lnTo>
                  <a:lnTo>
                    <a:pt x="231" y="299"/>
                  </a:lnTo>
                  <a:lnTo>
                    <a:pt x="227" y="303"/>
                  </a:lnTo>
                  <a:lnTo>
                    <a:pt x="224" y="303"/>
                  </a:lnTo>
                  <a:lnTo>
                    <a:pt x="222" y="304"/>
                  </a:lnTo>
                  <a:lnTo>
                    <a:pt x="219" y="303"/>
                  </a:lnTo>
                  <a:lnTo>
                    <a:pt x="217" y="303"/>
                  </a:lnTo>
                  <a:lnTo>
                    <a:pt x="215" y="299"/>
                  </a:lnTo>
                  <a:lnTo>
                    <a:pt x="210" y="294"/>
                  </a:lnTo>
                  <a:lnTo>
                    <a:pt x="205" y="289"/>
                  </a:lnTo>
                  <a:lnTo>
                    <a:pt x="204" y="287"/>
                  </a:lnTo>
                  <a:lnTo>
                    <a:pt x="200" y="286"/>
                  </a:lnTo>
                  <a:lnTo>
                    <a:pt x="199" y="284"/>
                  </a:lnTo>
                  <a:lnTo>
                    <a:pt x="195" y="284"/>
                  </a:lnTo>
                  <a:lnTo>
                    <a:pt x="192" y="284"/>
                  </a:lnTo>
                  <a:lnTo>
                    <a:pt x="187" y="286"/>
                  </a:lnTo>
                  <a:lnTo>
                    <a:pt x="185" y="286"/>
                  </a:lnTo>
                  <a:lnTo>
                    <a:pt x="184" y="287"/>
                  </a:lnTo>
                  <a:lnTo>
                    <a:pt x="182" y="291"/>
                  </a:lnTo>
                  <a:lnTo>
                    <a:pt x="178" y="294"/>
                  </a:lnTo>
                  <a:lnTo>
                    <a:pt x="178" y="298"/>
                  </a:lnTo>
                  <a:lnTo>
                    <a:pt x="175" y="301"/>
                  </a:lnTo>
                  <a:lnTo>
                    <a:pt x="173" y="303"/>
                  </a:lnTo>
                  <a:lnTo>
                    <a:pt x="172" y="304"/>
                  </a:lnTo>
                  <a:lnTo>
                    <a:pt x="170" y="306"/>
                  </a:lnTo>
                  <a:lnTo>
                    <a:pt x="163" y="306"/>
                  </a:lnTo>
                  <a:lnTo>
                    <a:pt x="158" y="304"/>
                  </a:lnTo>
                  <a:lnTo>
                    <a:pt x="153" y="304"/>
                  </a:lnTo>
                  <a:lnTo>
                    <a:pt x="150" y="306"/>
                  </a:lnTo>
                  <a:lnTo>
                    <a:pt x="147" y="306"/>
                  </a:lnTo>
                  <a:lnTo>
                    <a:pt x="143" y="308"/>
                  </a:lnTo>
                  <a:lnTo>
                    <a:pt x="142" y="311"/>
                  </a:lnTo>
                  <a:lnTo>
                    <a:pt x="138" y="313"/>
                  </a:lnTo>
                  <a:lnTo>
                    <a:pt x="136" y="316"/>
                  </a:lnTo>
                  <a:lnTo>
                    <a:pt x="133" y="318"/>
                  </a:lnTo>
                  <a:lnTo>
                    <a:pt x="131" y="318"/>
                  </a:lnTo>
                  <a:lnTo>
                    <a:pt x="128" y="318"/>
                  </a:lnTo>
                  <a:close/>
                </a:path>
              </a:pathLst>
            </a:custGeom>
            <a:solidFill>
              <a:srgbClr val="C32D9B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03" name="Freeform 4"/>
            <p:cNvSpPr>
              <a:spLocks/>
            </p:cNvSpPr>
            <p:nvPr userDrawn="1"/>
          </p:nvSpPr>
          <p:spPr bwMode="auto">
            <a:xfrm>
              <a:off x="5494" y="4030"/>
              <a:ext cx="100" cy="201"/>
            </a:xfrm>
            <a:custGeom>
              <a:avLst/>
              <a:gdLst/>
              <a:ahLst/>
              <a:cxnLst>
                <a:cxn ang="0">
                  <a:pos x="120" y="319"/>
                </a:cxn>
                <a:cxn ang="0">
                  <a:pos x="113" y="311"/>
                </a:cxn>
                <a:cxn ang="0">
                  <a:pos x="108" y="299"/>
                </a:cxn>
                <a:cxn ang="0">
                  <a:pos x="96" y="298"/>
                </a:cxn>
                <a:cxn ang="0">
                  <a:pos x="89" y="301"/>
                </a:cxn>
                <a:cxn ang="0">
                  <a:pos x="83" y="309"/>
                </a:cxn>
                <a:cxn ang="0">
                  <a:pos x="71" y="309"/>
                </a:cxn>
                <a:cxn ang="0">
                  <a:pos x="64" y="301"/>
                </a:cxn>
                <a:cxn ang="0">
                  <a:pos x="69" y="282"/>
                </a:cxn>
                <a:cxn ang="0">
                  <a:pos x="61" y="276"/>
                </a:cxn>
                <a:cxn ang="0">
                  <a:pos x="42" y="279"/>
                </a:cxn>
                <a:cxn ang="0">
                  <a:pos x="19" y="294"/>
                </a:cxn>
                <a:cxn ang="0">
                  <a:pos x="5" y="293"/>
                </a:cxn>
                <a:cxn ang="0">
                  <a:pos x="0" y="282"/>
                </a:cxn>
                <a:cxn ang="0">
                  <a:pos x="5" y="271"/>
                </a:cxn>
                <a:cxn ang="0">
                  <a:pos x="31" y="259"/>
                </a:cxn>
                <a:cxn ang="0">
                  <a:pos x="39" y="249"/>
                </a:cxn>
                <a:cxn ang="0">
                  <a:pos x="42" y="234"/>
                </a:cxn>
                <a:cxn ang="0">
                  <a:pos x="36" y="222"/>
                </a:cxn>
                <a:cxn ang="0">
                  <a:pos x="17" y="215"/>
                </a:cxn>
                <a:cxn ang="0">
                  <a:pos x="7" y="208"/>
                </a:cxn>
                <a:cxn ang="0">
                  <a:pos x="9" y="195"/>
                </a:cxn>
                <a:cxn ang="0">
                  <a:pos x="22" y="193"/>
                </a:cxn>
                <a:cxn ang="0">
                  <a:pos x="39" y="187"/>
                </a:cxn>
                <a:cxn ang="0">
                  <a:pos x="49" y="172"/>
                </a:cxn>
                <a:cxn ang="0">
                  <a:pos x="44" y="156"/>
                </a:cxn>
                <a:cxn ang="0">
                  <a:pos x="47" y="145"/>
                </a:cxn>
                <a:cxn ang="0">
                  <a:pos x="56" y="136"/>
                </a:cxn>
                <a:cxn ang="0">
                  <a:pos x="71" y="136"/>
                </a:cxn>
                <a:cxn ang="0">
                  <a:pos x="83" y="124"/>
                </a:cxn>
                <a:cxn ang="0">
                  <a:pos x="81" y="114"/>
                </a:cxn>
                <a:cxn ang="0">
                  <a:pos x="71" y="98"/>
                </a:cxn>
                <a:cxn ang="0">
                  <a:pos x="76" y="86"/>
                </a:cxn>
                <a:cxn ang="0">
                  <a:pos x="88" y="86"/>
                </a:cxn>
                <a:cxn ang="0">
                  <a:pos x="105" y="98"/>
                </a:cxn>
                <a:cxn ang="0">
                  <a:pos x="118" y="99"/>
                </a:cxn>
                <a:cxn ang="0">
                  <a:pos x="130" y="91"/>
                </a:cxn>
                <a:cxn ang="0">
                  <a:pos x="133" y="72"/>
                </a:cxn>
                <a:cxn ang="0">
                  <a:pos x="126" y="47"/>
                </a:cxn>
                <a:cxn ang="0">
                  <a:pos x="120" y="27"/>
                </a:cxn>
                <a:cxn ang="0">
                  <a:pos x="121" y="14"/>
                </a:cxn>
                <a:cxn ang="0">
                  <a:pos x="126" y="3"/>
                </a:cxn>
                <a:cxn ang="0">
                  <a:pos x="142" y="0"/>
                </a:cxn>
                <a:cxn ang="0">
                  <a:pos x="153" y="5"/>
                </a:cxn>
                <a:cxn ang="0">
                  <a:pos x="158" y="19"/>
                </a:cxn>
                <a:cxn ang="0">
                  <a:pos x="155" y="39"/>
                </a:cxn>
                <a:cxn ang="0">
                  <a:pos x="147" y="59"/>
                </a:cxn>
                <a:cxn ang="0">
                  <a:pos x="145" y="94"/>
                </a:cxn>
                <a:cxn ang="0">
                  <a:pos x="150" y="106"/>
                </a:cxn>
              </a:cxnLst>
              <a:rect l="0" t="0" r="r" b="b"/>
              <a:pathLst>
                <a:path w="158" h="319">
                  <a:moveTo>
                    <a:pt x="128" y="318"/>
                  </a:moveTo>
                  <a:lnTo>
                    <a:pt x="125" y="319"/>
                  </a:lnTo>
                  <a:lnTo>
                    <a:pt x="121" y="319"/>
                  </a:lnTo>
                  <a:lnTo>
                    <a:pt x="120" y="319"/>
                  </a:lnTo>
                  <a:lnTo>
                    <a:pt x="118" y="318"/>
                  </a:lnTo>
                  <a:lnTo>
                    <a:pt x="116" y="318"/>
                  </a:lnTo>
                  <a:lnTo>
                    <a:pt x="116" y="314"/>
                  </a:lnTo>
                  <a:lnTo>
                    <a:pt x="113" y="311"/>
                  </a:lnTo>
                  <a:lnTo>
                    <a:pt x="113" y="306"/>
                  </a:lnTo>
                  <a:lnTo>
                    <a:pt x="111" y="304"/>
                  </a:lnTo>
                  <a:lnTo>
                    <a:pt x="110" y="303"/>
                  </a:lnTo>
                  <a:lnTo>
                    <a:pt x="108" y="299"/>
                  </a:lnTo>
                  <a:lnTo>
                    <a:pt x="106" y="299"/>
                  </a:lnTo>
                  <a:lnTo>
                    <a:pt x="103" y="298"/>
                  </a:lnTo>
                  <a:lnTo>
                    <a:pt x="100" y="298"/>
                  </a:lnTo>
                  <a:lnTo>
                    <a:pt x="96" y="298"/>
                  </a:lnTo>
                  <a:lnTo>
                    <a:pt x="94" y="298"/>
                  </a:lnTo>
                  <a:lnTo>
                    <a:pt x="93" y="298"/>
                  </a:lnTo>
                  <a:lnTo>
                    <a:pt x="91" y="299"/>
                  </a:lnTo>
                  <a:lnTo>
                    <a:pt x="89" y="301"/>
                  </a:lnTo>
                  <a:lnTo>
                    <a:pt x="88" y="304"/>
                  </a:lnTo>
                  <a:lnTo>
                    <a:pt x="84" y="308"/>
                  </a:lnTo>
                  <a:lnTo>
                    <a:pt x="84" y="309"/>
                  </a:lnTo>
                  <a:lnTo>
                    <a:pt x="83" y="309"/>
                  </a:lnTo>
                  <a:lnTo>
                    <a:pt x="79" y="311"/>
                  </a:lnTo>
                  <a:lnTo>
                    <a:pt x="76" y="311"/>
                  </a:lnTo>
                  <a:lnTo>
                    <a:pt x="73" y="311"/>
                  </a:lnTo>
                  <a:lnTo>
                    <a:pt x="71" y="309"/>
                  </a:lnTo>
                  <a:lnTo>
                    <a:pt x="68" y="308"/>
                  </a:lnTo>
                  <a:lnTo>
                    <a:pt x="66" y="306"/>
                  </a:lnTo>
                  <a:lnTo>
                    <a:pt x="64" y="304"/>
                  </a:lnTo>
                  <a:lnTo>
                    <a:pt x="64" y="301"/>
                  </a:lnTo>
                  <a:lnTo>
                    <a:pt x="64" y="299"/>
                  </a:lnTo>
                  <a:lnTo>
                    <a:pt x="66" y="294"/>
                  </a:lnTo>
                  <a:lnTo>
                    <a:pt x="69" y="284"/>
                  </a:lnTo>
                  <a:lnTo>
                    <a:pt x="69" y="282"/>
                  </a:lnTo>
                  <a:lnTo>
                    <a:pt x="69" y="279"/>
                  </a:lnTo>
                  <a:lnTo>
                    <a:pt x="68" y="279"/>
                  </a:lnTo>
                  <a:lnTo>
                    <a:pt x="68" y="277"/>
                  </a:lnTo>
                  <a:lnTo>
                    <a:pt x="61" y="276"/>
                  </a:lnTo>
                  <a:lnTo>
                    <a:pt x="56" y="276"/>
                  </a:lnTo>
                  <a:lnTo>
                    <a:pt x="51" y="276"/>
                  </a:lnTo>
                  <a:lnTo>
                    <a:pt x="47" y="277"/>
                  </a:lnTo>
                  <a:lnTo>
                    <a:pt x="42" y="279"/>
                  </a:lnTo>
                  <a:lnTo>
                    <a:pt x="39" y="282"/>
                  </a:lnTo>
                  <a:lnTo>
                    <a:pt x="31" y="287"/>
                  </a:lnTo>
                  <a:lnTo>
                    <a:pt x="22" y="293"/>
                  </a:lnTo>
                  <a:lnTo>
                    <a:pt x="19" y="294"/>
                  </a:lnTo>
                  <a:lnTo>
                    <a:pt x="16" y="296"/>
                  </a:lnTo>
                  <a:lnTo>
                    <a:pt x="12" y="296"/>
                  </a:lnTo>
                  <a:lnTo>
                    <a:pt x="9" y="294"/>
                  </a:lnTo>
                  <a:lnTo>
                    <a:pt x="5" y="293"/>
                  </a:lnTo>
                  <a:lnTo>
                    <a:pt x="4" y="291"/>
                  </a:lnTo>
                  <a:lnTo>
                    <a:pt x="2" y="287"/>
                  </a:lnTo>
                  <a:lnTo>
                    <a:pt x="0" y="284"/>
                  </a:lnTo>
                  <a:lnTo>
                    <a:pt x="0" y="282"/>
                  </a:lnTo>
                  <a:lnTo>
                    <a:pt x="0" y="279"/>
                  </a:lnTo>
                  <a:lnTo>
                    <a:pt x="2" y="276"/>
                  </a:lnTo>
                  <a:lnTo>
                    <a:pt x="4" y="274"/>
                  </a:lnTo>
                  <a:lnTo>
                    <a:pt x="5" y="271"/>
                  </a:lnTo>
                  <a:lnTo>
                    <a:pt x="10" y="269"/>
                  </a:lnTo>
                  <a:lnTo>
                    <a:pt x="19" y="264"/>
                  </a:lnTo>
                  <a:lnTo>
                    <a:pt x="27" y="261"/>
                  </a:lnTo>
                  <a:lnTo>
                    <a:pt x="31" y="259"/>
                  </a:lnTo>
                  <a:lnTo>
                    <a:pt x="32" y="256"/>
                  </a:lnTo>
                  <a:lnTo>
                    <a:pt x="36" y="256"/>
                  </a:lnTo>
                  <a:lnTo>
                    <a:pt x="39" y="251"/>
                  </a:lnTo>
                  <a:lnTo>
                    <a:pt x="39" y="249"/>
                  </a:lnTo>
                  <a:lnTo>
                    <a:pt x="41" y="247"/>
                  </a:lnTo>
                  <a:lnTo>
                    <a:pt x="42" y="242"/>
                  </a:lnTo>
                  <a:lnTo>
                    <a:pt x="42" y="235"/>
                  </a:lnTo>
                  <a:lnTo>
                    <a:pt x="42" y="234"/>
                  </a:lnTo>
                  <a:lnTo>
                    <a:pt x="42" y="232"/>
                  </a:lnTo>
                  <a:lnTo>
                    <a:pt x="39" y="227"/>
                  </a:lnTo>
                  <a:lnTo>
                    <a:pt x="39" y="224"/>
                  </a:lnTo>
                  <a:lnTo>
                    <a:pt x="36" y="222"/>
                  </a:lnTo>
                  <a:lnTo>
                    <a:pt x="32" y="220"/>
                  </a:lnTo>
                  <a:lnTo>
                    <a:pt x="31" y="219"/>
                  </a:lnTo>
                  <a:lnTo>
                    <a:pt x="24" y="217"/>
                  </a:lnTo>
                  <a:lnTo>
                    <a:pt x="17" y="215"/>
                  </a:lnTo>
                  <a:lnTo>
                    <a:pt x="12" y="214"/>
                  </a:lnTo>
                  <a:lnTo>
                    <a:pt x="10" y="212"/>
                  </a:lnTo>
                  <a:lnTo>
                    <a:pt x="9" y="210"/>
                  </a:lnTo>
                  <a:lnTo>
                    <a:pt x="7" y="208"/>
                  </a:lnTo>
                  <a:lnTo>
                    <a:pt x="7" y="205"/>
                  </a:lnTo>
                  <a:lnTo>
                    <a:pt x="7" y="200"/>
                  </a:lnTo>
                  <a:lnTo>
                    <a:pt x="7" y="198"/>
                  </a:lnTo>
                  <a:lnTo>
                    <a:pt x="9" y="195"/>
                  </a:lnTo>
                  <a:lnTo>
                    <a:pt x="10" y="193"/>
                  </a:lnTo>
                  <a:lnTo>
                    <a:pt x="14" y="193"/>
                  </a:lnTo>
                  <a:lnTo>
                    <a:pt x="17" y="193"/>
                  </a:lnTo>
                  <a:lnTo>
                    <a:pt x="22" y="193"/>
                  </a:lnTo>
                  <a:lnTo>
                    <a:pt x="31" y="192"/>
                  </a:lnTo>
                  <a:lnTo>
                    <a:pt x="32" y="190"/>
                  </a:lnTo>
                  <a:lnTo>
                    <a:pt x="36" y="190"/>
                  </a:lnTo>
                  <a:lnTo>
                    <a:pt x="39" y="187"/>
                  </a:lnTo>
                  <a:lnTo>
                    <a:pt x="42" y="185"/>
                  </a:lnTo>
                  <a:lnTo>
                    <a:pt x="46" y="182"/>
                  </a:lnTo>
                  <a:lnTo>
                    <a:pt x="47" y="175"/>
                  </a:lnTo>
                  <a:lnTo>
                    <a:pt x="49" y="172"/>
                  </a:lnTo>
                  <a:lnTo>
                    <a:pt x="49" y="170"/>
                  </a:lnTo>
                  <a:lnTo>
                    <a:pt x="49" y="168"/>
                  </a:lnTo>
                  <a:lnTo>
                    <a:pt x="46" y="160"/>
                  </a:lnTo>
                  <a:lnTo>
                    <a:pt x="44" y="156"/>
                  </a:lnTo>
                  <a:lnTo>
                    <a:pt x="44" y="151"/>
                  </a:lnTo>
                  <a:lnTo>
                    <a:pt x="46" y="150"/>
                  </a:lnTo>
                  <a:lnTo>
                    <a:pt x="46" y="148"/>
                  </a:lnTo>
                  <a:lnTo>
                    <a:pt x="47" y="145"/>
                  </a:lnTo>
                  <a:lnTo>
                    <a:pt x="49" y="143"/>
                  </a:lnTo>
                  <a:lnTo>
                    <a:pt x="54" y="140"/>
                  </a:lnTo>
                  <a:lnTo>
                    <a:pt x="54" y="138"/>
                  </a:lnTo>
                  <a:lnTo>
                    <a:pt x="56" y="136"/>
                  </a:lnTo>
                  <a:lnTo>
                    <a:pt x="59" y="136"/>
                  </a:lnTo>
                  <a:lnTo>
                    <a:pt x="63" y="136"/>
                  </a:lnTo>
                  <a:lnTo>
                    <a:pt x="68" y="136"/>
                  </a:lnTo>
                  <a:lnTo>
                    <a:pt x="71" y="136"/>
                  </a:lnTo>
                  <a:lnTo>
                    <a:pt x="74" y="133"/>
                  </a:lnTo>
                  <a:lnTo>
                    <a:pt x="79" y="131"/>
                  </a:lnTo>
                  <a:lnTo>
                    <a:pt x="81" y="128"/>
                  </a:lnTo>
                  <a:lnTo>
                    <a:pt x="83" y="124"/>
                  </a:lnTo>
                  <a:lnTo>
                    <a:pt x="84" y="121"/>
                  </a:lnTo>
                  <a:lnTo>
                    <a:pt x="84" y="119"/>
                  </a:lnTo>
                  <a:lnTo>
                    <a:pt x="83" y="116"/>
                  </a:lnTo>
                  <a:lnTo>
                    <a:pt x="81" y="114"/>
                  </a:lnTo>
                  <a:lnTo>
                    <a:pt x="76" y="109"/>
                  </a:lnTo>
                  <a:lnTo>
                    <a:pt x="73" y="104"/>
                  </a:lnTo>
                  <a:lnTo>
                    <a:pt x="71" y="101"/>
                  </a:lnTo>
                  <a:lnTo>
                    <a:pt x="71" y="98"/>
                  </a:lnTo>
                  <a:lnTo>
                    <a:pt x="71" y="96"/>
                  </a:lnTo>
                  <a:lnTo>
                    <a:pt x="71" y="93"/>
                  </a:lnTo>
                  <a:lnTo>
                    <a:pt x="73" y="89"/>
                  </a:lnTo>
                  <a:lnTo>
                    <a:pt x="76" y="86"/>
                  </a:lnTo>
                  <a:lnTo>
                    <a:pt x="79" y="86"/>
                  </a:lnTo>
                  <a:lnTo>
                    <a:pt x="83" y="84"/>
                  </a:lnTo>
                  <a:lnTo>
                    <a:pt x="86" y="84"/>
                  </a:lnTo>
                  <a:lnTo>
                    <a:pt x="88" y="86"/>
                  </a:lnTo>
                  <a:lnTo>
                    <a:pt x="91" y="86"/>
                  </a:lnTo>
                  <a:lnTo>
                    <a:pt x="93" y="89"/>
                  </a:lnTo>
                  <a:lnTo>
                    <a:pt x="100" y="93"/>
                  </a:lnTo>
                  <a:lnTo>
                    <a:pt x="105" y="98"/>
                  </a:lnTo>
                  <a:lnTo>
                    <a:pt x="108" y="99"/>
                  </a:lnTo>
                  <a:lnTo>
                    <a:pt x="111" y="101"/>
                  </a:lnTo>
                  <a:lnTo>
                    <a:pt x="115" y="101"/>
                  </a:lnTo>
                  <a:lnTo>
                    <a:pt x="118" y="99"/>
                  </a:lnTo>
                  <a:lnTo>
                    <a:pt x="121" y="98"/>
                  </a:lnTo>
                  <a:lnTo>
                    <a:pt x="126" y="94"/>
                  </a:lnTo>
                  <a:lnTo>
                    <a:pt x="128" y="93"/>
                  </a:lnTo>
                  <a:lnTo>
                    <a:pt x="130" y="91"/>
                  </a:lnTo>
                  <a:lnTo>
                    <a:pt x="131" y="86"/>
                  </a:lnTo>
                  <a:lnTo>
                    <a:pt x="131" y="82"/>
                  </a:lnTo>
                  <a:lnTo>
                    <a:pt x="133" y="79"/>
                  </a:lnTo>
                  <a:lnTo>
                    <a:pt x="133" y="72"/>
                  </a:lnTo>
                  <a:lnTo>
                    <a:pt x="131" y="66"/>
                  </a:lnTo>
                  <a:lnTo>
                    <a:pt x="130" y="57"/>
                  </a:lnTo>
                  <a:lnTo>
                    <a:pt x="128" y="51"/>
                  </a:lnTo>
                  <a:lnTo>
                    <a:pt x="126" y="47"/>
                  </a:lnTo>
                  <a:lnTo>
                    <a:pt x="125" y="40"/>
                  </a:lnTo>
                  <a:lnTo>
                    <a:pt x="121" y="35"/>
                  </a:lnTo>
                  <a:lnTo>
                    <a:pt x="121" y="32"/>
                  </a:lnTo>
                  <a:lnTo>
                    <a:pt x="120" y="27"/>
                  </a:lnTo>
                  <a:lnTo>
                    <a:pt x="120" y="24"/>
                  </a:lnTo>
                  <a:lnTo>
                    <a:pt x="120" y="19"/>
                  </a:lnTo>
                  <a:lnTo>
                    <a:pt x="120" y="15"/>
                  </a:lnTo>
                  <a:lnTo>
                    <a:pt x="121" y="14"/>
                  </a:lnTo>
                  <a:lnTo>
                    <a:pt x="121" y="10"/>
                  </a:lnTo>
                  <a:lnTo>
                    <a:pt x="123" y="9"/>
                  </a:lnTo>
                  <a:lnTo>
                    <a:pt x="125" y="5"/>
                  </a:lnTo>
                  <a:lnTo>
                    <a:pt x="126" y="3"/>
                  </a:lnTo>
                  <a:lnTo>
                    <a:pt x="130" y="2"/>
                  </a:lnTo>
                  <a:lnTo>
                    <a:pt x="133" y="0"/>
                  </a:lnTo>
                  <a:lnTo>
                    <a:pt x="136" y="0"/>
                  </a:lnTo>
                  <a:lnTo>
                    <a:pt x="142" y="0"/>
                  </a:lnTo>
                  <a:lnTo>
                    <a:pt x="145" y="0"/>
                  </a:lnTo>
                  <a:lnTo>
                    <a:pt x="147" y="2"/>
                  </a:lnTo>
                  <a:lnTo>
                    <a:pt x="150" y="3"/>
                  </a:lnTo>
                  <a:lnTo>
                    <a:pt x="153" y="5"/>
                  </a:lnTo>
                  <a:lnTo>
                    <a:pt x="155" y="9"/>
                  </a:lnTo>
                  <a:lnTo>
                    <a:pt x="157" y="12"/>
                  </a:lnTo>
                  <a:lnTo>
                    <a:pt x="158" y="15"/>
                  </a:lnTo>
                  <a:lnTo>
                    <a:pt x="158" y="19"/>
                  </a:lnTo>
                  <a:lnTo>
                    <a:pt x="158" y="24"/>
                  </a:lnTo>
                  <a:lnTo>
                    <a:pt x="158" y="29"/>
                  </a:lnTo>
                  <a:lnTo>
                    <a:pt x="157" y="34"/>
                  </a:lnTo>
                  <a:lnTo>
                    <a:pt x="155" y="39"/>
                  </a:lnTo>
                  <a:lnTo>
                    <a:pt x="153" y="44"/>
                  </a:lnTo>
                  <a:lnTo>
                    <a:pt x="150" y="51"/>
                  </a:lnTo>
                  <a:lnTo>
                    <a:pt x="148" y="52"/>
                  </a:lnTo>
                  <a:lnTo>
                    <a:pt x="147" y="59"/>
                  </a:lnTo>
                  <a:lnTo>
                    <a:pt x="147" y="64"/>
                  </a:lnTo>
                  <a:lnTo>
                    <a:pt x="145" y="71"/>
                  </a:lnTo>
                  <a:lnTo>
                    <a:pt x="145" y="84"/>
                  </a:lnTo>
                  <a:lnTo>
                    <a:pt x="145" y="94"/>
                  </a:lnTo>
                  <a:lnTo>
                    <a:pt x="145" y="98"/>
                  </a:lnTo>
                  <a:lnTo>
                    <a:pt x="147" y="99"/>
                  </a:lnTo>
                  <a:lnTo>
                    <a:pt x="148" y="103"/>
                  </a:lnTo>
                  <a:lnTo>
                    <a:pt x="150" y="106"/>
                  </a:lnTo>
                  <a:lnTo>
                    <a:pt x="153" y="108"/>
                  </a:lnTo>
                </a:path>
              </a:pathLst>
            </a:custGeom>
            <a:noFill/>
            <a:ln w="3175">
              <a:solidFill>
                <a:srgbClr val="C32D9B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04" name="Freeform 5"/>
            <p:cNvSpPr>
              <a:spLocks/>
            </p:cNvSpPr>
            <p:nvPr userDrawn="1"/>
          </p:nvSpPr>
          <p:spPr bwMode="auto">
            <a:xfrm>
              <a:off x="5575" y="4069"/>
              <a:ext cx="79" cy="162"/>
            </a:xfrm>
            <a:custGeom>
              <a:avLst/>
              <a:gdLst/>
              <a:ahLst/>
              <a:cxnLst>
                <a:cxn ang="0">
                  <a:pos x="30" y="47"/>
                </a:cxn>
                <a:cxn ang="0">
                  <a:pos x="47" y="51"/>
                </a:cxn>
                <a:cxn ang="0">
                  <a:pos x="56" y="47"/>
                </a:cxn>
                <a:cxn ang="0">
                  <a:pos x="59" y="42"/>
                </a:cxn>
                <a:cxn ang="0">
                  <a:pos x="62" y="27"/>
                </a:cxn>
                <a:cxn ang="0">
                  <a:pos x="72" y="9"/>
                </a:cxn>
                <a:cxn ang="0">
                  <a:pos x="79" y="2"/>
                </a:cxn>
                <a:cxn ang="0">
                  <a:pos x="89" y="0"/>
                </a:cxn>
                <a:cxn ang="0">
                  <a:pos x="94" y="5"/>
                </a:cxn>
                <a:cxn ang="0">
                  <a:pos x="96" y="19"/>
                </a:cxn>
                <a:cxn ang="0">
                  <a:pos x="91" y="32"/>
                </a:cxn>
                <a:cxn ang="0">
                  <a:pos x="74" y="47"/>
                </a:cxn>
                <a:cxn ang="0">
                  <a:pos x="71" y="62"/>
                </a:cxn>
                <a:cxn ang="0">
                  <a:pos x="74" y="71"/>
                </a:cxn>
                <a:cxn ang="0">
                  <a:pos x="82" y="78"/>
                </a:cxn>
                <a:cxn ang="0">
                  <a:pos x="91" y="78"/>
                </a:cxn>
                <a:cxn ang="0">
                  <a:pos x="99" y="69"/>
                </a:cxn>
                <a:cxn ang="0">
                  <a:pos x="108" y="62"/>
                </a:cxn>
                <a:cxn ang="0">
                  <a:pos x="116" y="61"/>
                </a:cxn>
                <a:cxn ang="0">
                  <a:pos x="121" y="62"/>
                </a:cxn>
                <a:cxn ang="0">
                  <a:pos x="126" y="71"/>
                </a:cxn>
                <a:cxn ang="0">
                  <a:pos x="126" y="78"/>
                </a:cxn>
                <a:cxn ang="0">
                  <a:pos x="119" y="86"/>
                </a:cxn>
                <a:cxn ang="0">
                  <a:pos x="106" y="98"/>
                </a:cxn>
                <a:cxn ang="0">
                  <a:pos x="101" y="104"/>
                </a:cxn>
                <a:cxn ang="0">
                  <a:pos x="101" y="138"/>
                </a:cxn>
                <a:cxn ang="0">
                  <a:pos x="104" y="167"/>
                </a:cxn>
                <a:cxn ang="0">
                  <a:pos x="111" y="175"/>
                </a:cxn>
                <a:cxn ang="0">
                  <a:pos x="119" y="182"/>
                </a:cxn>
                <a:cxn ang="0">
                  <a:pos x="121" y="190"/>
                </a:cxn>
                <a:cxn ang="0">
                  <a:pos x="116" y="199"/>
                </a:cxn>
                <a:cxn ang="0">
                  <a:pos x="111" y="202"/>
                </a:cxn>
                <a:cxn ang="0">
                  <a:pos x="103" y="200"/>
                </a:cxn>
                <a:cxn ang="0">
                  <a:pos x="94" y="209"/>
                </a:cxn>
                <a:cxn ang="0">
                  <a:pos x="96" y="219"/>
                </a:cxn>
                <a:cxn ang="0">
                  <a:pos x="104" y="231"/>
                </a:cxn>
                <a:cxn ang="0">
                  <a:pos x="103" y="237"/>
                </a:cxn>
                <a:cxn ang="0">
                  <a:pos x="94" y="242"/>
                </a:cxn>
                <a:cxn ang="0">
                  <a:pos x="87" y="237"/>
                </a:cxn>
                <a:cxn ang="0">
                  <a:pos x="76" y="225"/>
                </a:cxn>
                <a:cxn ang="0">
                  <a:pos x="67" y="222"/>
                </a:cxn>
                <a:cxn ang="0">
                  <a:pos x="57" y="224"/>
                </a:cxn>
                <a:cxn ang="0">
                  <a:pos x="50" y="232"/>
                </a:cxn>
                <a:cxn ang="0">
                  <a:pos x="45" y="241"/>
                </a:cxn>
                <a:cxn ang="0">
                  <a:pos x="35" y="244"/>
                </a:cxn>
                <a:cxn ang="0">
                  <a:pos x="22" y="244"/>
                </a:cxn>
                <a:cxn ang="0">
                  <a:pos x="14" y="249"/>
                </a:cxn>
                <a:cxn ang="0">
                  <a:pos x="5" y="256"/>
                </a:cxn>
              </a:cxnLst>
              <a:rect l="0" t="0" r="r" b="b"/>
              <a:pathLst>
                <a:path w="126" h="256">
                  <a:moveTo>
                    <a:pt x="25" y="46"/>
                  </a:moveTo>
                  <a:lnTo>
                    <a:pt x="27" y="47"/>
                  </a:lnTo>
                  <a:lnTo>
                    <a:pt x="30" y="47"/>
                  </a:lnTo>
                  <a:lnTo>
                    <a:pt x="37" y="51"/>
                  </a:lnTo>
                  <a:lnTo>
                    <a:pt x="44" y="51"/>
                  </a:lnTo>
                  <a:lnTo>
                    <a:pt x="47" y="51"/>
                  </a:lnTo>
                  <a:lnTo>
                    <a:pt x="52" y="49"/>
                  </a:lnTo>
                  <a:lnTo>
                    <a:pt x="54" y="49"/>
                  </a:lnTo>
                  <a:lnTo>
                    <a:pt x="56" y="47"/>
                  </a:lnTo>
                  <a:lnTo>
                    <a:pt x="56" y="47"/>
                  </a:lnTo>
                  <a:lnTo>
                    <a:pt x="59" y="46"/>
                  </a:lnTo>
                  <a:lnTo>
                    <a:pt x="59" y="42"/>
                  </a:lnTo>
                  <a:lnTo>
                    <a:pt x="61" y="41"/>
                  </a:lnTo>
                  <a:lnTo>
                    <a:pt x="61" y="37"/>
                  </a:lnTo>
                  <a:lnTo>
                    <a:pt x="62" y="27"/>
                  </a:lnTo>
                  <a:lnTo>
                    <a:pt x="67" y="17"/>
                  </a:lnTo>
                  <a:lnTo>
                    <a:pt x="71" y="12"/>
                  </a:lnTo>
                  <a:lnTo>
                    <a:pt x="72" y="9"/>
                  </a:lnTo>
                  <a:lnTo>
                    <a:pt x="76" y="5"/>
                  </a:lnTo>
                  <a:lnTo>
                    <a:pt x="77" y="4"/>
                  </a:lnTo>
                  <a:lnTo>
                    <a:pt x="79" y="2"/>
                  </a:lnTo>
                  <a:lnTo>
                    <a:pt x="84" y="0"/>
                  </a:lnTo>
                  <a:lnTo>
                    <a:pt x="87" y="0"/>
                  </a:lnTo>
                  <a:lnTo>
                    <a:pt x="89" y="0"/>
                  </a:lnTo>
                  <a:lnTo>
                    <a:pt x="91" y="2"/>
                  </a:lnTo>
                  <a:lnTo>
                    <a:pt x="93" y="4"/>
                  </a:lnTo>
                  <a:lnTo>
                    <a:pt x="94" y="5"/>
                  </a:lnTo>
                  <a:lnTo>
                    <a:pt x="96" y="9"/>
                  </a:lnTo>
                  <a:lnTo>
                    <a:pt x="96" y="14"/>
                  </a:lnTo>
                  <a:lnTo>
                    <a:pt x="96" y="19"/>
                  </a:lnTo>
                  <a:lnTo>
                    <a:pt x="94" y="20"/>
                  </a:lnTo>
                  <a:lnTo>
                    <a:pt x="93" y="24"/>
                  </a:lnTo>
                  <a:lnTo>
                    <a:pt x="91" y="32"/>
                  </a:lnTo>
                  <a:lnTo>
                    <a:pt x="84" y="39"/>
                  </a:lnTo>
                  <a:lnTo>
                    <a:pt x="76" y="46"/>
                  </a:lnTo>
                  <a:lnTo>
                    <a:pt x="74" y="47"/>
                  </a:lnTo>
                  <a:lnTo>
                    <a:pt x="74" y="51"/>
                  </a:lnTo>
                  <a:lnTo>
                    <a:pt x="71" y="57"/>
                  </a:lnTo>
                  <a:lnTo>
                    <a:pt x="71" y="62"/>
                  </a:lnTo>
                  <a:lnTo>
                    <a:pt x="71" y="66"/>
                  </a:lnTo>
                  <a:lnTo>
                    <a:pt x="72" y="69"/>
                  </a:lnTo>
                  <a:lnTo>
                    <a:pt x="74" y="71"/>
                  </a:lnTo>
                  <a:lnTo>
                    <a:pt x="76" y="73"/>
                  </a:lnTo>
                  <a:lnTo>
                    <a:pt x="77" y="74"/>
                  </a:lnTo>
                  <a:lnTo>
                    <a:pt x="82" y="78"/>
                  </a:lnTo>
                  <a:lnTo>
                    <a:pt x="84" y="78"/>
                  </a:lnTo>
                  <a:lnTo>
                    <a:pt x="87" y="79"/>
                  </a:lnTo>
                  <a:lnTo>
                    <a:pt x="91" y="78"/>
                  </a:lnTo>
                  <a:lnTo>
                    <a:pt x="93" y="78"/>
                  </a:lnTo>
                  <a:lnTo>
                    <a:pt x="96" y="74"/>
                  </a:lnTo>
                  <a:lnTo>
                    <a:pt x="99" y="69"/>
                  </a:lnTo>
                  <a:lnTo>
                    <a:pt x="103" y="68"/>
                  </a:lnTo>
                  <a:lnTo>
                    <a:pt x="104" y="66"/>
                  </a:lnTo>
                  <a:lnTo>
                    <a:pt x="108" y="62"/>
                  </a:lnTo>
                  <a:lnTo>
                    <a:pt x="111" y="62"/>
                  </a:lnTo>
                  <a:lnTo>
                    <a:pt x="114" y="61"/>
                  </a:lnTo>
                  <a:lnTo>
                    <a:pt x="116" y="61"/>
                  </a:lnTo>
                  <a:lnTo>
                    <a:pt x="119" y="62"/>
                  </a:lnTo>
                  <a:lnTo>
                    <a:pt x="119" y="62"/>
                  </a:lnTo>
                  <a:lnTo>
                    <a:pt x="121" y="62"/>
                  </a:lnTo>
                  <a:lnTo>
                    <a:pt x="123" y="66"/>
                  </a:lnTo>
                  <a:lnTo>
                    <a:pt x="124" y="69"/>
                  </a:lnTo>
                  <a:lnTo>
                    <a:pt x="126" y="71"/>
                  </a:lnTo>
                  <a:lnTo>
                    <a:pt x="126" y="74"/>
                  </a:lnTo>
                  <a:lnTo>
                    <a:pt x="126" y="76"/>
                  </a:lnTo>
                  <a:lnTo>
                    <a:pt x="126" y="78"/>
                  </a:lnTo>
                  <a:lnTo>
                    <a:pt x="124" y="81"/>
                  </a:lnTo>
                  <a:lnTo>
                    <a:pt x="123" y="83"/>
                  </a:lnTo>
                  <a:lnTo>
                    <a:pt x="119" y="86"/>
                  </a:lnTo>
                  <a:lnTo>
                    <a:pt x="114" y="91"/>
                  </a:lnTo>
                  <a:lnTo>
                    <a:pt x="111" y="94"/>
                  </a:lnTo>
                  <a:lnTo>
                    <a:pt x="106" y="98"/>
                  </a:lnTo>
                  <a:lnTo>
                    <a:pt x="103" y="101"/>
                  </a:lnTo>
                  <a:lnTo>
                    <a:pt x="103" y="103"/>
                  </a:lnTo>
                  <a:lnTo>
                    <a:pt x="101" y="104"/>
                  </a:lnTo>
                  <a:lnTo>
                    <a:pt x="101" y="113"/>
                  </a:lnTo>
                  <a:lnTo>
                    <a:pt x="99" y="125"/>
                  </a:lnTo>
                  <a:lnTo>
                    <a:pt x="101" y="138"/>
                  </a:lnTo>
                  <a:lnTo>
                    <a:pt x="103" y="150"/>
                  </a:lnTo>
                  <a:lnTo>
                    <a:pt x="104" y="162"/>
                  </a:lnTo>
                  <a:lnTo>
                    <a:pt x="104" y="167"/>
                  </a:lnTo>
                  <a:lnTo>
                    <a:pt x="108" y="170"/>
                  </a:lnTo>
                  <a:lnTo>
                    <a:pt x="109" y="173"/>
                  </a:lnTo>
                  <a:lnTo>
                    <a:pt x="111" y="175"/>
                  </a:lnTo>
                  <a:lnTo>
                    <a:pt x="114" y="177"/>
                  </a:lnTo>
                  <a:lnTo>
                    <a:pt x="118" y="178"/>
                  </a:lnTo>
                  <a:lnTo>
                    <a:pt x="119" y="182"/>
                  </a:lnTo>
                  <a:lnTo>
                    <a:pt x="121" y="185"/>
                  </a:lnTo>
                  <a:lnTo>
                    <a:pt x="121" y="187"/>
                  </a:lnTo>
                  <a:lnTo>
                    <a:pt x="121" y="190"/>
                  </a:lnTo>
                  <a:lnTo>
                    <a:pt x="121" y="194"/>
                  </a:lnTo>
                  <a:lnTo>
                    <a:pt x="119" y="197"/>
                  </a:lnTo>
                  <a:lnTo>
                    <a:pt x="116" y="199"/>
                  </a:lnTo>
                  <a:lnTo>
                    <a:pt x="116" y="200"/>
                  </a:lnTo>
                  <a:lnTo>
                    <a:pt x="113" y="200"/>
                  </a:lnTo>
                  <a:lnTo>
                    <a:pt x="111" y="202"/>
                  </a:lnTo>
                  <a:lnTo>
                    <a:pt x="108" y="200"/>
                  </a:lnTo>
                  <a:lnTo>
                    <a:pt x="104" y="200"/>
                  </a:lnTo>
                  <a:lnTo>
                    <a:pt x="103" y="200"/>
                  </a:lnTo>
                  <a:lnTo>
                    <a:pt x="99" y="202"/>
                  </a:lnTo>
                  <a:lnTo>
                    <a:pt x="96" y="205"/>
                  </a:lnTo>
                  <a:lnTo>
                    <a:pt x="94" y="209"/>
                  </a:lnTo>
                  <a:lnTo>
                    <a:pt x="93" y="210"/>
                  </a:lnTo>
                  <a:lnTo>
                    <a:pt x="94" y="214"/>
                  </a:lnTo>
                  <a:lnTo>
                    <a:pt x="96" y="219"/>
                  </a:lnTo>
                  <a:lnTo>
                    <a:pt x="99" y="224"/>
                  </a:lnTo>
                  <a:lnTo>
                    <a:pt x="103" y="227"/>
                  </a:lnTo>
                  <a:lnTo>
                    <a:pt x="104" y="231"/>
                  </a:lnTo>
                  <a:lnTo>
                    <a:pt x="104" y="236"/>
                  </a:lnTo>
                  <a:lnTo>
                    <a:pt x="103" y="236"/>
                  </a:lnTo>
                  <a:lnTo>
                    <a:pt x="103" y="237"/>
                  </a:lnTo>
                  <a:lnTo>
                    <a:pt x="99" y="241"/>
                  </a:lnTo>
                  <a:lnTo>
                    <a:pt x="96" y="241"/>
                  </a:lnTo>
                  <a:lnTo>
                    <a:pt x="94" y="242"/>
                  </a:lnTo>
                  <a:lnTo>
                    <a:pt x="91" y="241"/>
                  </a:lnTo>
                  <a:lnTo>
                    <a:pt x="89" y="241"/>
                  </a:lnTo>
                  <a:lnTo>
                    <a:pt x="87" y="237"/>
                  </a:lnTo>
                  <a:lnTo>
                    <a:pt x="82" y="232"/>
                  </a:lnTo>
                  <a:lnTo>
                    <a:pt x="77" y="227"/>
                  </a:lnTo>
                  <a:lnTo>
                    <a:pt x="76" y="225"/>
                  </a:lnTo>
                  <a:lnTo>
                    <a:pt x="72" y="224"/>
                  </a:lnTo>
                  <a:lnTo>
                    <a:pt x="71" y="222"/>
                  </a:lnTo>
                  <a:lnTo>
                    <a:pt x="67" y="222"/>
                  </a:lnTo>
                  <a:lnTo>
                    <a:pt x="64" y="222"/>
                  </a:lnTo>
                  <a:lnTo>
                    <a:pt x="59" y="224"/>
                  </a:lnTo>
                  <a:lnTo>
                    <a:pt x="57" y="224"/>
                  </a:lnTo>
                  <a:lnTo>
                    <a:pt x="56" y="225"/>
                  </a:lnTo>
                  <a:lnTo>
                    <a:pt x="54" y="229"/>
                  </a:lnTo>
                  <a:lnTo>
                    <a:pt x="50" y="232"/>
                  </a:lnTo>
                  <a:lnTo>
                    <a:pt x="50" y="236"/>
                  </a:lnTo>
                  <a:lnTo>
                    <a:pt x="47" y="239"/>
                  </a:lnTo>
                  <a:lnTo>
                    <a:pt x="45" y="241"/>
                  </a:lnTo>
                  <a:lnTo>
                    <a:pt x="44" y="242"/>
                  </a:lnTo>
                  <a:lnTo>
                    <a:pt x="42" y="244"/>
                  </a:lnTo>
                  <a:lnTo>
                    <a:pt x="35" y="244"/>
                  </a:lnTo>
                  <a:lnTo>
                    <a:pt x="30" y="242"/>
                  </a:lnTo>
                  <a:lnTo>
                    <a:pt x="25" y="242"/>
                  </a:lnTo>
                  <a:lnTo>
                    <a:pt x="22" y="244"/>
                  </a:lnTo>
                  <a:lnTo>
                    <a:pt x="19" y="244"/>
                  </a:lnTo>
                  <a:lnTo>
                    <a:pt x="15" y="246"/>
                  </a:lnTo>
                  <a:lnTo>
                    <a:pt x="14" y="249"/>
                  </a:lnTo>
                  <a:lnTo>
                    <a:pt x="10" y="251"/>
                  </a:lnTo>
                  <a:lnTo>
                    <a:pt x="8" y="254"/>
                  </a:lnTo>
                  <a:lnTo>
                    <a:pt x="5" y="256"/>
                  </a:lnTo>
                  <a:lnTo>
                    <a:pt x="3" y="256"/>
                  </a:lnTo>
                  <a:lnTo>
                    <a:pt x="0" y="256"/>
                  </a:lnTo>
                </a:path>
              </a:pathLst>
            </a:custGeom>
            <a:noFill/>
            <a:ln w="3175">
              <a:solidFill>
                <a:srgbClr val="C32D9B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05" name="Freeform 6"/>
            <p:cNvSpPr>
              <a:spLocks/>
            </p:cNvSpPr>
            <p:nvPr userDrawn="1"/>
          </p:nvSpPr>
          <p:spPr bwMode="auto">
            <a:xfrm>
              <a:off x="5633" y="4039"/>
              <a:ext cx="19" cy="21"/>
            </a:xfrm>
            <a:custGeom>
              <a:avLst/>
              <a:gdLst/>
              <a:ahLst/>
              <a:cxnLst>
                <a:cxn ang="0">
                  <a:pos x="16" y="32"/>
                </a:cxn>
                <a:cxn ang="0">
                  <a:pos x="13" y="31"/>
                </a:cxn>
                <a:cxn ang="0">
                  <a:pos x="10" y="29"/>
                </a:cxn>
                <a:cxn ang="0">
                  <a:pos x="6" y="29"/>
                </a:cxn>
                <a:cxn ang="0">
                  <a:pos x="5" y="25"/>
                </a:cxn>
                <a:cxn ang="0">
                  <a:pos x="3" y="24"/>
                </a:cxn>
                <a:cxn ang="0">
                  <a:pos x="1" y="20"/>
                </a:cxn>
                <a:cxn ang="0">
                  <a:pos x="0" y="17"/>
                </a:cxn>
                <a:cxn ang="0">
                  <a:pos x="0" y="15"/>
                </a:cxn>
                <a:cxn ang="0">
                  <a:pos x="0" y="12"/>
                </a:cxn>
                <a:cxn ang="0">
                  <a:pos x="1" y="9"/>
                </a:cxn>
                <a:cxn ang="0">
                  <a:pos x="3" y="7"/>
                </a:cxn>
                <a:cxn ang="0">
                  <a:pos x="5" y="5"/>
                </a:cxn>
                <a:cxn ang="0">
                  <a:pos x="6" y="2"/>
                </a:cxn>
                <a:cxn ang="0">
                  <a:pos x="10" y="2"/>
                </a:cxn>
                <a:cxn ang="0">
                  <a:pos x="13" y="0"/>
                </a:cxn>
                <a:cxn ang="0">
                  <a:pos x="16" y="0"/>
                </a:cxn>
                <a:cxn ang="0">
                  <a:pos x="18" y="2"/>
                </a:cxn>
                <a:cxn ang="0">
                  <a:pos x="21" y="2"/>
                </a:cxn>
                <a:cxn ang="0">
                  <a:pos x="23" y="4"/>
                </a:cxn>
                <a:cxn ang="0">
                  <a:pos x="26" y="5"/>
                </a:cxn>
                <a:cxn ang="0">
                  <a:pos x="28" y="9"/>
                </a:cxn>
                <a:cxn ang="0">
                  <a:pos x="28" y="12"/>
                </a:cxn>
                <a:cxn ang="0">
                  <a:pos x="30" y="14"/>
                </a:cxn>
                <a:cxn ang="0">
                  <a:pos x="30" y="17"/>
                </a:cxn>
                <a:cxn ang="0">
                  <a:pos x="30" y="20"/>
                </a:cxn>
                <a:cxn ang="0">
                  <a:pos x="28" y="24"/>
                </a:cxn>
                <a:cxn ang="0">
                  <a:pos x="28" y="25"/>
                </a:cxn>
                <a:cxn ang="0">
                  <a:pos x="26" y="27"/>
                </a:cxn>
                <a:cxn ang="0">
                  <a:pos x="23" y="29"/>
                </a:cxn>
                <a:cxn ang="0">
                  <a:pos x="20" y="31"/>
                </a:cxn>
                <a:cxn ang="0">
                  <a:pos x="18" y="31"/>
                </a:cxn>
                <a:cxn ang="0">
                  <a:pos x="16" y="32"/>
                </a:cxn>
              </a:cxnLst>
              <a:rect l="0" t="0" r="r" b="b"/>
              <a:pathLst>
                <a:path w="30" h="32">
                  <a:moveTo>
                    <a:pt x="16" y="32"/>
                  </a:moveTo>
                  <a:lnTo>
                    <a:pt x="13" y="31"/>
                  </a:lnTo>
                  <a:lnTo>
                    <a:pt x="10" y="29"/>
                  </a:lnTo>
                  <a:lnTo>
                    <a:pt x="6" y="29"/>
                  </a:lnTo>
                  <a:lnTo>
                    <a:pt x="5" y="25"/>
                  </a:lnTo>
                  <a:lnTo>
                    <a:pt x="3" y="24"/>
                  </a:lnTo>
                  <a:lnTo>
                    <a:pt x="1" y="20"/>
                  </a:lnTo>
                  <a:lnTo>
                    <a:pt x="0" y="17"/>
                  </a:lnTo>
                  <a:lnTo>
                    <a:pt x="0" y="15"/>
                  </a:lnTo>
                  <a:lnTo>
                    <a:pt x="0" y="12"/>
                  </a:lnTo>
                  <a:lnTo>
                    <a:pt x="1" y="9"/>
                  </a:lnTo>
                  <a:lnTo>
                    <a:pt x="3" y="7"/>
                  </a:lnTo>
                  <a:lnTo>
                    <a:pt x="5" y="5"/>
                  </a:lnTo>
                  <a:lnTo>
                    <a:pt x="6" y="2"/>
                  </a:lnTo>
                  <a:lnTo>
                    <a:pt x="10" y="2"/>
                  </a:lnTo>
                  <a:lnTo>
                    <a:pt x="13" y="0"/>
                  </a:lnTo>
                  <a:lnTo>
                    <a:pt x="16" y="0"/>
                  </a:lnTo>
                  <a:lnTo>
                    <a:pt x="18" y="2"/>
                  </a:lnTo>
                  <a:lnTo>
                    <a:pt x="21" y="2"/>
                  </a:lnTo>
                  <a:lnTo>
                    <a:pt x="23" y="4"/>
                  </a:lnTo>
                  <a:lnTo>
                    <a:pt x="26" y="5"/>
                  </a:lnTo>
                  <a:lnTo>
                    <a:pt x="28" y="9"/>
                  </a:lnTo>
                  <a:lnTo>
                    <a:pt x="28" y="12"/>
                  </a:lnTo>
                  <a:lnTo>
                    <a:pt x="30" y="14"/>
                  </a:lnTo>
                  <a:lnTo>
                    <a:pt x="30" y="17"/>
                  </a:lnTo>
                  <a:lnTo>
                    <a:pt x="30" y="20"/>
                  </a:lnTo>
                  <a:lnTo>
                    <a:pt x="28" y="24"/>
                  </a:lnTo>
                  <a:lnTo>
                    <a:pt x="28" y="25"/>
                  </a:lnTo>
                  <a:lnTo>
                    <a:pt x="26" y="27"/>
                  </a:lnTo>
                  <a:lnTo>
                    <a:pt x="23" y="29"/>
                  </a:lnTo>
                  <a:lnTo>
                    <a:pt x="20" y="31"/>
                  </a:lnTo>
                  <a:lnTo>
                    <a:pt x="18" y="31"/>
                  </a:lnTo>
                  <a:lnTo>
                    <a:pt x="16" y="32"/>
                  </a:lnTo>
                  <a:close/>
                </a:path>
              </a:pathLst>
            </a:custGeom>
            <a:solidFill>
              <a:srgbClr val="C32D9B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06" name="Freeform 7"/>
            <p:cNvSpPr>
              <a:spLocks/>
            </p:cNvSpPr>
            <p:nvPr userDrawn="1"/>
          </p:nvSpPr>
          <p:spPr bwMode="auto">
            <a:xfrm>
              <a:off x="5633" y="4039"/>
              <a:ext cx="19" cy="21"/>
            </a:xfrm>
            <a:custGeom>
              <a:avLst/>
              <a:gdLst/>
              <a:ahLst/>
              <a:cxnLst>
                <a:cxn ang="0">
                  <a:pos x="16" y="32"/>
                </a:cxn>
                <a:cxn ang="0">
                  <a:pos x="13" y="31"/>
                </a:cxn>
                <a:cxn ang="0">
                  <a:pos x="10" y="29"/>
                </a:cxn>
                <a:cxn ang="0">
                  <a:pos x="6" y="29"/>
                </a:cxn>
                <a:cxn ang="0">
                  <a:pos x="5" y="25"/>
                </a:cxn>
                <a:cxn ang="0">
                  <a:pos x="3" y="24"/>
                </a:cxn>
                <a:cxn ang="0">
                  <a:pos x="1" y="20"/>
                </a:cxn>
                <a:cxn ang="0">
                  <a:pos x="0" y="17"/>
                </a:cxn>
                <a:cxn ang="0">
                  <a:pos x="0" y="15"/>
                </a:cxn>
                <a:cxn ang="0">
                  <a:pos x="0" y="12"/>
                </a:cxn>
                <a:cxn ang="0">
                  <a:pos x="1" y="9"/>
                </a:cxn>
                <a:cxn ang="0">
                  <a:pos x="3" y="7"/>
                </a:cxn>
                <a:cxn ang="0">
                  <a:pos x="5" y="5"/>
                </a:cxn>
                <a:cxn ang="0">
                  <a:pos x="6" y="2"/>
                </a:cxn>
                <a:cxn ang="0">
                  <a:pos x="10" y="2"/>
                </a:cxn>
                <a:cxn ang="0">
                  <a:pos x="13" y="0"/>
                </a:cxn>
                <a:cxn ang="0">
                  <a:pos x="16" y="0"/>
                </a:cxn>
                <a:cxn ang="0">
                  <a:pos x="18" y="2"/>
                </a:cxn>
                <a:cxn ang="0">
                  <a:pos x="21" y="2"/>
                </a:cxn>
                <a:cxn ang="0">
                  <a:pos x="23" y="4"/>
                </a:cxn>
                <a:cxn ang="0">
                  <a:pos x="26" y="5"/>
                </a:cxn>
                <a:cxn ang="0">
                  <a:pos x="28" y="9"/>
                </a:cxn>
                <a:cxn ang="0">
                  <a:pos x="28" y="12"/>
                </a:cxn>
                <a:cxn ang="0">
                  <a:pos x="30" y="14"/>
                </a:cxn>
                <a:cxn ang="0">
                  <a:pos x="30" y="17"/>
                </a:cxn>
                <a:cxn ang="0">
                  <a:pos x="30" y="20"/>
                </a:cxn>
                <a:cxn ang="0">
                  <a:pos x="28" y="24"/>
                </a:cxn>
                <a:cxn ang="0">
                  <a:pos x="28" y="25"/>
                </a:cxn>
                <a:cxn ang="0">
                  <a:pos x="26" y="27"/>
                </a:cxn>
                <a:cxn ang="0">
                  <a:pos x="23" y="29"/>
                </a:cxn>
                <a:cxn ang="0">
                  <a:pos x="20" y="31"/>
                </a:cxn>
                <a:cxn ang="0">
                  <a:pos x="18" y="31"/>
                </a:cxn>
                <a:cxn ang="0">
                  <a:pos x="16" y="32"/>
                </a:cxn>
              </a:cxnLst>
              <a:rect l="0" t="0" r="r" b="b"/>
              <a:pathLst>
                <a:path w="30" h="32">
                  <a:moveTo>
                    <a:pt x="16" y="32"/>
                  </a:moveTo>
                  <a:lnTo>
                    <a:pt x="13" y="31"/>
                  </a:lnTo>
                  <a:lnTo>
                    <a:pt x="10" y="29"/>
                  </a:lnTo>
                  <a:lnTo>
                    <a:pt x="6" y="29"/>
                  </a:lnTo>
                  <a:lnTo>
                    <a:pt x="5" y="25"/>
                  </a:lnTo>
                  <a:lnTo>
                    <a:pt x="3" y="24"/>
                  </a:lnTo>
                  <a:lnTo>
                    <a:pt x="1" y="20"/>
                  </a:lnTo>
                  <a:lnTo>
                    <a:pt x="0" y="17"/>
                  </a:lnTo>
                  <a:lnTo>
                    <a:pt x="0" y="15"/>
                  </a:lnTo>
                  <a:lnTo>
                    <a:pt x="0" y="12"/>
                  </a:lnTo>
                  <a:lnTo>
                    <a:pt x="1" y="9"/>
                  </a:lnTo>
                  <a:lnTo>
                    <a:pt x="3" y="7"/>
                  </a:lnTo>
                  <a:lnTo>
                    <a:pt x="5" y="5"/>
                  </a:lnTo>
                  <a:lnTo>
                    <a:pt x="6" y="2"/>
                  </a:lnTo>
                  <a:lnTo>
                    <a:pt x="10" y="2"/>
                  </a:lnTo>
                  <a:lnTo>
                    <a:pt x="13" y="0"/>
                  </a:lnTo>
                  <a:lnTo>
                    <a:pt x="16" y="0"/>
                  </a:lnTo>
                  <a:lnTo>
                    <a:pt x="18" y="2"/>
                  </a:lnTo>
                  <a:lnTo>
                    <a:pt x="21" y="2"/>
                  </a:lnTo>
                  <a:lnTo>
                    <a:pt x="23" y="4"/>
                  </a:lnTo>
                  <a:lnTo>
                    <a:pt x="26" y="5"/>
                  </a:lnTo>
                  <a:lnTo>
                    <a:pt x="28" y="9"/>
                  </a:lnTo>
                  <a:lnTo>
                    <a:pt x="28" y="12"/>
                  </a:lnTo>
                  <a:lnTo>
                    <a:pt x="30" y="14"/>
                  </a:lnTo>
                  <a:lnTo>
                    <a:pt x="30" y="17"/>
                  </a:lnTo>
                  <a:lnTo>
                    <a:pt x="30" y="20"/>
                  </a:lnTo>
                  <a:lnTo>
                    <a:pt x="28" y="24"/>
                  </a:lnTo>
                  <a:lnTo>
                    <a:pt x="28" y="25"/>
                  </a:lnTo>
                  <a:lnTo>
                    <a:pt x="26" y="27"/>
                  </a:lnTo>
                  <a:lnTo>
                    <a:pt x="23" y="29"/>
                  </a:lnTo>
                  <a:lnTo>
                    <a:pt x="20" y="31"/>
                  </a:lnTo>
                  <a:lnTo>
                    <a:pt x="18" y="31"/>
                  </a:lnTo>
                  <a:lnTo>
                    <a:pt x="16" y="32"/>
                  </a:lnTo>
                </a:path>
              </a:pathLst>
            </a:custGeom>
            <a:noFill/>
            <a:ln w="3175">
              <a:solidFill>
                <a:srgbClr val="C32D9B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07" name="Freeform 8"/>
            <p:cNvSpPr>
              <a:spLocks/>
            </p:cNvSpPr>
            <p:nvPr userDrawn="1"/>
          </p:nvSpPr>
          <p:spPr bwMode="auto">
            <a:xfrm>
              <a:off x="5643" y="4044"/>
              <a:ext cx="7" cy="11"/>
            </a:xfrm>
            <a:custGeom>
              <a:avLst/>
              <a:gdLst/>
              <a:ahLst/>
              <a:cxnLst>
                <a:cxn ang="0">
                  <a:pos x="0" y="18"/>
                </a:cxn>
                <a:cxn ang="0">
                  <a:pos x="3" y="17"/>
                </a:cxn>
                <a:cxn ang="0">
                  <a:pos x="5" y="17"/>
                </a:cxn>
                <a:cxn ang="0">
                  <a:pos x="5" y="15"/>
                </a:cxn>
                <a:cxn ang="0">
                  <a:pos x="8" y="12"/>
                </a:cxn>
                <a:cxn ang="0">
                  <a:pos x="8" y="10"/>
                </a:cxn>
                <a:cxn ang="0">
                  <a:pos x="6" y="7"/>
                </a:cxn>
                <a:cxn ang="0">
                  <a:pos x="5" y="5"/>
                </a:cxn>
                <a:cxn ang="0">
                  <a:pos x="3" y="2"/>
                </a:cxn>
                <a:cxn ang="0">
                  <a:pos x="1" y="0"/>
                </a:cxn>
                <a:cxn ang="0">
                  <a:pos x="3" y="0"/>
                </a:cxn>
                <a:cxn ang="0">
                  <a:pos x="5" y="2"/>
                </a:cxn>
                <a:cxn ang="0">
                  <a:pos x="6" y="2"/>
                </a:cxn>
                <a:cxn ang="0">
                  <a:pos x="8" y="5"/>
                </a:cxn>
                <a:cxn ang="0">
                  <a:pos x="10" y="5"/>
                </a:cxn>
                <a:cxn ang="0">
                  <a:pos x="10" y="7"/>
                </a:cxn>
                <a:cxn ang="0">
                  <a:pos x="11" y="10"/>
                </a:cxn>
                <a:cxn ang="0">
                  <a:pos x="11" y="12"/>
                </a:cxn>
                <a:cxn ang="0">
                  <a:pos x="8" y="15"/>
                </a:cxn>
                <a:cxn ang="0">
                  <a:pos x="6" y="17"/>
                </a:cxn>
                <a:cxn ang="0">
                  <a:pos x="3" y="18"/>
                </a:cxn>
                <a:cxn ang="0">
                  <a:pos x="0" y="18"/>
                </a:cxn>
              </a:cxnLst>
              <a:rect l="0" t="0" r="r" b="b"/>
              <a:pathLst>
                <a:path w="11" h="18">
                  <a:moveTo>
                    <a:pt x="0" y="18"/>
                  </a:moveTo>
                  <a:lnTo>
                    <a:pt x="3" y="17"/>
                  </a:lnTo>
                  <a:lnTo>
                    <a:pt x="5" y="17"/>
                  </a:lnTo>
                  <a:lnTo>
                    <a:pt x="5" y="15"/>
                  </a:lnTo>
                  <a:lnTo>
                    <a:pt x="8" y="12"/>
                  </a:lnTo>
                  <a:lnTo>
                    <a:pt x="8" y="10"/>
                  </a:lnTo>
                  <a:lnTo>
                    <a:pt x="6" y="7"/>
                  </a:lnTo>
                  <a:lnTo>
                    <a:pt x="5" y="5"/>
                  </a:lnTo>
                  <a:lnTo>
                    <a:pt x="3" y="2"/>
                  </a:lnTo>
                  <a:lnTo>
                    <a:pt x="1" y="0"/>
                  </a:lnTo>
                  <a:lnTo>
                    <a:pt x="3" y="0"/>
                  </a:lnTo>
                  <a:lnTo>
                    <a:pt x="5" y="2"/>
                  </a:lnTo>
                  <a:lnTo>
                    <a:pt x="6" y="2"/>
                  </a:lnTo>
                  <a:lnTo>
                    <a:pt x="8" y="5"/>
                  </a:lnTo>
                  <a:lnTo>
                    <a:pt x="10" y="5"/>
                  </a:lnTo>
                  <a:lnTo>
                    <a:pt x="10" y="7"/>
                  </a:lnTo>
                  <a:lnTo>
                    <a:pt x="11" y="10"/>
                  </a:lnTo>
                  <a:lnTo>
                    <a:pt x="11" y="12"/>
                  </a:lnTo>
                  <a:lnTo>
                    <a:pt x="8" y="15"/>
                  </a:lnTo>
                  <a:lnTo>
                    <a:pt x="6" y="17"/>
                  </a:lnTo>
                  <a:lnTo>
                    <a:pt x="3" y="18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08" name="Freeform 9"/>
            <p:cNvSpPr>
              <a:spLocks/>
            </p:cNvSpPr>
            <p:nvPr userDrawn="1"/>
          </p:nvSpPr>
          <p:spPr bwMode="auto">
            <a:xfrm>
              <a:off x="5550" y="4145"/>
              <a:ext cx="80" cy="68"/>
            </a:xfrm>
            <a:custGeom>
              <a:avLst/>
              <a:gdLst/>
              <a:ahLst/>
              <a:cxnLst>
                <a:cxn ang="0">
                  <a:pos x="29" y="99"/>
                </a:cxn>
                <a:cxn ang="0">
                  <a:pos x="34" y="104"/>
                </a:cxn>
                <a:cxn ang="0">
                  <a:pos x="41" y="106"/>
                </a:cxn>
                <a:cxn ang="0">
                  <a:pos x="49" y="104"/>
                </a:cxn>
                <a:cxn ang="0">
                  <a:pos x="56" y="99"/>
                </a:cxn>
                <a:cxn ang="0">
                  <a:pos x="58" y="99"/>
                </a:cxn>
                <a:cxn ang="0">
                  <a:pos x="64" y="101"/>
                </a:cxn>
                <a:cxn ang="0">
                  <a:pos x="69" y="99"/>
                </a:cxn>
                <a:cxn ang="0">
                  <a:pos x="81" y="93"/>
                </a:cxn>
                <a:cxn ang="0">
                  <a:pos x="88" y="84"/>
                </a:cxn>
                <a:cxn ang="0">
                  <a:pos x="95" y="81"/>
                </a:cxn>
                <a:cxn ang="0">
                  <a:pos x="101" y="83"/>
                </a:cxn>
                <a:cxn ang="0">
                  <a:pos x="110" y="83"/>
                </a:cxn>
                <a:cxn ang="0">
                  <a:pos x="115" y="79"/>
                </a:cxn>
                <a:cxn ang="0">
                  <a:pos x="115" y="76"/>
                </a:cxn>
                <a:cxn ang="0">
                  <a:pos x="115" y="73"/>
                </a:cxn>
                <a:cxn ang="0">
                  <a:pos x="118" y="69"/>
                </a:cxn>
                <a:cxn ang="0">
                  <a:pos x="123" y="64"/>
                </a:cxn>
                <a:cxn ang="0">
                  <a:pos x="125" y="61"/>
                </a:cxn>
                <a:cxn ang="0">
                  <a:pos x="126" y="54"/>
                </a:cxn>
                <a:cxn ang="0">
                  <a:pos x="121" y="41"/>
                </a:cxn>
                <a:cxn ang="0">
                  <a:pos x="120" y="34"/>
                </a:cxn>
                <a:cxn ang="0">
                  <a:pos x="120" y="14"/>
                </a:cxn>
                <a:cxn ang="0">
                  <a:pos x="118" y="5"/>
                </a:cxn>
                <a:cxn ang="0">
                  <a:pos x="115" y="22"/>
                </a:cxn>
                <a:cxn ang="0">
                  <a:pos x="113" y="39"/>
                </a:cxn>
                <a:cxn ang="0">
                  <a:pos x="113" y="52"/>
                </a:cxn>
                <a:cxn ang="0">
                  <a:pos x="111" y="57"/>
                </a:cxn>
                <a:cxn ang="0">
                  <a:pos x="106" y="64"/>
                </a:cxn>
                <a:cxn ang="0">
                  <a:pos x="101" y="69"/>
                </a:cxn>
                <a:cxn ang="0">
                  <a:pos x="98" y="71"/>
                </a:cxn>
                <a:cxn ang="0">
                  <a:pos x="95" y="69"/>
                </a:cxn>
                <a:cxn ang="0">
                  <a:pos x="88" y="69"/>
                </a:cxn>
                <a:cxn ang="0">
                  <a:pos x="81" y="79"/>
                </a:cxn>
                <a:cxn ang="0">
                  <a:pos x="73" y="84"/>
                </a:cxn>
                <a:cxn ang="0">
                  <a:pos x="69" y="84"/>
                </a:cxn>
                <a:cxn ang="0">
                  <a:pos x="58" y="84"/>
                </a:cxn>
                <a:cxn ang="0">
                  <a:pos x="53" y="86"/>
                </a:cxn>
                <a:cxn ang="0">
                  <a:pos x="46" y="91"/>
                </a:cxn>
                <a:cxn ang="0">
                  <a:pos x="41" y="93"/>
                </a:cxn>
                <a:cxn ang="0">
                  <a:pos x="32" y="93"/>
                </a:cxn>
                <a:cxn ang="0">
                  <a:pos x="27" y="91"/>
                </a:cxn>
                <a:cxn ang="0">
                  <a:pos x="17" y="89"/>
                </a:cxn>
                <a:cxn ang="0">
                  <a:pos x="7" y="91"/>
                </a:cxn>
                <a:cxn ang="0">
                  <a:pos x="11" y="93"/>
                </a:cxn>
                <a:cxn ang="0">
                  <a:pos x="26" y="98"/>
                </a:cxn>
              </a:cxnLst>
              <a:rect l="0" t="0" r="r" b="b"/>
              <a:pathLst>
                <a:path w="126" h="106">
                  <a:moveTo>
                    <a:pt x="26" y="98"/>
                  </a:moveTo>
                  <a:lnTo>
                    <a:pt x="29" y="99"/>
                  </a:lnTo>
                  <a:lnTo>
                    <a:pt x="29" y="101"/>
                  </a:lnTo>
                  <a:lnTo>
                    <a:pt x="34" y="104"/>
                  </a:lnTo>
                  <a:lnTo>
                    <a:pt x="37" y="104"/>
                  </a:lnTo>
                  <a:lnTo>
                    <a:pt x="41" y="106"/>
                  </a:lnTo>
                  <a:lnTo>
                    <a:pt x="46" y="104"/>
                  </a:lnTo>
                  <a:lnTo>
                    <a:pt x="49" y="104"/>
                  </a:lnTo>
                  <a:lnTo>
                    <a:pt x="53" y="103"/>
                  </a:lnTo>
                  <a:lnTo>
                    <a:pt x="56" y="99"/>
                  </a:lnTo>
                  <a:lnTo>
                    <a:pt x="58" y="99"/>
                  </a:lnTo>
                  <a:lnTo>
                    <a:pt x="58" y="99"/>
                  </a:lnTo>
                  <a:lnTo>
                    <a:pt x="63" y="101"/>
                  </a:lnTo>
                  <a:lnTo>
                    <a:pt x="64" y="101"/>
                  </a:lnTo>
                  <a:lnTo>
                    <a:pt x="66" y="101"/>
                  </a:lnTo>
                  <a:lnTo>
                    <a:pt x="69" y="99"/>
                  </a:lnTo>
                  <a:lnTo>
                    <a:pt x="74" y="98"/>
                  </a:lnTo>
                  <a:lnTo>
                    <a:pt x="81" y="93"/>
                  </a:lnTo>
                  <a:lnTo>
                    <a:pt x="86" y="89"/>
                  </a:lnTo>
                  <a:lnTo>
                    <a:pt x="88" y="84"/>
                  </a:lnTo>
                  <a:lnTo>
                    <a:pt x="93" y="81"/>
                  </a:lnTo>
                  <a:lnTo>
                    <a:pt x="95" y="81"/>
                  </a:lnTo>
                  <a:lnTo>
                    <a:pt x="96" y="81"/>
                  </a:lnTo>
                  <a:lnTo>
                    <a:pt x="101" y="83"/>
                  </a:lnTo>
                  <a:lnTo>
                    <a:pt x="106" y="84"/>
                  </a:lnTo>
                  <a:lnTo>
                    <a:pt x="110" y="83"/>
                  </a:lnTo>
                  <a:lnTo>
                    <a:pt x="111" y="81"/>
                  </a:lnTo>
                  <a:lnTo>
                    <a:pt x="115" y="79"/>
                  </a:lnTo>
                  <a:lnTo>
                    <a:pt x="115" y="78"/>
                  </a:lnTo>
                  <a:lnTo>
                    <a:pt x="115" y="76"/>
                  </a:lnTo>
                  <a:lnTo>
                    <a:pt x="115" y="76"/>
                  </a:lnTo>
                  <a:lnTo>
                    <a:pt x="115" y="73"/>
                  </a:lnTo>
                  <a:lnTo>
                    <a:pt x="116" y="71"/>
                  </a:lnTo>
                  <a:lnTo>
                    <a:pt x="118" y="69"/>
                  </a:lnTo>
                  <a:lnTo>
                    <a:pt x="121" y="66"/>
                  </a:lnTo>
                  <a:lnTo>
                    <a:pt x="123" y="64"/>
                  </a:lnTo>
                  <a:lnTo>
                    <a:pt x="125" y="62"/>
                  </a:lnTo>
                  <a:lnTo>
                    <a:pt x="125" y="61"/>
                  </a:lnTo>
                  <a:lnTo>
                    <a:pt x="126" y="57"/>
                  </a:lnTo>
                  <a:lnTo>
                    <a:pt x="126" y="54"/>
                  </a:lnTo>
                  <a:lnTo>
                    <a:pt x="125" y="49"/>
                  </a:lnTo>
                  <a:lnTo>
                    <a:pt x="121" y="41"/>
                  </a:lnTo>
                  <a:lnTo>
                    <a:pt x="121" y="37"/>
                  </a:lnTo>
                  <a:lnTo>
                    <a:pt x="120" y="34"/>
                  </a:lnTo>
                  <a:lnTo>
                    <a:pt x="120" y="24"/>
                  </a:lnTo>
                  <a:lnTo>
                    <a:pt x="120" y="14"/>
                  </a:lnTo>
                  <a:lnTo>
                    <a:pt x="120" y="0"/>
                  </a:lnTo>
                  <a:lnTo>
                    <a:pt x="118" y="5"/>
                  </a:lnTo>
                  <a:lnTo>
                    <a:pt x="115" y="15"/>
                  </a:lnTo>
                  <a:lnTo>
                    <a:pt x="115" y="22"/>
                  </a:lnTo>
                  <a:lnTo>
                    <a:pt x="113" y="31"/>
                  </a:lnTo>
                  <a:lnTo>
                    <a:pt x="113" y="39"/>
                  </a:lnTo>
                  <a:lnTo>
                    <a:pt x="113" y="49"/>
                  </a:lnTo>
                  <a:lnTo>
                    <a:pt x="113" y="52"/>
                  </a:lnTo>
                  <a:lnTo>
                    <a:pt x="113" y="56"/>
                  </a:lnTo>
                  <a:lnTo>
                    <a:pt x="111" y="57"/>
                  </a:lnTo>
                  <a:lnTo>
                    <a:pt x="110" y="61"/>
                  </a:lnTo>
                  <a:lnTo>
                    <a:pt x="106" y="64"/>
                  </a:lnTo>
                  <a:lnTo>
                    <a:pt x="101" y="69"/>
                  </a:lnTo>
                  <a:lnTo>
                    <a:pt x="101" y="69"/>
                  </a:lnTo>
                  <a:lnTo>
                    <a:pt x="101" y="69"/>
                  </a:lnTo>
                  <a:lnTo>
                    <a:pt x="98" y="71"/>
                  </a:lnTo>
                  <a:lnTo>
                    <a:pt x="96" y="69"/>
                  </a:lnTo>
                  <a:lnTo>
                    <a:pt x="95" y="69"/>
                  </a:lnTo>
                  <a:lnTo>
                    <a:pt x="89" y="69"/>
                  </a:lnTo>
                  <a:lnTo>
                    <a:pt x="88" y="69"/>
                  </a:lnTo>
                  <a:lnTo>
                    <a:pt x="86" y="71"/>
                  </a:lnTo>
                  <a:lnTo>
                    <a:pt x="81" y="79"/>
                  </a:lnTo>
                  <a:lnTo>
                    <a:pt x="76" y="83"/>
                  </a:lnTo>
                  <a:lnTo>
                    <a:pt x="73" y="84"/>
                  </a:lnTo>
                  <a:lnTo>
                    <a:pt x="71" y="84"/>
                  </a:lnTo>
                  <a:lnTo>
                    <a:pt x="69" y="84"/>
                  </a:lnTo>
                  <a:lnTo>
                    <a:pt x="66" y="84"/>
                  </a:lnTo>
                  <a:lnTo>
                    <a:pt x="58" y="84"/>
                  </a:lnTo>
                  <a:lnTo>
                    <a:pt x="54" y="86"/>
                  </a:lnTo>
                  <a:lnTo>
                    <a:pt x="53" y="86"/>
                  </a:lnTo>
                  <a:lnTo>
                    <a:pt x="49" y="88"/>
                  </a:lnTo>
                  <a:lnTo>
                    <a:pt x="46" y="91"/>
                  </a:lnTo>
                  <a:lnTo>
                    <a:pt x="42" y="93"/>
                  </a:lnTo>
                  <a:lnTo>
                    <a:pt x="41" y="93"/>
                  </a:lnTo>
                  <a:lnTo>
                    <a:pt x="37" y="93"/>
                  </a:lnTo>
                  <a:lnTo>
                    <a:pt x="32" y="93"/>
                  </a:lnTo>
                  <a:lnTo>
                    <a:pt x="31" y="93"/>
                  </a:lnTo>
                  <a:lnTo>
                    <a:pt x="27" y="91"/>
                  </a:lnTo>
                  <a:lnTo>
                    <a:pt x="21" y="91"/>
                  </a:lnTo>
                  <a:lnTo>
                    <a:pt x="17" y="89"/>
                  </a:lnTo>
                  <a:lnTo>
                    <a:pt x="12" y="91"/>
                  </a:lnTo>
                  <a:lnTo>
                    <a:pt x="7" y="91"/>
                  </a:lnTo>
                  <a:lnTo>
                    <a:pt x="0" y="93"/>
                  </a:lnTo>
                  <a:lnTo>
                    <a:pt x="11" y="93"/>
                  </a:lnTo>
                  <a:lnTo>
                    <a:pt x="16" y="94"/>
                  </a:lnTo>
                  <a:lnTo>
                    <a:pt x="26" y="9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  <p:sp>
          <p:nvSpPr>
            <p:cNvPr id="209" name="Freeform 10"/>
            <p:cNvSpPr>
              <a:spLocks/>
            </p:cNvSpPr>
            <p:nvPr userDrawn="1"/>
          </p:nvSpPr>
          <p:spPr bwMode="auto">
            <a:xfrm>
              <a:off x="5656" y="4187"/>
              <a:ext cx="17" cy="17"/>
            </a:xfrm>
            <a:custGeom>
              <a:avLst/>
              <a:gdLst/>
              <a:ahLst/>
              <a:cxnLst>
                <a:cxn ang="0">
                  <a:pos x="12" y="27"/>
                </a:cxn>
                <a:cxn ang="0">
                  <a:pos x="11" y="27"/>
                </a:cxn>
                <a:cxn ang="0">
                  <a:pos x="7" y="27"/>
                </a:cxn>
                <a:cxn ang="0">
                  <a:pos x="4" y="23"/>
                </a:cxn>
                <a:cxn ang="0">
                  <a:pos x="2" y="22"/>
                </a:cxn>
                <a:cxn ang="0">
                  <a:pos x="2" y="18"/>
                </a:cxn>
                <a:cxn ang="0">
                  <a:pos x="0" y="17"/>
                </a:cxn>
                <a:cxn ang="0">
                  <a:pos x="0" y="13"/>
                </a:cxn>
                <a:cxn ang="0">
                  <a:pos x="0" y="12"/>
                </a:cxn>
                <a:cxn ang="0">
                  <a:pos x="2" y="8"/>
                </a:cxn>
                <a:cxn ang="0">
                  <a:pos x="4" y="3"/>
                </a:cxn>
                <a:cxn ang="0">
                  <a:pos x="7" y="3"/>
                </a:cxn>
                <a:cxn ang="0">
                  <a:pos x="9" y="2"/>
                </a:cxn>
                <a:cxn ang="0">
                  <a:pos x="12" y="0"/>
                </a:cxn>
                <a:cxn ang="0">
                  <a:pos x="14" y="0"/>
                </a:cxn>
                <a:cxn ang="0">
                  <a:pos x="17" y="0"/>
                </a:cxn>
                <a:cxn ang="0">
                  <a:pos x="19" y="2"/>
                </a:cxn>
                <a:cxn ang="0">
                  <a:pos x="24" y="5"/>
                </a:cxn>
                <a:cxn ang="0">
                  <a:pos x="26" y="7"/>
                </a:cxn>
                <a:cxn ang="0">
                  <a:pos x="27" y="10"/>
                </a:cxn>
                <a:cxn ang="0">
                  <a:pos x="27" y="12"/>
                </a:cxn>
                <a:cxn ang="0">
                  <a:pos x="27" y="15"/>
                </a:cxn>
                <a:cxn ang="0">
                  <a:pos x="27" y="18"/>
                </a:cxn>
                <a:cxn ang="0">
                  <a:pos x="26" y="20"/>
                </a:cxn>
                <a:cxn ang="0">
                  <a:pos x="24" y="25"/>
                </a:cxn>
                <a:cxn ang="0">
                  <a:pos x="21" y="25"/>
                </a:cxn>
                <a:cxn ang="0">
                  <a:pos x="19" y="27"/>
                </a:cxn>
                <a:cxn ang="0">
                  <a:pos x="16" y="27"/>
                </a:cxn>
                <a:cxn ang="0">
                  <a:pos x="12" y="27"/>
                </a:cxn>
              </a:cxnLst>
              <a:rect l="0" t="0" r="r" b="b"/>
              <a:pathLst>
                <a:path w="27" h="27">
                  <a:moveTo>
                    <a:pt x="12" y="27"/>
                  </a:moveTo>
                  <a:lnTo>
                    <a:pt x="11" y="27"/>
                  </a:lnTo>
                  <a:lnTo>
                    <a:pt x="7" y="27"/>
                  </a:lnTo>
                  <a:lnTo>
                    <a:pt x="4" y="23"/>
                  </a:lnTo>
                  <a:lnTo>
                    <a:pt x="2" y="22"/>
                  </a:lnTo>
                  <a:lnTo>
                    <a:pt x="2" y="18"/>
                  </a:lnTo>
                  <a:lnTo>
                    <a:pt x="0" y="17"/>
                  </a:lnTo>
                  <a:lnTo>
                    <a:pt x="0" y="13"/>
                  </a:lnTo>
                  <a:lnTo>
                    <a:pt x="0" y="12"/>
                  </a:lnTo>
                  <a:lnTo>
                    <a:pt x="2" y="8"/>
                  </a:lnTo>
                  <a:lnTo>
                    <a:pt x="4" y="3"/>
                  </a:lnTo>
                  <a:lnTo>
                    <a:pt x="7" y="3"/>
                  </a:lnTo>
                  <a:lnTo>
                    <a:pt x="9" y="2"/>
                  </a:lnTo>
                  <a:lnTo>
                    <a:pt x="12" y="0"/>
                  </a:lnTo>
                  <a:lnTo>
                    <a:pt x="14" y="0"/>
                  </a:lnTo>
                  <a:lnTo>
                    <a:pt x="17" y="0"/>
                  </a:lnTo>
                  <a:lnTo>
                    <a:pt x="19" y="2"/>
                  </a:lnTo>
                  <a:lnTo>
                    <a:pt x="24" y="5"/>
                  </a:lnTo>
                  <a:lnTo>
                    <a:pt x="26" y="7"/>
                  </a:lnTo>
                  <a:lnTo>
                    <a:pt x="27" y="10"/>
                  </a:lnTo>
                  <a:lnTo>
                    <a:pt x="27" y="12"/>
                  </a:lnTo>
                  <a:lnTo>
                    <a:pt x="27" y="15"/>
                  </a:lnTo>
                  <a:lnTo>
                    <a:pt x="27" y="18"/>
                  </a:lnTo>
                  <a:lnTo>
                    <a:pt x="26" y="20"/>
                  </a:lnTo>
                  <a:lnTo>
                    <a:pt x="24" y="25"/>
                  </a:lnTo>
                  <a:lnTo>
                    <a:pt x="21" y="25"/>
                  </a:lnTo>
                  <a:lnTo>
                    <a:pt x="19" y="27"/>
                  </a:lnTo>
                  <a:lnTo>
                    <a:pt x="16" y="27"/>
                  </a:lnTo>
                  <a:lnTo>
                    <a:pt x="12" y="27"/>
                  </a:lnTo>
                  <a:close/>
                </a:path>
              </a:pathLst>
            </a:custGeom>
            <a:solidFill>
              <a:srgbClr val="C32D9B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/>
            </a:p>
          </p:txBody>
        </p:sp>
      </p:grp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239245" y="4775200"/>
            <a:ext cx="11258942" cy="1423988"/>
          </a:xfrm>
        </p:spPr>
        <p:txBody>
          <a:bodyPr/>
          <a:lstStyle>
            <a:lvl1pPr marL="0" indent="0" algn="ctr">
              <a:buNone/>
              <a:tabLst>
                <a:tab pos="457162" algn="l"/>
              </a:tabLst>
              <a:defRPr sz="2400" b="0">
                <a:solidFill>
                  <a:srgbClr val="5F5F5F"/>
                </a:solidFill>
              </a:defRPr>
            </a:lvl1pPr>
          </a:lstStyle>
          <a:p>
            <a:r>
              <a:rPr lang="de-AT" kern="0" dirty="0">
                <a:solidFill>
                  <a:srgbClr val="5F5F5F"/>
                </a:solidFill>
              </a:rPr>
              <a:t>Click to edit Master affiliation</a:t>
            </a:r>
            <a:r>
              <a:rPr lang="de-AT" kern="0" baseline="0" dirty="0">
                <a:solidFill>
                  <a:srgbClr val="5F5F5F"/>
                </a:solidFill>
              </a:rPr>
              <a:t> </a:t>
            </a:r>
            <a:r>
              <a:rPr lang="de-AT" kern="0" dirty="0">
                <a:solidFill>
                  <a:srgbClr val="5F5F5F"/>
                </a:solidFill>
              </a:rPr>
              <a:t>style</a:t>
            </a:r>
          </a:p>
        </p:txBody>
      </p:sp>
      <p:pic>
        <p:nvPicPr>
          <p:cNvPr id="217" name="Picture 21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7189" y="182438"/>
            <a:ext cx="372088" cy="37372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004" y="42082"/>
            <a:ext cx="10513168" cy="757414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3pPr>
              <a:defRPr b="0" baseline="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2"/>
            <a:r>
              <a:rPr lang="en-US" dirty="0"/>
              <a:t>Hint:       Do NOT use bullet lists wherever possible!</a:t>
            </a:r>
          </a:p>
        </p:txBody>
      </p:sp>
      <p:sp>
        <p:nvSpPr>
          <p:cNvPr id="4" name="Rectangle 2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AT" dirty="0"/>
              <a:t>Enter your name here</a:t>
            </a:r>
          </a:p>
          <a:p>
            <a:pPr>
              <a:defRPr/>
            </a:pPr>
            <a:endParaRPr lang="de-A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pPr>
                <a:defRPr/>
              </a:pPr>
              <a:t>‹#›</a:t>
            </a:fld>
            <a:endParaRPr lang="de-AT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004" y="42082"/>
            <a:ext cx="10513168" cy="757414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de-AT" dirty="0"/>
          </a:p>
        </p:txBody>
      </p:sp>
      <p:sp>
        <p:nvSpPr>
          <p:cNvPr id="3" name="Rectangle 2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AT" dirty="0"/>
              <a:t>Enter your name here</a:t>
            </a:r>
          </a:p>
          <a:p>
            <a:pPr>
              <a:defRPr/>
            </a:pPr>
            <a:endParaRPr lang="de-A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pPr>
                <a:defRPr/>
              </a:pPr>
              <a:t>‹#›</a:t>
            </a:fld>
            <a:endParaRPr lang="de-AT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>
            <a:off x="0" y="799496"/>
            <a:ext cx="12195175" cy="6060092"/>
          </a:xfrm>
          <a:prstGeom prst="rect">
            <a:avLst/>
          </a:prstGeom>
          <a:solidFill>
            <a:schemeClr val="tx1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32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63707275-EA33-4C2C-A96C-B80BEB93EE54}" type="slidenum">
              <a:rPr lang="de-AT" smtClean="0"/>
              <a:pPr>
                <a:defRPr/>
              </a:pPr>
              <a:t>‹#›</a:t>
            </a:fld>
            <a:endParaRPr lang="de-AT" dirty="0"/>
          </a:p>
        </p:txBody>
      </p:sp>
      <p:grpSp>
        <p:nvGrpSpPr>
          <p:cNvPr id="6" name="Group 2"/>
          <p:cNvGrpSpPr>
            <a:grpSpLocks noChangeAspect="1"/>
          </p:cNvGrpSpPr>
          <p:nvPr userDrawn="1"/>
        </p:nvGrpSpPr>
        <p:grpSpPr bwMode="auto">
          <a:xfrm>
            <a:off x="11642203" y="6335668"/>
            <a:ext cx="362045" cy="406494"/>
            <a:chOff x="5494" y="4030"/>
            <a:chExt cx="179" cy="201"/>
          </a:xfrm>
        </p:grpSpPr>
        <p:sp>
          <p:nvSpPr>
            <p:cNvPr id="7" name="Freeform 3"/>
            <p:cNvSpPr>
              <a:spLocks/>
            </p:cNvSpPr>
            <p:nvPr userDrawn="1"/>
          </p:nvSpPr>
          <p:spPr bwMode="auto">
            <a:xfrm>
              <a:off x="5494" y="4030"/>
              <a:ext cx="160" cy="201"/>
            </a:xfrm>
            <a:custGeom>
              <a:avLst/>
              <a:gdLst/>
              <a:ahLst/>
              <a:cxnLst>
                <a:cxn ang="0">
                  <a:pos x="116" y="318"/>
                </a:cxn>
                <a:cxn ang="0">
                  <a:pos x="108" y="299"/>
                </a:cxn>
                <a:cxn ang="0">
                  <a:pos x="93" y="298"/>
                </a:cxn>
                <a:cxn ang="0">
                  <a:pos x="83" y="309"/>
                </a:cxn>
                <a:cxn ang="0">
                  <a:pos x="66" y="306"/>
                </a:cxn>
                <a:cxn ang="0">
                  <a:pos x="69" y="282"/>
                </a:cxn>
                <a:cxn ang="0">
                  <a:pos x="51" y="276"/>
                </a:cxn>
                <a:cxn ang="0">
                  <a:pos x="19" y="294"/>
                </a:cxn>
                <a:cxn ang="0">
                  <a:pos x="2" y="287"/>
                </a:cxn>
                <a:cxn ang="0">
                  <a:pos x="5" y="271"/>
                </a:cxn>
                <a:cxn ang="0">
                  <a:pos x="36" y="256"/>
                </a:cxn>
                <a:cxn ang="0">
                  <a:pos x="42" y="234"/>
                </a:cxn>
                <a:cxn ang="0">
                  <a:pos x="31" y="219"/>
                </a:cxn>
                <a:cxn ang="0">
                  <a:pos x="7" y="208"/>
                </a:cxn>
                <a:cxn ang="0">
                  <a:pos x="14" y="193"/>
                </a:cxn>
                <a:cxn ang="0">
                  <a:pos x="39" y="187"/>
                </a:cxn>
                <a:cxn ang="0">
                  <a:pos x="49" y="168"/>
                </a:cxn>
                <a:cxn ang="0">
                  <a:pos x="47" y="145"/>
                </a:cxn>
                <a:cxn ang="0">
                  <a:pos x="63" y="136"/>
                </a:cxn>
                <a:cxn ang="0">
                  <a:pos x="83" y="124"/>
                </a:cxn>
                <a:cxn ang="0">
                  <a:pos x="73" y="104"/>
                </a:cxn>
                <a:cxn ang="0">
                  <a:pos x="76" y="86"/>
                </a:cxn>
                <a:cxn ang="0">
                  <a:pos x="93" y="89"/>
                </a:cxn>
                <a:cxn ang="0">
                  <a:pos x="118" y="99"/>
                </a:cxn>
                <a:cxn ang="0">
                  <a:pos x="131" y="82"/>
                </a:cxn>
                <a:cxn ang="0">
                  <a:pos x="126" y="47"/>
                </a:cxn>
                <a:cxn ang="0">
                  <a:pos x="120" y="19"/>
                </a:cxn>
                <a:cxn ang="0">
                  <a:pos x="126" y="3"/>
                </a:cxn>
                <a:cxn ang="0">
                  <a:pos x="147" y="2"/>
                </a:cxn>
                <a:cxn ang="0">
                  <a:pos x="158" y="19"/>
                </a:cxn>
                <a:cxn ang="0">
                  <a:pos x="150" y="51"/>
                </a:cxn>
                <a:cxn ang="0">
                  <a:pos x="145" y="94"/>
                </a:cxn>
                <a:cxn ang="0">
                  <a:pos x="155" y="109"/>
                </a:cxn>
                <a:cxn ang="0">
                  <a:pos x="182" y="111"/>
                </a:cxn>
                <a:cxn ang="0">
                  <a:pos x="189" y="99"/>
                </a:cxn>
                <a:cxn ang="0">
                  <a:pos x="205" y="66"/>
                </a:cxn>
                <a:cxn ang="0">
                  <a:pos x="221" y="66"/>
                </a:cxn>
                <a:cxn ang="0">
                  <a:pos x="221" y="86"/>
                </a:cxn>
                <a:cxn ang="0">
                  <a:pos x="199" y="119"/>
                </a:cxn>
                <a:cxn ang="0">
                  <a:pos x="205" y="136"/>
                </a:cxn>
                <a:cxn ang="0">
                  <a:pos x="224" y="136"/>
                </a:cxn>
                <a:cxn ang="0">
                  <a:pos x="242" y="123"/>
                </a:cxn>
                <a:cxn ang="0">
                  <a:pos x="252" y="131"/>
                </a:cxn>
                <a:cxn ang="0">
                  <a:pos x="251" y="145"/>
                </a:cxn>
                <a:cxn ang="0">
                  <a:pos x="231" y="165"/>
                </a:cxn>
                <a:cxn ang="0">
                  <a:pos x="232" y="224"/>
                </a:cxn>
                <a:cxn ang="0">
                  <a:pos x="246" y="240"/>
                </a:cxn>
                <a:cxn ang="0">
                  <a:pos x="247" y="259"/>
                </a:cxn>
                <a:cxn ang="0">
                  <a:pos x="232" y="262"/>
                </a:cxn>
                <a:cxn ang="0">
                  <a:pos x="222" y="276"/>
                </a:cxn>
                <a:cxn ang="0">
                  <a:pos x="231" y="298"/>
                </a:cxn>
                <a:cxn ang="0">
                  <a:pos x="217" y="303"/>
                </a:cxn>
                <a:cxn ang="0">
                  <a:pos x="199" y="284"/>
                </a:cxn>
                <a:cxn ang="0">
                  <a:pos x="182" y="291"/>
                </a:cxn>
                <a:cxn ang="0">
                  <a:pos x="170" y="306"/>
                </a:cxn>
                <a:cxn ang="0">
                  <a:pos x="143" y="308"/>
                </a:cxn>
                <a:cxn ang="0">
                  <a:pos x="128" y="318"/>
                </a:cxn>
              </a:cxnLst>
              <a:rect l="0" t="0" r="r" b="b"/>
              <a:pathLst>
                <a:path w="254" h="319">
                  <a:moveTo>
                    <a:pt x="128" y="318"/>
                  </a:moveTo>
                  <a:lnTo>
                    <a:pt x="125" y="319"/>
                  </a:lnTo>
                  <a:lnTo>
                    <a:pt x="121" y="319"/>
                  </a:lnTo>
                  <a:lnTo>
                    <a:pt x="120" y="319"/>
                  </a:lnTo>
                  <a:lnTo>
                    <a:pt x="118" y="318"/>
                  </a:lnTo>
                  <a:lnTo>
                    <a:pt x="116" y="318"/>
                  </a:lnTo>
                  <a:lnTo>
                    <a:pt x="116" y="314"/>
                  </a:lnTo>
                  <a:lnTo>
                    <a:pt x="113" y="311"/>
                  </a:lnTo>
                  <a:lnTo>
                    <a:pt x="113" y="306"/>
                  </a:lnTo>
                  <a:lnTo>
                    <a:pt x="111" y="304"/>
                  </a:lnTo>
                  <a:lnTo>
                    <a:pt x="110" y="303"/>
                  </a:lnTo>
                  <a:lnTo>
                    <a:pt x="108" y="299"/>
                  </a:lnTo>
                  <a:lnTo>
                    <a:pt x="106" y="299"/>
                  </a:lnTo>
                  <a:lnTo>
                    <a:pt x="103" y="298"/>
                  </a:lnTo>
                  <a:lnTo>
                    <a:pt x="100" y="298"/>
                  </a:lnTo>
                  <a:lnTo>
                    <a:pt x="96" y="298"/>
                  </a:lnTo>
                  <a:lnTo>
                    <a:pt x="94" y="298"/>
                  </a:lnTo>
                  <a:lnTo>
                    <a:pt x="93" y="298"/>
                  </a:lnTo>
                  <a:lnTo>
                    <a:pt x="91" y="299"/>
                  </a:lnTo>
                  <a:lnTo>
                    <a:pt x="89" y="301"/>
                  </a:lnTo>
                  <a:lnTo>
                    <a:pt x="88" y="304"/>
                  </a:lnTo>
                  <a:lnTo>
                    <a:pt x="84" y="308"/>
                  </a:lnTo>
                  <a:lnTo>
                    <a:pt x="84" y="309"/>
                  </a:lnTo>
                  <a:lnTo>
                    <a:pt x="83" y="309"/>
                  </a:lnTo>
                  <a:lnTo>
                    <a:pt x="79" y="311"/>
                  </a:lnTo>
                  <a:lnTo>
                    <a:pt x="76" y="311"/>
                  </a:lnTo>
                  <a:lnTo>
                    <a:pt x="73" y="311"/>
                  </a:lnTo>
                  <a:lnTo>
                    <a:pt x="71" y="309"/>
                  </a:lnTo>
                  <a:lnTo>
                    <a:pt x="68" y="308"/>
                  </a:lnTo>
                  <a:lnTo>
                    <a:pt x="66" y="306"/>
                  </a:lnTo>
                  <a:lnTo>
                    <a:pt x="64" y="304"/>
                  </a:lnTo>
                  <a:lnTo>
                    <a:pt x="64" y="301"/>
                  </a:lnTo>
                  <a:lnTo>
                    <a:pt x="64" y="299"/>
                  </a:lnTo>
                  <a:lnTo>
                    <a:pt x="66" y="294"/>
                  </a:lnTo>
                  <a:lnTo>
                    <a:pt x="69" y="284"/>
                  </a:lnTo>
                  <a:lnTo>
                    <a:pt x="69" y="282"/>
                  </a:lnTo>
                  <a:lnTo>
                    <a:pt x="69" y="279"/>
                  </a:lnTo>
                  <a:lnTo>
                    <a:pt x="68" y="279"/>
                  </a:lnTo>
                  <a:lnTo>
                    <a:pt x="68" y="277"/>
                  </a:lnTo>
                  <a:lnTo>
                    <a:pt x="61" y="276"/>
                  </a:lnTo>
                  <a:lnTo>
                    <a:pt x="56" y="276"/>
                  </a:lnTo>
                  <a:lnTo>
                    <a:pt x="51" y="276"/>
                  </a:lnTo>
                  <a:lnTo>
                    <a:pt x="47" y="277"/>
                  </a:lnTo>
                  <a:lnTo>
                    <a:pt x="42" y="279"/>
                  </a:lnTo>
                  <a:lnTo>
                    <a:pt x="39" y="282"/>
                  </a:lnTo>
                  <a:lnTo>
                    <a:pt x="31" y="287"/>
                  </a:lnTo>
                  <a:lnTo>
                    <a:pt x="22" y="293"/>
                  </a:lnTo>
                  <a:lnTo>
                    <a:pt x="19" y="294"/>
                  </a:lnTo>
                  <a:lnTo>
                    <a:pt x="16" y="296"/>
                  </a:lnTo>
                  <a:lnTo>
                    <a:pt x="12" y="296"/>
                  </a:lnTo>
                  <a:lnTo>
                    <a:pt x="9" y="294"/>
                  </a:lnTo>
                  <a:lnTo>
                    <a:pt x="5" y="293"/>
                  </a:lnTo>
                  <a:lnTo>
                    <a:pt x="4" y="291"/>
                  </a:lnTo>
                  <a:lnTo>
                    <a:pt x="2" y="287"/>
                  </a:lnTo>
                  <a:lnTo>
                    <a:pt x="0" y="284"/>
                  </a:lnTo>
                  <a:lnTo>
                    <a:pt x="0" y="282"/>
                  </a:lnTo>
                  <a:lnTo>
                    <a:pt x="0" y="279"/>
                  </a:lnTo>
                  <a:lnTo>
                    <a:pt x="2" y="276"/>
                  </a:lnTo>
                  <a:lnTo>
                    <a:pt x="4" y="274"/>
                  </a:lnTo>
                  <a:lnTo>
                    <a:pt x="5" y="271"/>
                  </a:lnTo>
                  <a:lnTo>
                    <a:pt x="10" y="269"/>
                  </a:lnTo>
                  <a:lnTo>
                    <a:pt x="19" y="264"/>
                  </a:lnTo>
                  <a:lnTo>
                    <a:pt x="27" y="261"/>
                  </a:lnTo>
                  <a:lnTo>
                    <a:pt x="31" y="259"/>
                  </a:lnTo>
                  <a:lnTo>
                    <a:pt x="32" y="256"/>
                  </a:lnTo>
                  <a:lnTo>
                    <a:pt x="36" y="256"/>
                  </a:lnTo>
                  <a:lnTo>
                    <a:pt x="39" y="251"/>
                  </a:lnTo>
                  <a:lnTo>
                    <a:pt x="39" y="249"/>
                  </a:lnTo>
                  <a:lnTo>
                    <a:pt x="41" y="247"/>
                  </a:lnTo>
                  <a:lnTo>
                    <a:pt x="42" y="242"/>
                  </a:lnTo>
                  <a:lnTo>
                    <a:pt x="42" y="235"/>
                  </a:lnTo>
                  <a:lnTo>
                    <a:pt x="42" y="234"/>
                  </a:lnTo>
                  <a:lnTo>
                    <a:pt x="42" y="232"/>
                  </a:lnTo>
                  <a:lnTo>
                    <a:pt x="39" y="227"/>
                  </a:lnTo>
                  <a:lnTo>
                    <a:pt x="39" y="224"/>
                  </a:lnTo>
                  <a:lnTo>
                    <a:pt x="36" y="222"/>
                  </a:lnTo>
                  <a:lnTo>
                    <a:pt x="32" y="220"/>
                  </a:lnTo>
                  <a:lnTo>
                    <a:pt x="31" y="219"/>
                  </a:lnTo>
                  <a:lnTo>
                    <a:pt x="24" y="217"/>
                  </a:lnTo>
                  <a:lnTo>
                    <a:pt x="17" y="215"/>
                  </a:lnTo>
                  <a:lnTo>
                    <a:pt x="12" y="214"/>
                  </a:lnTo>
                  <a:lnTo>
                    <a:pt x="10" y="212"/>
                  </a:lnTo>
                  <a:lnTo>
                    <a:pt x="9" y="210"/>
                  </a:lnTo>
                  <a:lnTo>
                    <a:pt x="7" y="208"/>
                  </a:lnTo>
                  <a:lnTo>
                    <a:pt x="7" y="205"/>
                  </a:lnTo>
                  <a:lnTo>
                    <a:pt x="7" y="200"/>
                  </a:lnTo>
                  <a:lnTo>
                    <a:pt x="7" y="198"/>
                  </a:lnTo>
                  <a:lnTo>
                    <a:pt x="9" y="195"/>
                  </a:lnTo>
                  <a:lnTo>
                    <a:pt x="10" y="193"/>
                  </a:lnTo>
                  <a:lnTo>
                    <a:pt x="14" y="193"/>
                  </a:lnTo>
                  <a:lnTo>
                    <a:pt x="17" y="193"/>
                  </a:lnTo>
                  <a:lnTo>
                    <a:pt x="22" y="193"/>
                  </a:lnTo>
                  <a:lnTo>
                    <a:pt x="31" y="192"/>
                  </a:lnTo>
                  <a:lnTo>
                    <a:pt x="32" y="190"/>
                  </a:lnTo>
                  <a:lnTo>
                    <a:pt x="36" y="190"/>
                  </a:lnTo>
                  <a:lnTo>
                    <a:pt x="39" y="187"/>
                  </a:lnTo>
                  <a:lnTo>
                    <a:pt x="42" y="185"/>
                  </a:lnTo>
                  <a:lnTo>
                    <a:pt x="46" y="182"/>
                  </a:lnTo>
                  <a:lnTo>
                    <a:pt x="47" y="175"/>
                  </a:lnTo>
                  <a:lnTo>
                    <a:pt x="49" y="172"/>
                  </a:lnTo>
                  <a:lnTo>
                    <a:pt x="49" y="170"/>
                  </a:lnTo>
                  <a:lnTo>
                    <a:pt x="49" y="168"/>
                  </a:lnTo>
                  <a:lnTo>
                    <a:pt x="46" y="160"/>
                  </a:lnTo>
                  <a:lnTo>
                    <a:pt x="44" y="156"/>
                  </a:lnTo>
                  <a:lnTo>
                    <a:pt x="44" y="151"/>
                  </a:lnTo>
                  <a:lnTo>
                    <a:pt x="46" y="150"/>
                  </a:lnTo>
                  <a:lnTo>
                    <a:pt x="46" y="148"/>
                  </a:lnTo>
                  <a:lnTo>
                    <a:pt x="47" y="145"/>
                  </a:lnTo>
                  <a:lnTo>
                    <a:pt x="49" y="143"/>
                  </a:lnTo>
                  <a:lnTo>
                    <a:pt x="54" y="140"/>
                  </a:lnTo>
                  <a:lnTo>
                    <a:pt x="54" y="138"/>
                  </a:lnTo>
                  <a:lnTo>
                    <a:pt x="56" y="136"/>
                  </a:lnTo>
                  <a:lnTo>
                    <a:pt x="59" y="136"/>
                  </a:lnTo>
                  <a:lnTo>
                    <a:pt x="63" y="136"/>
                  </a:lnTo>
                  <a:lnTo>
                    <a:pt x="68" y="136"/>
                  </a:lnTo>
                  <a:lnTo>
                    <a:pt x="71" y="136"/>
                  </a:lnTo>
                  <a:lnTo>
                    <a:pt x="74" y="133"/>
                  </a:lnTo>
                  <a:lnTo>
                    <a:pt x="79" y="131"/>
                  </a:lnTo>
                  <a:lnTo>
                    <a:pt x="81" y="128"/>
                  </a:lnTo>
                  <a:lnTo>
                    <a:pt x="83" y="124"/>
                  </a:lnTo>
                  <a:lnTo>
                    <a:pt x="84" y="121"/>
                  </a:lnTo>
                  <a:lnTo>
                    <a:pt x="84" y="119"/>
                  </a:lnTo>
                  <a:lnTo>
                    <a:pt x="83" y="116"/>
                  </a:lnTo>
                  <a:lnTo>
                    <a:pt x="81" y="114"/>
                  </a:lnTo>
                  <a:lnTo>
                    <a:pt x="76" y="109"/>
                  </a:lnTo>
                  <a:lnTo>
                    <a:pt x="73" y="104"/>
                  </a:lnTo>
                  <a:lnTo>
                    <a:pt x="71" y="101"/>
                  </a:lnTo>
                  <a:lnTo>
                    <a:pt x="71" y="98"/>
                  </a:lnTo>
                  <a:lnTo>
                    <a:pt x="71" y="96"/>
                  </a:lnTo>
                  <a:lnTo>
                    <a:pt x="71" y="93"/>
                  </a:lnTo>
                  <a:lnTo>
                    <a:pt x="73" y="89"/>
                  </a:lnTo>
                  <a:lnTo>
                    <a:pt x="76" y="86"/>
                  </a:lnTo>
                  <a:lnTo>
                    <a:pt x="79" y="86"/>
                  </a:lnTo>
                  <a:lnTo>
                    <a:pt x="83" y="84"/>
                  </a:lnTo>
                  <a:lnTo>
                    <a:pt x="86" y="84"/>
                  </a:lnTo>
                  <a:lnTo>
                    <a:pt x="88" y="86"/>
                  </a:lnTo>
                  <a:lnTo>
                    <a:pt x="91" y="86"/>
                  </a:lnTo>
                  <a:lnTo>
                    <a:pt x="93" y="89"/>
                  </a:lnTo>
                  <a:lnTo>
                    <a:pt x="100" y="93"/>
                  </a:lnTo>
                  <a:lnTo>
                    <a:pt x="105" y="98"/>
                  </a:lnTo>
                  <a:lnTo>
                    <a:pt x="108" y="99"/>
                  </a:lnTo>
                  <a:lnTo>
                    <a:pt x="111" y="101"/>
                  </a:lnTo>
                  <a:lnTo>
                    <a:pt x="115" y="101"/>
                  </a:lnTo>
                  <a:lnTo>
                    <a:pt x="118" y="99"/>
                  </a:lnTo>
                  <a:lnTo>
                    <a:pt x="121" y="98"/>
                  </a:lnTo>
                  <a:lnTo>
                    <a:pt x="126" y="94"/>
                  </a:lnTo>
                  <a:lnTo>
                    <a:pt x="128" y="93"/>
                  </a:lnTo>
                  <a:lnTo>
                    <a:pt x="130" y="91"/>
                  </a:lnTo>
                  <a:lnTo>
                    <a:pt x="131" y="86"/>
                  </a:lnTo>
                  <a:lnTo>
                    <a:pt x="131" y="82"/>
                  </a:lnTo>
                  <a:lnTo>
                    <a:pt x="133" y="79"/>
                  </a:lnTo>
                  <a:lnTo>
                    <a:pt x="133" y="72"/>
                  </a:lnTo>
                  <a:lnTo>
                    <a:pt x="131" y="66"/>
                  </a:lnTo>
                  <a:lnTo>
                    <a:pt x="130" y="57"/>
                  </a:lnTo>
                  <a:lnTo>
                    <a:pt x="128" y="51"/>
                  </a:lnTo>
                  <a:lnTo>
                    <a:pt x="126" y="47"/>
                  </a:lnTo>
                  <a:lnTo>
                    <a:pt x="125" y="40"/>
                  </a:lnTo>
                  <a:lnTo>
                    <a:pt x="121" y="35"/>
                  </a:lnTo>
                  <a:lnTo>
                    <a:pt x="121" y="32"/>
                  </a:lnTo>
                  <a:lnTo>
                    <a:pt x="120" y="27"/>
                  </a:lnTo>
                  <a:lnTo>
                    <a:pt x="120" y="24"/>
                  </a:lnTo>
                  <a:lnTo>
                    <a:pt x="120" y="19"/>
                  </a:lnTo>
                  <a:lnTo>
                    <a:pt x="120" y="15"/>
                  </a:lnTo>
                  <a:lnTo>
                    <a:pt x="121" y="14"/>
                  </a:lnTo>
                  <a:lnTo>
                    <a:pt x="121" y="10"/>
                  </a:lnTo>
                  <a:lnTo>
                    <a:pt x="123" y="9"/>
                  </a:lnTo>
                  <a:lnTo>
                    <a:pt x="125" y="5"/>
                  </a:lnTo>
                  <a:lnTo>
                    <a:pt x="126" y="3"/>
                  </a:lnTo>
                  <a:lnTo>
                    <a:pt x="130" y="2"/>
                  </a:lnTo>
                  <a:lnTo>
                    <a:pt x="133" y="0"/>
                  </a:lnTo>
                  <a:lnTo>
                    <a:pt x="136" y="0"/>
                  </a:lnTo>
                  <a:lnTo>
                    <a:pt x="142" y="0"/>
                  </a:lnTo>
                  <a:lnTo>
                    <a:pt x="145" y="0"/>
                  </a:lnTo>
                  <a:lnTo>
                    <a:pt x="147" y="2"/>
                  </a:lnTo>
                  <a:lnTo>
                    <a:pt x="150" y="3"/>
                  </a:lnTo>
                  <a:lnTo>
                    <a:pt x="153" y="5"/>
                  </a:lnTo>
                  <a:lnTo>
                    <a:pt x="155" y="9"/>
                  </a:lnTo>
                  <a:lnTo>
                    <a:pt x="157" y="12"/>
                  </a:lnTo>
                  <a:lnTo>
                    <a:pt x="158" y="15"/>
                  </a:lnTo>
                  <a:lnTo>
                    <a:pt x="158" y="19"/>
                  </a:lnTo>
                  <a:lnTo>
                    <a:pt x="158" y="24"/>
                  </a:lnTo>
                  <a:lnTo>
                    <a:pt x="158" y="29"/>
                  </a:lnTo>
                  <a:lnTo>
                    <a:pt x="157" y="34"/>
                  </a:lnTo>
                  <a:lnTo>
                    <a:pt x="155" y="39"/>
                  </a:lnTo>
                  <a:lnTo>
                    <a:pt x="153" y="44"/>
                  </a:lnTo>
                  <a:lnTo>
                    <a:pt x="150" y="51"/>
                  </a:lnTo>
                  <a:lnTo>
                    <a:pt x="148" y="52"/>
                  </a:lnTo>
                  <a:lnTo>
                    <a:pt x="147" y="59"/>
                  </a:lnTo>
                  <a:lnTo>
                    <a:pt x="147" y="64"/>
                  </a:lnTo>
                  <a:lnTo>
                    <a:pt x="145" y="71"/>
                  </a:lnTo>
                  <a:lnTo>
                    <a:pt x="145" y="84"/>
                  </a:lnTo>
                  <a:lnTo>
                    <a:pt x="145" y="94"/>
                  </a:lnTo>
                  <a:lnTo>
                    <a:pt x="145" y="98"/>
                  </a:lnTo>
                  <a:lnTo>
                    <a:pt x="147" y="99"/>
                  </a:lnTo>
                  <a:lnTo>
                    <a:pt x="148" y="103"/>
                  </a:lnTo>
                  <a:lnTo>
                    <a:pt x="150" y="106"/>
                  </a:lnTo>
                  <a:lnTo>
                    <a:pt x="153" y="108"/>
                  </a:lnTo>
                  <a:lnTo>
                    <a:pt x="155" y="109"/>
                  </a:lnTo>
                  <a:lnTo>
                    <a:pt x="158" y="109"/>
                  </a:lnTo>
                  <a:lnTo>
                    <a:pt x="165" y="113"/>
                  </a:lnTo>
                  <a:lnTo>
                    <a:pt x="172" y="113"/>
                  </a:lnTo>
                  <a:lnTo>
                    <a:pt x="175" y="113"/>
                  </a:lnTo>
                  <a:lnTo>
                    <a:pt x="180" y="111"/>
                  </a:lnTo>
                  <a:lnTo>
                    <a:pt x="182" y="111"/>
                  </a:lnTo>
                  <a:lnTo>
                    <a:pt x="184" y="109"/>
                  </a:lnTo>
                  <a:lnTo>
                    <a:pt x="184" y="109"/>
                  </a:lnTo>
                  <a:lnTo>
                    <a:pt x="187" y="108"/>
                  </a:lnTo>
                  <a:lnTo>
                    <a:pt x="187" y="104"/>
                  </a:lnTo>
                  <a:lnTo>
                    <a:pt x="189" y="103"/>
                  </a:lnTo>
                  <a:lnTo>
                    <a:pt x="189" y="99"/>
                  </a:lnTo>
                  <a:lnTo>
                    <a:pt x="190" y="89"/>
                  </a:lnTo>
                  <a:lnTo>
                    <a:pt x="195" y="79"/>
                  </a:lnTo>
                  <a:lnTo>
                    <a:pt x="199" y="74"/>
                  </a:lnTo>
                  <a:lnTo>
                    <a:pt x="200" y="71"/>
                  </a:lnTo>
                  <a:lnTo>
                    <a:pt x="204" y="67"/>
                  </a:lnTo>
                  <a:lnTo>
                    <a:pt x="205" y="66"/>
                  </a:lnTo>
                  <a:lnTo>
                    <a:pt x="207" y="64"/>
                  </a:lnTo>
                  <a:lnTo>
                    <a:pt x="212" y="62"/>
                  </a:lnTo>
                  <a:lnTo>
                    <a:pt x="215" y="62"/>
                  </a:lnTo>
                  <a:lnTo>
                    <a:pt x="217" y="62"/>
                  </a:lnTo>
                  <a:lnTo>
                    <a:pt x="219" y="64"/>
                  </a:lnTo>
                  <a:lnTo>
                    <a:pt x="221" y="66"/>
                  </a:lnTo>
                  <a:lnTo>
                    <a:pt x="222" y="67"/>
                  </a:lnTo>
                  <a:lnTo>
                    <a:pt x="224" y="71"/>
                  </a:lnTo>
                  <a:lnTo>
                    <a:pt x="224" y="76"/>
                  </a:lnTo>
                  <a:lnTo>
                    <a:pt x="224" y="81"/>
                  </a:lnTo>
                  <a:lnTo>
                    <a:pt x="222" y="82"/>
                  </a:lnTo>
                  <a:lnTo>
                    <a:pt x="221" y="86"/>
                  </a:lnTo>
                  <a:lnTo>
                    <a:pt x="219" y="94"/>
                  </a:lnTo>
                  <a:lnTo>
                    <a:pt x="212" y="101"/>
                  </a:lnTo>
                  <a:lnTo>
                    <a:pt x="204" y="108"/>
                  </a:lnTo>
                  <a:lnTo>
                    <a:pt x="202" y="109"/>
                  </a:lnTo>
                  <a:lnTo>
                    <a:pt x="202" y="113"/>
                  </a:lnTo>
                  <a:lnTo>
                    <a:pt x="199" y="119"/>
                  </a:lnTo>
                  <a:lnTo>
                    <a:pt x="199" y="124"/>
                  </a:lnTo>
                  <a:lnTo>
                    <a:pt x="199" y="128"/>
                  </a:lnTo>
                  <a:lnTo>
                    <a:pt x="200" y="131"/>
                  </a:lnTo>
                  <a:lnTo>
                    <a:pt x="202" y="133"/>
                  </a:lnTo>
                  <a:lnTo>
                    <a:pt x="204" y="135"/>
                  </a:lnTo>
                  <a:lnTo>
                    <a:pt x="205" y="136"/>
                  </a:lnTo>
                  <a:lnTo>
                    <a:pt x="210" y="140"/>
                  </a:lnTo>
                  <a:lnTo>
                    <a:pt x="212" y="140"/>
                  </a:lnTo>
                  <a:lnTo>
                    <a:pt x="215" y="141"/>
                  </a:lnTo>
                  <a:lnTo>
                    <a:pt x="219" y="140"/>
                  </a:lnTo>
                  <a:lnTo>
                    <a:pt x="221" y="140"/>
                  </a:lnTo>
                  <a:lnTo>
                    <a:pt x="224" y="136"/>
                  </a:lnTo>
                  <a:lnTo>
                    <a:pt x="227" y="131"/>
                  </a:lnTo>
                  <a:lnTo>
                    <a:pt x="231" y="130"/>
                  </a:lnTo>
                  <a:lnTo>
                    <a:pt x="232" y="128"/>
                  </a:lnTo>
                  <a:lnTo>
                    <a:pt x="236" y="124"/>
                  </a:lnTo>
                  <a:lnTo>
                    <a:pt x="239" y="124"/>
                  </a:lnTo>
                  <a:lnTo>
                    <a:pt x="242" y="123"/>
                  </a:lnTo>
                  <a:lnTo>
                    <a:pt x="244" y="123"/>
                  </a:lnTo>
                  <a:lnTo>
                    <a:pt x="247" y="124"/>
                  </a:lnTo>
                  <a:lnTo>
                    <a:pt x="247" y="124"/>
                  </a:lnTo>
                  <a:lnTo>
                    <a:pt x="249" y="124"/>
                  </a:lnTo>
                  <a:lnTo>
                    <a:pt x="251" y="128"/>
                  </a:lnTo>
                  <a:lnTo>
                    <a:pt x="252" y="131"/>
                  </a:lnTo>
                  <a:lnTo>
                    <a:pt x="254" y="133"/>
                  </a:lnTo>
                  <a:lnTo>
                    <a:pt x="254" y="136"/>
                  </a:lnTo>
                  <a:lnTo>
                    <a:pt x="254" y="138"/>
                  </a:lnTo>
                  <a:lnTo>
                    <a:pt x="254" y="140"/>
                  </a:lnTo>
                  <a:lnTo>
                    <a:pt x="252" y="143"/>
                  </a:lnTo>
                  <a:lnTo>
                    <a:pt x="251" y="145"/>
                  </a:lnTo>
                  <a:lnTo>
                    <a:pt x="247" y="148"/>
                  </a:lnTo>
                  <a:lnTo>
                    <a:pt x="242" y="153"/>
                  </a:lnTo>
                  <a:lnTo>
                    <a:pt x="239" y="156"/>
                  </a:lnTo>
                  <a:lnTo>
                    <a:pt x="234" y="160"/>
                  </a:lnTo>
                  <a:lnTo>
                    <a:pt x="231" y="163"/>
                  </a:lnTo>
                  <a:lnTo>
                    <a:pt x="231" y="165"/>
                  </a:lnTo>
                  <a:lnTo>
                    <a:pt x="229" y="166"/>
                  </a:lnTo>
                  <a:lnTo>
                    <a:pt x="229" y="175"/>
                  </a:lnTo>
                  <a:lnTo>
                    <a:pt x="227" y="187"/>
                  </a:lnTo>
                  <a:lnTo>
                    <a:pt x="229" y="200"/>
                  </a:lnTo>
                  <a:lnTo>
                    <a:pt x="231" y="212"/>
                  </a:lnTo>
                  <a:lnTo>
                    <a:pt x="232" y="224"/>
                  </a:lnTo>
                  <a:lnTo>
                    <a:pt x="232" y="229"/>
                  </a:lnTo>
                  <a:lnTo>
                    <a:pt x="236" y="232"/>
                  </a:lnTo>
                  <a:lnTo>
                    <a:pt x="237" y="235"/>
                  </a:lnTo>
                  <a:lnTo>
                    <a:pt x="239" y="237"/>
                  </a:lnTo>
                  <a:lnTo>
                    <a:pt x="242" y="239"/>
                  </a:lnTo>
                  <a:lnTo>
                    <a:pt x="246" y="240"/>
                  </a:lnTo>
                  <a:lnTo>
                    <a:pt x="247" y="244"/>
                  </a:lnTo>
                  <a:lnTo>
                    <a:pt x="249" y="247"/>
                  </a:lnTo>
                  <a:lnTo>
                    <a:pt x="249" y="249"/>
                  </a:lnTo>
                  <a:lnTo>
                    <a:pt x="249" y="252"/>
                  </a:lnTo>
                  <a:lnTo>
                    <a:pt x="249" y="256"/>
                  </a:lnTo>
                  <a:lnTo>
                    <a:pt x="247" y="259"/>
                  </a:lnTo>
                  <a:lnTo>
                    <a:pt x="244" y="261"/>
                  </a:lnTo>
                  <a:lnTo>
                    <a:pt x="244" y="262"/>
                  </a:lnTo>
                  <a:lnTo>
                    <a:pt x="241" y="262"/>
                  </a:lnTo>
                  <a:lnTo>
                    <a:pt x="239" y="264"/>
                  </a:lnTo>
                  <a:lnTo>
                    <a:pt x="236" y="262"/>
                  </a:lnTo>
                  <a:lnTo>
                    <a:pt x="232" y="262"/>
                  </a:lnTo>
                  <a:lnTo>
                    <a:pt x="231" y="262"/>
                  </a:lnTo>
                  <a:lnTo>
                    <a:pt x="227" y="264"/>
                  </a:lnTo>
                  <a:lnTo>
                    <a:pt x="224" y="267"/>
                  </a:lnTo>
                  <a:lnTo>
                    <a:pt x="222" y="271"/>
                  </a:lnTo>
                  <a:lnTo>
                    <a:pt x="221" y="272"/>
                  </a:lnTo>
                  <a:lnTo>
                    <a:pt x="222" y="276"/>
                  </a:lnTo>
                  <a:lnTo>
                    <a:pt x="224" y="281"/>
                  </a:lnTo>
                  <a:lnTo>
                    <a:pt x="227" y="286"/>
                  </a:lnTo>
                  <a:lnTo>
                    <a:pt x="231" y="289"/>
                  </a:lnTo>
                  <a:lnTo>
                    <a:pt x="232" y="293"/>
                  </a:lnTo>
                  <a:lnTo>
                    <a:pt x="232" y="298"/>
                  </a:lnTo>
                  <a:lnTo>
                    <a:pt x="231" y="298"/>
                  </a:lnTo>
                  <a:lnTo>
                    <a:pt x="231" y="299"/>
                  </a:lnTo>
                  <a:lnTo>
                    <a:pt x="227" y="303"/>
                  </a:lnTo>
                  <a:lnTo>
                    <a:pt x="224" y="303"/>
                  </a:lnTo>
                  <a:lnTo>
                    <a:pt x="222" y="304"/>
                  </a:lnTo>
                  <a:lnTo>
                    <a:pt x="219" y="303"/>
                  </a:lnTo>
                  <a:lnTo>
                    <a:pt x="217" y="303"/>
                  </a:lnTo>
                  <a:lnTo>
                    <a:pt x="215" y="299"/>
                  </a:lnTo>
                  <a:lnTo>
                    <a:pt x="210" y="294"/>
                  </a:lnTo>
                  <a:lnTo>
                    <a:pt x="205" y="289"/>
                  </a:lnTo>
                  <a:lnTo>
                    <a:pt x="204" y="287"/>
                  </a:lnTo>
                  <a:lnTo>
                    <a:pt x="200" y="286"/>
                  </a:lnTo>
                  <a:lnTo>
                    <a:pt x="199" y="284"/>
                  </a:lnTo>
                  <a:lnTo>
                    <a:pt x="195" y="284"/>
                  </a:lnTo>
                  <a:lnTo>
                    <a:pt x="192" y="284"/>
                  </a:lnTo>
                  <a:lnTo>
                    <a:pt x="187" y="286"/>
                  </a:lnTo>
                  <a:lnTo>
                    <a:pt x="185" y="286"/>
                  </a:lnTo>
                  <a:lnTo>
                    <a:pt x="184" y="287"/>
                  </a:lnTo>
                  <a:lnTo>
                    <a:pt x="182" y="291"/>
                  </a:lnTo>
                  <a:lnTo>
                    <a:pt x="178" y="294"/>
                  </a:lnTo>
                  <a:lnTo>
                    <a:pt x="178" y="298"/>
                  </a:lnTo>
                  <a:lnTo>
                    <a:pt x="175" y="301"/>
                  </a:lnTo>
                  <a:lnTo>
                    <a:pt x="173" y="303"/>
                  </a:lnTo>
                  <a:lnTo>
                    <a:pt x="172" y="304"/>
                  </a:lnTo>
                  <a:lnTo>
                    <a:pt x="170" y="306"/>
                  </a:lnTo>
                  <a:lnTo>
                    <a:pt x="163" y="306"/>
                  </a:lnTo>
                  <a:lnTo>
                    <a:pt x="158" y="304"/>
                  </a:lnTo>
                  <a:lnTo>
                    <a:pt x="153" y="304"/>
                  </a:lnTo>
                  <a:lnTo>
                    <a:pt x="150" y="306"/>
                  </a:lnTo>
                  <a:lnTo>
                    <a:pt x="147" y="306"/>
                  </a:lnTo>
                  <a:lnTo>
                    <a:pt x="143" y="308"/>
                  </a:lnTo>
                  <a:lnTo>
                    <a:pt x="142" y="311"/>
                  </a:lnTo>
                  <a:lnTo>
                    <a:pt x="138" y="313"/>
                  </a:lnTo>
                  <a:lnTo>
                    <a:pt x="136" y="316"/>
                  </a:lnTo>
                  <a:lnTo>
                    <a:pt x="133" y="318"/>
                  </a:lnTo>
                  <a:lnTo>
                    <a:pt x="131" y="318"/>
                  </a:lnTo>
                  <a:lnTo>
                    <a:pt x="128" y="318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>
                <a:latin typeface="Calibri" pitchFamily="34" charset="0"/>
              </a:endParaRPr>
            </a:p>
          </p:txBody>
        </p:sp>
        <p:sp>
          <p:nvSpPr>
            <p:cNvPr id="8" name="Freeform 4"/>
            <p:cNvSpPr>
              <a:spLocks/>
            </p:cNvSpPr>
            <p:nvPr userDrawn="1"/>
          </p:nvSpPr>
          <p:spPr bwMode="auto">
            <a:xfrm>
              <a:off x="5494" y="4030"/>
              <a:ext cx="100" cy="201"/>
            </a:xfrm>
            <a:custGeom>
              <a:avLst/>
              <a:gdLst/>
              <a:ahLst/>
              <a:cxnLst>
                <a:cxn ang="0">
                  <a:pos x="120" y="319"/>
                </a:cxn>
                <a:cxn ang="0">
                  <a:pos x="113" y="311"/>
                </a:cxn>
                <a:cxn ang="0">
                  <a:pos x="108" y="299"/>
                </a:cxn>
                <a:cxn ang="0">
                  <a:pos x="96" y="298"/>
                </a:cxn>
                <a:cxn ang="0">
                  <a:pos x="89" y="301"/>
                </a:cxn>
                <a:cxn ang="0">
                  <a:pos x="83" y="309"/>
                </a:cxn>
                <a:cxn ang="0">
                  <a:pos x="71" y="309"/>
                </a:cxn>
                <a:cxn ang="0">
                  <a:pos x="64" y="301"/>
                </a:cxn>
                <a:cxn ang="0">
                  <a:pos x="69" y="282"/>
                </a:cxn>
                <a:cxn ang="0">
                  <a:pos x="61" y="276"/>
                </a:cxn>
                <a:cxn ang="0">
                  <a:pos x="42" y="279"/>
                </a:cxn>
                <a:cxn ang="0">
                  <a:pos x="19" y="294"/>
                </a:cxn>
                <a:cxn ang="0">
                  <a:pos x="5" y="293"/>
                </a:cxn>
                <a:cxn ang="0">
                  <a:pos x="0" y="282"/>
                </a:cxn>
                <a:cxn ang="0">
                  <a:pos x="5" y="271"/>
                </a:cxn>
                <a:cxn ang="0">
                  <a:pos x="31" y="259"/>
                </a:cxn>
                <a:cxn ang="0">
                  <a:pos x="39" y="249"/>
                </a:cxn>
                <a:cxn ang="0">
                  <a:pos x="42" y="234"/>
                </a:cxn>
                <a:cxn ang="0">
                  <a:pos x="36" y="222"/>
                </a:cxn>
                <a:cxn ang="0">
                  <a:pos x="17" y="215"/>
                </a:cxn>
                <a:cxn ang="0">
                  <a:pos x="7" y="208"/>
                </a:cxn>
                <a:cxn ang="0">
                  <a:pos x="9" y="195"/>
                </a:cxn>
                <a:cxn ang="0">
                  <a:pos x="22" y="193"/>
                </a:cxn>
                <a:cxn ang="0">
                  <a:pos x="39" y="187"/>
                </a:cxn>
                <a:cxn ang="0">
                  <a:pos x="49" y="172"/>
                </a:cxn>
                <a:cxn ang="0">
                  <a:pos x="44" y="156"/>
                </a:cxn>
                <a:cxn ang="0">
                  <a:pos x="47" y="145"/>
                </a:cxn>
                <a:cxn ang="0">
                  <a:pos x="56" y="136"/>
                </a:cxn>
                <a:cxn ang="0">
                  <a:pos x="71" y="136"/>
                </a:cxn>
                <a:cxn ang="0">
                  <a:pos x="83" y="124"/>
                </a:cxn>
                <a:cxn ang="0">
                  <a:pos x="81" y="114"/>
                </a:cxn>
                <a:cxn ang="0">
                  <a:pos x="71" y="98"/>
                </a:cxn>
                <a:cxn ang="0">
                  <a:pos x="76" y="86"/>
                </a:cxn>
                <a:cxn ang="0">
                  <a:pos x="88" y="86"/>
                </a:cxn>
                <a:cxn ang="0">
                  <a:pos x="105" y="98"/>
                </a:cxn>
                <a:cxn ang="0">
                  <a:pos x="118" y="99"/>
                </a:cxn>
                <a:cxn ang="0">
                  <a:pos x="130" y="91"/>
                </a:cxn>
                <a:cxn ang="0">
                  <a:pos x="133" y="72"/>
                </a:cxn>
                <a:cxn ang="0">
                  <a:pos x="126" y="47"/>
                </a:cxn>
                <a:cxn ang="0">
                  <a:pos x="120" y="27"/>
                </a:cxn>
                <a:cxn ang="0">
                  <a:pos x="121" y="14"/>
                </a:cxn>
                <a:cxn ang="0">
                  <a:pos x="126" y="3"/>
                </a:cxn>
                <a:cxn ang="0">
                  <a:pos x="142" y="0"/>
                </a:cxn>
                <a:cxn ang="0">
                  <a:pos x="153" y="5"/>
                </a:cxn>
                <a:cxn ang="0">
                  <a:pos x="158" y="19"/>
                </a:cxn>
                <a:cxn ang="0">
                  <a:pos x="155" y="39"/>
                </a:cxn>
                <a:cxn ang="0">
                  <a:pos x="147" y="59"/>
                </a:cxn>
                <a:cxn ang="0">
                  <a:pos x="145" y="94"/>
                </a:cxn>
                <a:cxn ang="0">
                  <a:pos x="150" y="106"/>
                </a:cxn>
              </a:cxnLst>
              <a:rect l="0" t="0" r="r" b="b"/>
              <a:pathLst>
                <a:path w="158" h="319">
                  <a:moveTo>
                    <a:pt x="128" y="318"/>
                  </a:moveTo>
                  <a:lnTo>
                    <a:pt x="125" y="319"/>
                  </a:lnTo>
                  <a:lnTo>
                    <a:pt x="121" y="319"/>
                  </a:lnTo>
                  <a:lnTo>
                    <a:pt x="120" y="319"/>
                  </a:lnTo>
                  <a:lnTo>
                    <a:pt x="118" y="318"/>
                  </a:lnTo>
                  <a:lnTo>
                    <a:pt x="116" y="318"/>
                  </a:lnTo>
                  <a:lnTo>
                    <a:pt x="116" y="314"/>
                  </a:lnTo>
                  <a:lnTo>
                    <a:pt x="113" y="311"/>
                  </a:lnTo>
                  <a:lnTo>
                    <a:pt x="113" y="306"/>
                  </a:lnTo>
                  <a:lnTo>
                    <a:pt x="111" y="304"/>
                  </a:lnTo>
                  <a:lnTo>
                    <a:pt x="110" y="303"/>
                  </a:lnTo>
                  <a:lnTo>
                    <a:pt x="108" y="299"/>
                  </a:lnTo>
                  <a:lnTo>
                    <a:pt x="106" y="299"/>
                  </a:lnTo>
                  <a:lnTo>
                    <a:pt x="103" y="298"/>
                  </a:lnTo>
                  <a:lnTo>
                    <a:pt x="100" y="298"/>
                  </a:lnTo>
                  <a:lnTo>
                    <a:pt x="96" y="298"/>
                  </a:lnTo>
                  <a:lnTo>
                    <a:pt x="94" y="298"/>
                  </a:lnTo>
                  <a:lnTo>
                    <a:pt x="93" y="298"/>
                  </a:lnTo>
                  <a:lnTo>
                    <a:pt x="91" y="299"/>
                  </a:lnTo>
                  <a:lnTo>
                    <a:pt x="89" y="301"/>
                  </a:lnTo>
                  <a:lnTo>
                    <a:pt x="88" y="304"/>
                  </a:lnTo>
                  <a:lnTo>
                    <a:pt x="84" y="308"/>
                  </a:lnTo>
                  <a:lnTo>
                    <a:pt x="84" y="309"/>
                  </a:lnTo>
                  <a:lnTo>
                    <a:pt x="83" y="309"/>
                  </a:lnTo>
                  <a:lnTo>
                    <a:pt x="79" y="311"/>
                  </a:lnTo>
                  <a:lnTo>
                    <a:pt x="76" y="311"/>
                  </a:lnTo>
                  <a:lnTo>
                    <a:pt x="73" y="311"/>
                  </a:lnTo>
                  <a:lnTo>
                    <a:pt x="71" y="309"/>
                  </a:lnTo>
                  <a:lnTo>
                    <a:pt x="68" y="308"/>
                  </a:lnTo>
                  <a:lnTo>
                    <a:pt x="66" y="306"/>
                  </a:lnTo>
                  <a:lnTo>
                    <a:pt x="64" y="304"/>
                  </a:lnTo>
                  <a:lnTo>
                    <a:pt x="64" y="301"/>
                  </a:lnTo>
                  <a:lnTo>
                    <a:pt x="64" y="299"/>
                  </a:lnTo>
                  <a:lnTo>
                    <a:pt x="66" y="294"/>
                  </a:lnTo>
                  <a:lnTo>
                    <a:pt x="69" y="284"/>
                  </a:lnTo>
                  <a:lnTo>
                    <a:pt x="69" y="282"/>
                  </a:lnTo>
                  <a:lnTo>
                    <a:pt x="69" y="279"/>
                  </a:lnTo>
                  <a:lnTo>
                    <a:pt x="68" y="279"/>
                  </a:lnTo>
                  <a:lnTo>
                    <a:pt x="68" y="277"/>
                  </a:lnTo>
                  <a:lnTo>
                    <a:pt x="61" y="276"/>
                  </a:lnTo>
                  <a:lnTo>
                    <a:pt x="56" y="276"/>
                  </a:lnTo>
                  <a:lnTo>
                    <a:pt x="51" y="276"/>
                  </a:lnTo>
                  <a:lnTo>
                    <a:pt x="47" y="277"/>
                  </a:lnTo>
                  <a:lnTo>
                    <a:pt x="42" y="279"/>
                  </a:lnTo>
                  <a:lnTo>
                    <a:pt x="39" y="282"/>
                  </a:lnTo>
                  <a:lnTo>
                    <a:pt x="31" y="287"/>
                  </a:lnTo>
                  <a:lnTo>
                    <a:pt x="22" y="293"/>
                  </a:lnTo>
                  <a:lnTo>
                    <a:pt x="19" y="294"/>
                  </a:lnTo>
                  <a:lnTo>
                    <a:pt x="16" y="296"/>
                  </a:lnTo>
                  <a:lnTo>
                    <a:pt x="12" y="296"/>
                  </a:lnTo>
                  <a:lnTo>
                    <a:pt x="9" y="294"/>
                  </a:lnTo>
                  <a:lnTo>
                    <a:pt x="5" y="293"/>
                  </a:lnTo>
                  <a:lnTo>
                    <a:pt x="4" y="291"/>
                  </a:lnTo>
                  <a:lnTo>
                    <a:pt x="2" y="287"/>
                  </a:lnTo>
                  <a:lnTo>
                    <a:pt x="0" y="284"/>
                  </a:lnTo>
                  <a:lnTo>
                    <a:pt x="0" y="282"/>
                  </a:lnTo>
                  <a:lnTo>
                    <a:pt x="0" y="279"/>
                  </a:lnTo>
                  <a:lnTo>
                    <a:pt x="2" y="276"/>
                  </a:lnTo>
                  <a:lnTo>
                    <a:pt x="4" y="274"/>
                  </a:lnTo>
                  <a:lnTo>
                    <a:pt x="5" y="271"/>
                  </a:lnTo>
                  <a:lnTo>
                    <a:pt x="10" y="269"/>
                  </a:lnTo>
                  <a:lnTo>
                    <a:pt x="19" y="264"/>
                  </a:lnTo>
                  <a:lnTo>
                    <a:pt x="27" y="261"/>
                  </a:lnTo>
                  <a:lnTo>
                    <a:pt x="31" y="259"/>
                  </a:lnTo>
                  <a:lnTo>
                    <a:pt x="32" y="256"/>
                  </a:lnTo>
                  <a:lnTo>
                    <a:pt x="36" y="256"/>
                  </a:lnTo>
                  <a:lnTo>
                    <a:pt x="39" y="251"/>
                  </a:lnTo>
                  <a:lnTo>
                    <a:pt x="39" y="249"/>
                  </a:lnTo>
                  <a:lnTo>
                    <a:pt x="41" y="247"/>
                  </a:lnTo>
                  <a:lnTo>
                    <a:pt x="42" y="242"/>
                  </a:lnTo>
                  <a:lnTo>
                    <a:pt x="42" y="235"/>
                  </a:lnTo>
                  <a:lnTo>
                    <a:pt x="42" y="234"/>
                  </a:lnTo>
                  <a:lnTo>
                    <a:pt x="42" y="232"/>
                  </a:lnTo>
                  <a:lnTo>
                    <a:pt x="39" y="227"/>
                  </a:lnTo>
                  <a:lnTo>
                    <a:pt x="39" y="224"/>
                  </a:lnTo>
                  <a:lnTo>
                    <a:pt x="36" y="222"/>
                  </a:lnTo>
                  <a:lnTo>
                    <a:pt x="32" y="220"/>
                  </a:lnTo>
                  <a:lnTo>
                    <a:pt x="31" y="219"/>
                  </a:lnTo>
                  <a:lnTo>
                    <a:pt x="24" y="217"/>
                  </a:lnTo>
                  <a:lnTo>
                    <a:pt x="17" y="215"/>
                  </a:lnTo>
                  <a:lnTo>
                    <a:pt x="12" y="214"/>
                  </a:lnTo>
                  <a:lnTo>
                    <a:pt x="10" y="212"/>
                  </a:lnTo>
                  <a:lnTo>
                    <a:pt x="9" y="210"/>
                  </a:lnTo>
                  <a:lnTo>
                    <a:pt x="7" y="208"/>
                  </a:lnTo>
                  <a:lnTo>
                    <a:pt x="7" y="205"/>
                  </a:lnTo>
                  <a:lnTo>
                    <a:pt x="7" y="200"/>
                  </a:lnTo>
                  <a:lnTo>
                    <a:pt x="7" y="198"/>
                  </a:lnTo>
                  <a:lnTo>
                    <a:pt x="9" y="195"/>
                  </a:lnTo>
                  <a:lnTo>
                    <a:pt x="10" y="193"/>
                  </a:lnTo>
                  <a:lnTo>
                    <a:pt x="14" y="193"/>
                  </a:lnTo>
                  <a:lnTo>
                    <a:pt x="17" y="193"/>
                  </a:lnTo>
                  <a:lnTo>
                    <a:pt x="22" y="193"/>
                  </a:lnTo>
                  <a:lnTo>
                    <a:pt x="31" y="192"/>
                  </a:lnTo>
                  <a:lnTo>
                    <a:pt x="32" y="190"/>
                  </a:lnTo>
                  <a:lnTo>
                    <a:pt x="36" y="190"/>
                  </a:lnTo>
                  <a:lnTo>
                    <a:pt x="39" y="187"/>
                  </a:lnTo>
                  <a:lnTo>
                    <a:pt x="42" y="185"/>
                  </a:lnTo>
                  <a:lnTo>
                    <a:pt x="46" y="182"/>
                  </a:lnTo>
                  <a:lnTo>
                    <a:pt x="47" y="175"/>
                  </a:lnTo>
                  <a:lnTo>
                    <a:pt x="49" y="172"/>
                  </a:lnTo>
                  <a:lnTo>
                    <a:pt x="49" y="170"/>
                  </a:lnTo>
                  <a:lnTo>
                    <a:pt x="49" y="168"/>
                  </a:lnTo>
                  <a:lnTo>
                    <a:pt x="46" y="160"/>
                  </a:lnTo>
                  <a:lnTo>
                    <a:pt x="44" y="156"/>
                  </a:lnTo>
                  <a:lnTo>
                    <a:pt x="44" y="151"/>
                  </a:lnTo>
                  <a:lnTo>
                    <a:pt x="46" y="150"/>
                  </a:lnTo>
                  <a:lnTo>
                    <a:pt x="46" y="148"/>
                  </a:lnTo>
                  <a:lnTo>
                    <a:pt x="47" y="145"/>
                  </a:lnTo>
                  <a:lnTo>
                    <a:pt x="49" y="143"/>
                  </a:lnTo>
                  <a:lnTo>
                    <a:pt x="54" y="140"/>
                  </a:lnTo>
                  <a:lnTo>
                    <a:pt x="54" y="138"/>
                  </a:lnTo>
                  <a:lnTo>
                    <a:pt x="56" y="136"/>
                  </a:lnTo>
                  <a:lnTo>
                    <a:pt x="59" y="136"/>
                  </a:lnTo>
                  <a:lnTo>
                    <a:pt x="63" y="136"/>
                  </a:lnTo>
                  <a:lnTo>
                    <a:pt x="68" y="136"/>
                  </a:lnTo>
                  <a:lnTo>
                    <a:pt x="71" y="136"/>
                  </a:lnTo>
                  <a:lnTo>
                    <a:pt x="74" y="133"/>
                  </a:lnTo>
                  <a:lnTo>
                    <a:pt x="79" y="131"/>
                  </a:lnTo>
                  <a:lnTo>
                    <a:pt x="81" y="128"/>
                  </a:lnTo>
                  <a:lnTo>
                    <a:pt x="83" y="124"/>
                  </a:lnTo>
                  <a:lnTo>
                    <a:pt x="84" y="121"/>
                  </a:lnTo>
                  <a:lnTo>
                    <a:pt x="84" y="119"/>
                  </a:lnTo>
                  <a:lnTo>
                    <a:pt x="83" y="116"/>
                  </a:lnTo>
                  <a:lnTo>
                    <a:pt x="81" y="114"/>
                  </a:lnTo>
                  <a:lnTo>
                    <a:pt x="76" y="109"/>
                  </a:lnTo>
                  <a:lnTo>
                    <a:pt x="73" y="104"/>
                  </a:lnTo>
                  <a:lnTo>
                    <a:pt x="71" y="101"/>
                  </a:lnTo>
                  <a:lnTo>
                    <a:pt x="71" y="98"/>
                  </a:lnTo>
                  <a:lnTo>
                    <a:pt x="71" y="96"/>
                  </a:lnTo>
                  <a:lnTo>
                    <a:pt x="71" y="93"/>
                  </a:lnTo>
                  <a:lnTo>
                    <a:pt x="73" y="89"/>
                  </a:lnTo>
                  <a:lnTo>
                    <a:pt x="76" y="86"/>
                  </a:lnTo>
                  <a:lnTo>
                    <a:pt x="79" y="86"/>
                  </a:lnTo>
                  <a:lnTo>
                    <a:pt x="83" y="84"/>
                  </a:lnTo>
                  <a:lnTo>
                    <a:pt x="86" y="84"/>
                  </a:lnTo>
                  <a:lnTo>
                    <a:pt x="88" y="86"/>
                  </a:lnTo>
                  <a:lnTo>
                    <a:pt x="91" y="86"/>
                  </a:lnTo>
                  <a:lnTo>
                    <a:pt x="93" y="89"/>
                  </a:lnTo>
                  <a:lnTo>
                    <a:pt x="100" y="93"/>
                  </a:lnTo>
                  <a:lnTo>
                    <a:pt x="105" y="98"/>
                  </a:lnTo>
                  <a:lnTo>
                    <a:pt x="108" y="99"/>
                  </a:lnTo>
                  <a:lnTo>
                    <a:pt x="111" y="101"/>
                  </a:lnTo>
                  <a:lnTo>
                    <a:pt x="115" y="101"/>
                  </a:lnTo>
                  <a:lnTo>
                    <a:pt x="118" y="99"/>
                  </a:lnTo>
                  <a:lnTo>
                    <a:pt x="121" y="98"/>
                  </a:lnTo>
                  <a:lnTo>
                    <a:pt x="126" y="94"/>
                  </a:lnTo>
                  <a:lnTo>
                    <a:pt x="128" y="93"/>
                  </a:lnTo>
                  <a:lnTo>
                    <a:pt x="130" y="91"/>
                  </a:lnTo>
                  <a:lnTo>
                    <a:pt x="131" y="86"/>
                  </a:lnTo>
                  <a:lnTo>
                    <a:pt x="131" y="82"/>
                  </a:lnTo>
                  <a:lnTo>
                    <a:pt x="133" y="79"/>
                  </a:lnTo>
                  <a:lnTo>
                    <a:pt x="133" y="72"/>
                  </a:lnTo>
                  <a:lnTo>
                    <a:pt x="131" y="66"/>
                  </a:lnTo>
                  <a:lnTo>
                    <a:pt x="130" y="57"/>
                  </a:lnTo>
                  <a:lnTo>
                    <a:pt x="128" y="51"/>
                  </a:lnTo>
                  <a:lnTo>
                    <a:pt x="126" y="47"/>
                  </a:lnTo>
                  <a:lnTo>
                    <a:pt x="125" y="40"/>
                  </a:lnTo>
                  <a:lnTo>
                    <a:pt x="121" y="35"/>
                  </a:lnTo>
                  <a:lnTo>
                    <a:pt x="121" y="32"/>
                  </a:lnTo>
                  <a:lnTo>
                    <a:pt x="120" y="27"/>
                  </a:lnTo>
                  <a:lnTo>
                    <a:pt x="120" y="24"/>
                  </a:lnTo>
                  <a:lnTo>
                    <a:pt x="120" y="19"/>
                  </a:lnTo>
                  <a:lnTo>
                    <a:pt x="120" y="15"/>
                  </a:lnTo>
                  <a:lnTo>
                    <a:pt x="121" y="14"/>
                  </a:lnTo>
                  <a:lnTo>
                    <a:pt x="121" y="10"/>
                  </a:lnTo>
                  <a:lnTo>
                    <a:pt x="123" y="9"/>
                  </a:lnTo>
                  <a:lnTo>
                    <a:pt x="125" y="5"/>
                  </a:lnTo>
                  <a:lnTo>
                    <a:pt x="126" y="3"/>
                  </a:lnTo>
                  <a:lnTo>
                    <a:pt x="130" y="2"/>
                  </a:lnTo>
                  <a:lnTo>
                    <a:pt x="133" y="0"/>
                  </a:lnTo>
                  <a:lnTo>
                    <a:pt x="136" y="0"/>
                  </a:lnTo>
                  <a:lnTo>
                    <a:pt x="142" y="0"/>
                  </a:lnTo>
                  <a:lnTo>
                    <a:pt x="145" y="0"/>
                  </a:lnTo>
                  <a:lnTo>
                    <a:pt x="147" y="2"/>
                  </a:lnTo>
                  <a:lnTo>
                    <a:pt x="150" y="3"/>
                  </a:lnTo>
                  <a:lnTo>
                    <a:pt x="153" y="5"/>
                  </a:lnTo>
                  <a:lnTo>
                    <a:pt x="155" y="9"/>
                  </a:lnTo>
                  <a:lnTo>
                    <a:pt x="157" y="12"/>
                  </a:lnTo>
                  <a:lnTo>
                    <a:pt x="158" y="15"/>
                  </a:lnTo>
                  <a:lnTo>
                    <a:pt x="158" y="19"/>
                  </a:lnTo>
                  <a:lnTo>
                    <a:pt x="158" y="24"/>
                  </a:lnTo>
                  <a:lnTo>
                    <a:pt x="158" y="29"/>
                  </a:lnTo>
                  <a:lnTo>
                    <a:pt x="157" y="34"/>
                  </a:lnTo>
                  <a:lnTo>
                    <a:pt x="155" y="39"/>
                  </a:lnTo>
                  <a:lnTo>
                    <a:pt x="153" y="44"/>
                  </a:lnTo>
                  <a:lnTo>
                    <a:pt x="150" y="51"/>
                  </a:lnTo>
                  <a:lnTo>
                    <a:pt x="148" y="52"/>
                  </a:lnTo>
                  <a:lnTo>
                    <a:pt x="147" y="59"/>
                  </a:lnTo>
                  <a:lnTo>
                    <a:pt x="147" y="64"/>
                  </a:lnTo>
                  <a:lnTo>
                    <a:pt x="145" y="71"/>
                  </a:lnTo>
                  <a:lnTo>
                    <a:pt x="145" y="84"/>
                  </a:lnTo>
                  <a:lnTo>
                    <a:pt x="145" y="94"/>
                  </a:lnTo>
                  <a:lnTo>
                    <a:pt x="145" y="98"/>
                  </a:lnTo>
                  <a:lnTo>
                    <a:pt x="147" y="99"/>
                  </a:lnTo>
                  <a:lnTo>
                    <a:pt x="148" y="103"/>
                  </a:lnTo>
                  <a:lnTo>
                    <a:pt x="150" y="106"/>
                  </a:lnTo>
                  <a:lnTo>
                    <a:pt x="153" y="108"/>
                  </a:lnTo>
                </a:path>
              </a:pathLst>
            </a:custGeom>
            <a:noFill/>
            <a:ln w="3175">
              <a:solidFill>
                <a:srgbClr val="5F5F5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>
                <a:latin typeface="Calibri" pitchFamily="34" charset="0"/>
              </a:endParaRPr>
            </a:p>
          </p:txBody>
        </p:sp>
        <p:sp>
          <p:nvSpPr>
            <p:cNvPr id="9" name="Freeform 5"/>
            <p:cNvSpPr>
              <a:spLocks/>
            </p:cNvSpPr>
            <p:nvPr userDrawn="1"/>
          </p:nvSpPr>
          <p:spPr bwMode="auto">
            <a:xfrm>
              <a:off x="5575" y="4069"/>
              <a:ext cx="79" cy="162"/>
            </a:xfrm>
            <a:custGeom>
              <a:avLst/>
              <a:gdLst/>
              <a:ahLst/>
              <a:cxnLst>
                <a:cxn ang="0">
                  <a:pos x="30" y="47"/>
                </a:cxn>
                <a:cxn ang="0">
                  <a:pos x="47" y="51"/>
                </a:cxn>
                <a:cxn ang="0">
                  <a:pos x="56" y="47"/>
                </a:cxn>
                <a:cxn ang="0">
                  <a:pos x="59" y="42"/>
                </a:cxn>
                <a:cxn ang="0">
                  <a:pos x="62" y="27"/>
                </a:cxn>
                <a:cxn ang="0">
                  <a:pos x="72" y="9"/>
                </a:cxn>
                <a:cxn ang="0">
                  <a:pos x="79" y="2"/>
                </a:cxn>
                <a:cxn ang="0">
                  <a:pos x="89" y="0"/>
                </a:cxn>
                <a:cxn ang="0">
                  <a:pos x="94" y="5"/>
                </a:cxn>
                <a:cxn ang="0">
                  <a:pos x="96" y="19"/>
                </a:cxn>
                <a:cxn ang="0">
                  <a:pos x="91" y="32"/>
                </a:cxn>
                <a:cxn ang="0">
                  <a:pos x="74" y="47"/>
                </a:cxn>
                <a:cxn ang="0">
                  <a:pos x="71" y="62"/>
                </a:cxn>
                <a:cxn ang="0">
                  <a:pos x="74" y="71"/>
                </a:cxn>
                <a:cxn ang="0">
                  <a:pos x="82" y="78"/>
                </a:cxn>
                <a:cxn ang="0">
                  <a:pos x="91" y="78"/>
                </a:cxn>
                <a:cxn ang="0">
                  <a:pos x="99" y="69"/>
                </a:cxn>
                <a:cxn ang="0">
                  <a:pos x="108" y="62"/>
                </a:cxn>
                <a:cxn ang="0">
                  <a:pos x="116" y="61"/>
                </a:cxn>
                <a:cxn ang="0">
                  <a:pos x="121" y="62"/>
                </a:cxn>
                <a:cxn ang="0">
                  <a:pos x="126" y="71"/>
                </a:cxn>
                <a:cxn ang="0">
                  <a:pos x="126" y="78"/>
                </a:cxn>
                <a:cxn ang="0">
                  <a:pos x="119" y="86"/>
                </a:cxn>
                <a:cxn ang="0">
                  <a:pos x="106" y="98"/>
                </a:cxn>
                <a:cxn ang="0">
                  <a:pos x="101" y="104"/>
                </a:cxn>
                <a:cxn ang="0">
                  <a:pos x="101" y="138"/>
                </a:cxn>
                <a:cxn ang="0">
                  <a:pos x="104" y="167"/>
                </a:cxn>
                <a:cxn ang="0">
                  <a:pos x="111" y="175"/>
                </a:cxn>
                <a:cxn ang="0">
                  <a:pos x="119" y="182"/>
                </a:cxn>
                <a:cxn ang="0">
                  <a:pos x="121" y="190"/>
                </a:cxn>
                <a:cxn ang="0">
                  <a:pos x="116" y="199"/>
                </a:cxn>
                <a:cxn ang="0">
                  <a:pos x="111" y="202"/>
                </a:cxn>
                <a:cxn ang="0">
                  <a:pos x="103" y="200"/>
                </a:cxn>
                <a:cxn ang="0">
                  <a:pos x="94" y="209"/>
                </a:cxn>
                <a:cxn ang="0">
                  <a:pos x="96" y="219"/>
                </a:cxn>
                <a:cxn ang="0">
                  <a:pos x="104" y="231"/>
                </a:cxn>
                <a:cxn ang="0">
                  <a:pos x="103" y="237"/>
                </a:cxn>
                <a:cxn ang="0">
                  <a:pos x="94" y="242"/>
                </a:cxn>
                <a:cxn ang="0">
                  <a:pos x="87" y="237"/>
                </a:cxn>
                <a:cxn ang="0">
                  <a:pos x="76" y="225"/>
                </a:cxn>
                <a:cxn ang="0">
                  <a:pos x="67" y="222"/>
                </a:cxn>
                <a:cxn ang="0">
                  <a:pos x="57" y="224"/>
                </a:cxn>
                <a:cxn ang="0">
                  <a:pos x="50" y="232"/>
                </a:cxn>
                <a:cxn ang="0">
                  <a:pos x="45" y="241"/>
                </a:cxn>
                <a:cxn ang="0">
                  <a:pos x="35" y="244"/>
                </a:cxn>
                <a:cxn ang="0">
                  <a:pos x="22" y="244"/>
                </a:cxn>
                <a:cxn ang="0">
                  <a:pos x="14" y="249"/>
                </a:cxn>
                <a:cxn ang="0">
                  <a:pos x="5" y="256"/>
                </a:cxn>
              </a:cxnLst>
              <a:rect l="0" t="0" r="r" b="b"/>
              <a:pathLst>
                <a:path w="126" h="256">
                  <a:moveTo>
                    <a:pt x="25" y="46"/>
                  </a:moveTo>
                  <a:lnTo>
                    <a:pt x="27" y="47"/>
                  </a:lnTo>
                  <a:lnTo>
                    <a:pt x="30" y="47"/>
                  </a:lnTo>
                  <a:lnTo>
                    <a:pt x="37" y="51"/>
                  </a:lnTo>
                  <a:lnTo>
                    <a:pt x="44" y="51"/>
                  </a:lnTo>
                  <a:lnTo>
                    <a:pt x="47" y="51"/>
                  </a:lnTo>
                  <a:lnTo>
                    <a:pt x="52" y="49"/>
                  </a:lnTo>
                  <a:lnTo>
                    <a:pt x="54" y="49"/>
                  </a:lnTo>
                  <a:lnTo>
                    <a:pt x="56" y="47"/>
                  </a:lnTo>
                  <a:lnTo>
                    <a:pt x="56" y="47"/>
                  </a:lnTo>
                  <a:lnTo>
                    <a:pt x="59" y="46"/>
                  </a:lnTo>
                  <a:lnTo>
                    <a:pt x="59" y="42"/>
                  </a:lnTo>
                  <a:lnTo>
                    <a:pt x="61" y="41"/>
                  </a:lnTo>
                  <a:lnTo>
                    <a:pt x="61" y="37"/>
                  </a:lnTo>
                  <a:lnTo>
                    <a:pt x="62" y="27"/>
                  </a:lnTo>
                  <a:lnTo>
                    <a:pt x="67" y="17"/>
                  </a:lnTo>
                  <a:lnTo>
                    <a:pt x="71" y="12"/>
                  </a:lnTo>
                  <a:lnTo>
                    <a:pt x="72" y="9"/>
                  </a:lnTo>
                  <a:lnTo>
                    <a:pt x="76" y="5"/>
                  </a:lnTo>
                  <a:lnTo>
                    <a:pt x="77" y="4"/>
                  </a:lnTo>
                  <a:lnTo>
                    <a:pt x="79" y="2"/>
                  </a:lnTo>
                  <a:lnTo>
                    <a:pt x="84" y="0"/>
                  </a:lnTo>
                  <a:lnTo>
                    <a:pt x="87" y="0"/>
                  </a:lnTo>
                  <a:lnTo>
                    <a:pt x="89" y="0"/>
                  </a:lnTo>
                  <a:lnTo>
                    <a:pt x="91" y="2"/>
                  </a:lnTo>
                  <a:lnTo>
                    <a:pt x="93" y="4"/>
                  </a:lnTo>
                  <a:lnTo>
                    <a:pt x="94" y="5"/>
                  </a:lnTo>
                  <a:lnTo>
                    <a:pt x="96" y="9"/>
                  </a:lnTo>
                  <a:lnTo>
                    <a:pt x="96" y="14"/>
                  </a:lnTo>
                  <a:lnTo>
                    <a:pt x="96" y="19"/>
                  </a:lnTo>
                  <a:lnTo>
                    <a:pt x="94" y="20"/>
                  </a:lnTo>
                  <a:lnTo>
                    <a:pt x="93" y="24"/>
                  </a:lnTo>
                  <a:lnTo>
                    <a:pt x="91" y="32"/>
                  </a:lnTo>
                  <a:lnTo>
                    <a:pt x="84" y="39"/>
                  </a:lnTo>
                  <a:lnTo>
                    <a:pt x="76" y="46"/>
                  </a:lnTo>
                  <a:lnTo>
                    <a:pt x="74" y="47"/>
                  </a:lnTo>
                  <a:lnTo>
                    <a:pt x="74" y="51"/>
                  </a:lnTo>
                  <a:lnTo>
                    <a:pt x="71" y="57"/>
                  </a:lnTo>
                  <a:lnTo>
                    <a:pt x="71" y="62"/>
                  </a:lnTo>
                  <a:lnTo>
                    <a:pt x="71" y="66"/>
                  </a:lnTo>
                  <a:lnTo>
                    <a:pt x="72" y="69"/>
                  </a:lnTo>
                  <a:lnTo>
                    <a:pt x="74" y="71"/>
                  </a:lnTo>
                  <a:lnTo>
                    <a:pt x="76" y="73"/>
                  </a:lnTo>
                  <a:lnTo>
                    <a:pt x="77" y="74"/>
                  </a:lnTo>
                  <a:lnTo>
                    <a:pt x="82" y="78"/>
                  </a:lnTo>
                  <a:lnTo>
                    <a:pt x="84" y="78"/>
                  </a:lnTo>
                  <a:lnTo>
                    <a:pt x="87" y="79"/>
                  </a:lnTo>
                  <a:lnTo>
                    <a:pt x="91" y="78"/>
                  </a:lnTo>
                  <a:lnTo>
                    <a:pt x="93" y="78"/>
                  </a:lnTo>
                  <a:lnTo>
                    <a:pt x="96" y="74"/>
                  </a:lnTo>
                  <a:lnTo>
                    <a:pt x="99" y="69"/>
                  </a:lnTo>
                  <a:lnTo>
                    <a:pt x="103" y="68"/>
                  </a:lnTo>
                  <a:lnTo>
                    <a:pt x="104" y="66"/>
                  </a:lnTo>
                  <a:lnTo>
                    <a:pt x="108" y="62"/>
                  </a:lnTo>
                  <a:lnTo>
                    <a:pt x="111" y="62"/>
                  </a:lnTo>
                  <a:lnTo>
                    <a:pt x="114" y="61"/>
                  </a:lnTo>
                  <a:lnTo>
                    <a:pt x="116" y="61"/>
                  </a:lnTo>
                  <a:lnTo>
                    <a:pt x="119" y="62"/>
                  </a:lnTo>
                  <a:lnTo>
                    <a:pt x="119" y="62"/>
                  </a:lnTo>
                  <a:lnTo>
                    <a:pt x="121" y="62"/>
                  </a:lnTo>
                  <a:lnTo>
                    <a:pt x="123" y="66"/>
                  </a:lnTo>
                  <a:lnTo>
                    <a:pt x="124" y="69"/>
                  </a:lnTo>
                  <a:lnTo>
                    <a:pt x="126" y="71"/>
                  </a:lnTo>
                  <a:lnTo>
                    <a:pt x="126" y="74"/>
                  </a:lnTo>
                  <a:lnTo>
                    <a:pt x="126" y="76"/>
                  </a:lnTo>
                  <a:lnTo>
                    <a:pt x="126" y="78"/>
                  </a:lnTo>
                  <a:lnTo>
                    <a:pt x="124" y="81"/>
                  </a:lnTo>
                  <a:lnTo>
                    <a:pt x="123" y="83"/>
                  </a:lnTo>
                  <a:lnTo>
                    <a:pt x="119" y="86"/>
                  </a:lnTo>
                  <a:lnTo>
                    <a:pt x="114" y="91"/>
                  </a:lnTo>
                  <a:lnTo>
                    <a:pt x="111" y="94"/>
                  </a:lnTo>
                  <a:lnTo>
                    <a:pt x="106" y="98"/>
                  </a:lnTo>
                  <a:lnTo>
                    <a:pt x="103" y="101"/>
                  </a:lnTo>
                  <a:lnTo>
                    <a:pt x="103" y="103"/>
                  </a:lnTo>
                  <a:lnTo>
                    <a:pt x="101" y="104"/>
                  </a:lnTo>
                  <a:lnTo>
                    <a:pt x="101" y="113"/>
                  </a:lnTo>
                  <a:lnTo>
                    <a:pt x="99" y="125"/>
                  </a:lnTo>
                  <a:lnTo>
                    <a:pt x="101" y="138"/>
                  </a:lnTo>
                  <a:lnTo>
                    <a:pt x="103" y="150"/>
                  </a:lnTo>
                  <a:lnTo>
                    <a:pt x="104" y="162"/>
                  </a:lnTo>
                  <a:lnTo>
                    <a:pt x="104" y="167"/>
                  </a:lnTo>
                  <a:lnTo>
                    <a:pt x="108" y="170"/>
                  </a:lnTo>
                  <a:lnTo>
                    <a:pt x="109" y="173"/>
                  </a:lnTo>
                  <a:lnTo>
                    <a:pt x="111" y="175"/>
                  </a:lnTo>
                  <a:lnTo>
                    <a:pt x="114" y="177"/>
                  </a:lnTo>
                  <a:lnTo>
                    <a:pt x="118" y="178"/>
                  </a:lnTo>
                  <a:lnTo>
                    <a:pt x="119" y="182"/>
                  </a:lnTo>
                  <a:lnTo>
                    <a:pt x="121" y="185"/>
                  </a:lnTo>
                  <a:lnTo>
                    <a:pt x="121" y="187"/>
                  </a:lnTo>
                  <a:lnTo>
                    <a:pt x="121" y="190"/>
                  </a:lnTo>
                  <a:lnTo>
                    <a:pt x="121" y="194"/>
                  </a:lnTo>
                  <a:lnTo>
                    <a:pt x="119" y="197"/>
                  </a:lnTo>
                  <a:lnTo>
                    <a:pt x="116" y="199"/>
                  </a:lnTo>
                  <a:lnTo>
                    <a:pt x="116" y="200"/>
                  </a:lnTo>
                  <a:lnTo>
                    <a:pt x="113" y="200"/>
                  </a:lnTo>
                  <a:lnTo>
                    <a:pt x="111" y="202"/>
                  </a:lnTo>
                  <a:lnTo>
                    <a:pt x="108" y="200"/>
                  </a:lnTo>
                  <a:lnTo>
                    <a:pt x="104" y="200"/>
                  </a:lnTo>
                  <a:lnTo>
                    <a:pt x="103" y="200"/>
                  </a:lnTo>
                  <a:lnTo>
                    <a:pt x="99" y="202"/>
                  </a:lnTo>
                  <a:lnTo>
                    <a:pt x="96" y="205"/>
                  </a:lnTo>
                  <a:lnTo>
                    <a:pt x="94" y="209"/>
                  </a:lnTo>
                  <a:lnTo>
                    <a:pt x="93" y="210"/>
                  </a:lnTo>
                  <a:lnTo>
                    <a:pt x="94" y="214"/>
                  </a:lnTo>
                  <a:lnTo>
                    <a:pt x="96" y="219"/>
                  </a:lnTo>
                  <a:lnTo>
                    <a:pt x="99" y="224"/>
                  </a:lnTo>
                  <a:lnTo>
                    <a:pt x="103" y="227"/>
                  </a:lnTo>
                  <a:lnTo>
                    <a:pt x="104" y="231"/>
                  </a:lnTo>
                  <a:lnTo>
                    <a:pt x="104" y="236"/>
                  </a:lnTo>
                  <a:lnTo>
                    <a:pt x="103" y="236"/>
                  </a:lnTo>
                  <a:lnTo>
                    <a:pt x="103" y="237"/>
                  </a:lnTo>
                  <a:lnTo>
                    <a:pt x="99" y="241"/>
                  </a:lnTo>
                  <a:lnTo>
                    <a:pt x="96" y="241"/>
                  </a:lnTo>
                  <a:lnTo>
                    <a:pt x="94" y="242"/>
                  </a:lnTo>
                  <a:lnTo>
                    <a:pt x="91" y="241"/>
                  </a:lnTo>
                  <a:lnTo>
                    <a:pt x="89" y="241"/>
                  </a:lnTo>
                  <a:lnTo>
                    <a:pt x="87" y="237"/>
                  </a:lnTo>
                  <a:lnTo>
                    <a:pt x="82" y="232"/>
                  </a:lnTo>
                  <a:lnTo>
                    <a:pt x="77" y="227"/>
                  </a:lnTo>
                  <a:lnTo>
                    <a:pt x="76" y="225"/>
                  </a:lnTo>
                  <a:lnTo>
                    <a:pt x="72" y="224"/>
                  </a:lnTo>
                  <a:lnTo>
                    <a:pt x="71" y="222"/>
                  </a:lnTo>
                  <a:lnTo>
                    <a:pt x="67" y="222"/>
                  </a:lnTo>
                  <a:lnTo>
                    <a:pt x="64" y="222"/>
                  </a:lnTo>
                  <a:lnTo>
                    <a:pt x="59" y="224"/>
                  </a:lnTo>
                  <a:lnTo>
                    <a:pt x="57" y="224"/>
                  </a:lnTo>
                  <a:lnTo>
                    <a:pt x="56" y="225"/>
                  </a:lnTo>
                  <a:lnTo>
                    <a:pt x="54" y="229"/>
                  </a:lnTo>
                  <a:lnTo>
                    <a:pt x="50" y="232"/>
                  </a:lnTo>
                  <a:lnTo>
                    <a:pt x="50" y="236"/>
                  </a:lnTo>
                  <a:lnTo>
                    <a:pt x="47" y="239"/>
                  </a:lnTo>
                  <a:lnTo>
                    <a:pt x="45" y="241"/>
                  </a:lnTo>
                  <a:lnTo>
                    <a:pt x="44" y="242"/>
                  </a:lnTo>
                  <a:lnTo>
                    <a:pt x="42" y="244"/>
                  </a:lnTo>
                  <a:lnTo>
                    <a:pt x="35" y="244"/>
                  </a:lnTo>
                  <a:lnTo>
                    <a:pt x="30" y="242"/>
                  </a:lnTo>
                  <a:lnTo>
                    <a:pt x="25" y="242"/>
                  </a:lnTo>
                  <a:lnTo>
                    <a:pt x="22" y="244"/>
                  </a:lnTo>
                  <a:lnTo>
                    <a:pt x="19" y="244"/>
                  </a:lnTo>
                  <a:lnTo>
                    <a:pt x="15" y="246"/>
                  </a:lnTo>
                  <a:lnTo>
                    <a:pt x="14" y="249"/>
                  </a:lnTo>
                  <a:lnTo>
                    <a:pt x="10" y="251"/>
                  </a:lnTo>
                  <a:lnTo>
                    <a:pt x="8" y="254"/>
                  </a:lnTo>
                  <a:lnTo>
                    <a:pt x="5" y="256"/>
                  </a:lnTo>
                  <a:lnTo>
                    <a:pt x="3" y="256"/>
                  </a:lnTo>
                  <a:lnTo>
                    <a:pt x="0" y="256"/>
                  </a:lnTo>
                </a:path>
              </a:pathLst>
            </a:custGeom>
            <a:noFill/>
            <a:ln w="3175">
              <a:solidFill>
                <a:srgbClr val="5F5F5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>
                <a:latin typeface="Calibri" pitchFamily="34" charset="0"/>
              </a:endParaRPr>
            </a:p>
          </p:txBody>
        </p:sp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5633" y="4039"/>
              <a:ext cx="19" cy="21"/>
            </a:xfrm>
            <a:custGeom>
              <a:avLst/>
              <a:gdLst/>
              <a:ahLst/>
              <a:cxnLst>
                <a:cxn ang="0">
                  <a:pos x="16" y="32"/>
                </a:cxn>
                <a:cxn ang="0">
                  <a:pos x="13" y="31"/>
                </a:cxn>
                <a:cxn ang="0">
                  <a:pos x="10" y="29"/>
                </a:cxn>
                <a:cxn ang="0">
                  <a:pos x="6" y="29"/>
                </a:cxn>
                <a:cxn ang="0">
                  <a:pos x="5" y="25"/>
                </a:cxn>
                <a:cxn ang="0">
                  <a:pos x="3" y="24"/>
                </a:cxn>
                <a:cxn ang="0">
                  <a:pos x="1" y="20"/>
                </a:cxn>
                <a:cxn ang="0">
                  <a:pos x="0" y="17"/>
                </a:cxn>
                <a:cxn ang="0">
                  <a:pos x="0" y="15"/>
                </a:cxn>
                <a:cxn ang="0">
                  <a:pos x="0" y="12"/>
                </a:cxn>
                <a:cxn ang="0">
                  <a:pos x="1" y="9"/>
                </a:cxn>
                <a:cxn ang="0">
                  <a:pos x="3" y="7"/>
                </a:cxn>
                <a:cxn ang="0">
                  <a:pos x="5" y="5"/>
                </a:cxn>
                <a:cxn ang="0">
                  <a:pos x="6" y="2"/>
                </a:cxn>
                <a:cxn ang="0">
                  <a:pos x="10" y="2"/>
                </a:cxn>
                <a:cxn ang="0">
                  <a:pos x="13" y="0"/>
                </a:cxn>
                <a:cxn ang="0">
                  <a:pos x="16" y="0"/>
                </a:cxn>
                <a:cxn ang="0">
                  <a:pos x="18" y="2"/>
                </a:cxn>
                <a:cxn ang="0">
                  <a:pos x="21" y="2"/>
                </a:cxn>
                <a:cxn ang="0">
                  <a:pos x="23" y="4"/>
                </a:cxn>
                <a:cxn ang="0">
                  <a:pos x="26" y="5"/>
                </a:cxn>
                <a:cxn ang="0">
                  <a:pos x="28" y="9"/>
                </a:cxn>
                <a:cxn ang="0">
                  <a:pos x="28" y="12"/>
                </a:cxn>
                <a:cxn ang="0">
                  <a:pos x="30" y="14"/>
                </a:cxn>
                <a:cxn ang="0">
                  <a:pos x="30" y="17"/>
                </a:cxn>
                <a:cxn ang="0">
                  <a:pos x="30" y="20"/>
                </a:cxn>
                <a:cxn ang="0">
                  <a:pos x="28" y="24"/>
                </a:cxn>
                <a:cxn ang="0">
                  <a:pos x="28" y="25"/>
                </a:cxn>
                <a:cxn ang="0">
                  <a:pos x="26" y="27"/>
                </a:cxn>
                <a:cxn ang="0">
                  <a:pos x="23" y="29"/>
                </a:cxn>
                <a:cxn ang="0">
                  <a:pos x="20" y="31"/>
                </a:cxn>
                <a:cxn ang="0">
                  <a:pos x="18" y="31"/>
                </a:cxn>
                <a:cxn ang="0">
                  <a:pos x="16" y="32"/>
                </a:cxn>
              </a:cxnLst>
              <a:rect l="0" t="0" r="r" b="b"/>
              <a:pathLst>
                <a:path w="30" h="32">
                  <a:moveTo>
                    <a:pt x="16" y="32"/>
                  </a:moveTo>
                  <a:lnTo>
                    <a:pt x="13" y="31"/>
                  </a:lnTo>
                  <a:lnTo>
                    <a:pt x="10" y="29"/>
                  </a:lnTo>
                  <a:lnTo>
                    <a:pt x="6" y="29"/>
                  </a:lnTo>
                  <a:lnTo>
                    <a:pt x="5" y="25"/>
                  </a:lnTo>
                  <a:lnTo>
                    <a:pt x="3" y="24"/>
                  </a:lnTo>
                  <a:lnTo>
                    <a:pt x="1" y="20"/>
                  </a:lnTo>
                  <a:lnTo>
                    <a:pt x="0" y="17"/>
                  </a:lnTo>
                  <a:lnTo>
                    <a:pt x="0" y="15"/>
                  </a:lnTo>
                  <a:lnTo>
                    <a:pt x="0" y="12"/>
                  </a:lnTo>
                  <a:lnTo>
                    <a:pt x="1" y="9"/>
                  </a:lnTo>
                  <a:lnTo>
                    <a:pt x="3" y="7"/>
                  </a:lnTo>
                  <a:lnTo>
                    <a:pt x="5" y="5"/>
                  </a:lnTo>
                  <a:lnTo>
                    <a:pt x="6" y="2"/>
                  </a:lnTo>
                  <a:lnTo>
                    <a:pt x="10" y="2"/>
                  </a:lnTo>
                  <a:lnTo>
                    <a:pt x="13" y="0"/>
                  </a:lnTo>
                  <a:lnTo>
                    <a:pt x="16" y="0"/>
                  </a:lnTo>
                  <a:lnTo>
                    <a:pt x="18" y="2"/>
                  </a:lnTo>
                  <a:lnTo>
                    <a:pt x="21" y="2"/>
                  </a:lnTo>
                  <a:lnTo>
                    <a:pt x="23" y="4"/>
                  </a:lnTo>
                  <a:lnTo>
                    <a:pt x="26" y="5"/>
                  </a:lnTo>
                  <a:lnTo>
                    <a:pt x="28" y="9"/>
                  </a:lnTo>
                  <a:lnTo>
                    <a:pt x="28" y="12"/>
                  </a:lnTo>
                  <a:lnTo>
                    <a:pt x="30" y="14"/>
                  </a:lnTo>
                  <a:lnTo>
                    <a:pt x="30" y="17"/>
                  </a:lnTo>
                  <a:lnTo>
                    <a:pt x="30" y="20"/>
                  </a:lnTo>
                  <a:lnTo>
                    <a:pt x="28" y="24"/>
                  </a:lnTo>
                  <a:lnTo>
                    <a:pt x="28" y="25"/>
                  </a:lnTo>
                  <a:lnTo>
                    <a:pt x="26" y="27"/>
                  </a:lnTo>
                  <a:lnTo>
                    <a:pt x="23" y="29"/>
                  </a:lnTo>
                  <a:lnTo>
                    <a:pt x="20" y="31"/>
                  </a:lnTo>
                  <a:lnTo>
                    <a:pt x="18" y="31"/>
                  </a:lnTo>
                  <a:lnTo>
                    <a:pt x="16" y="32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>
                <a:latin typeface="Calibri" pitchFamily="34" charset="0"/>
              </a:endParaRPr>
            </a:p>
          </p:txBody>
        </p:sp>
        <p:sp>
          <p:nvSpPr>
            <p:cNvPr id="11" name="Freeform 7"/>
            <p:cNvSpPr>
              <a:spLocks/>
            </p:cNvSpPr>
            <p:nvPr userDrawn="1"/>
          </p:nvSpPr>
          <p:spPr bwMode="auto">
            <a:xfrm>
              <a:off x="5633" y="4039"/>
              <a:ext cx="19" cy="21"/>
            </a:xfrm>
            <a:custGeom>
              <a:avLst/>
              <a:gdLst/>
              <a:ahLst/>
              <a:cxnLst>
                <a:cxn ang="0">
                  <a:pos x="16" y="32"/>
                </a:cxn>
                <a:cxn ang="0">
                  <a:pos x="13" y="31"/>
                </a:cxn>
                <a:cxn ang="0">
                  <a:pos x="10" y="29"/>
                </a:cxn>
                <a:cxn ang="0">
                  <a:pos x="6" y="29"/>
                </a:cxn>
                <a:cxn ang="0">
                  <a:pos x="5" y="25"/>
                </a:cxn>
                <a:cxn ang="0">
                  <a:pos x="3" y="24"/>
                </a:cxn>
                <a:cxn ang="0">
                  <a:pos x="1" y="20"/>
                </a:cxn>
                <a:cxn ang="0">
                  <a:pos x="0" y="17"/>
                </a:cxn>
                <a:cxn ang="0">
                  <a:pos x="0" y="15"/>
                </a:cxn>
                <a:cxn ang="0">
                  <a:pos x="0" y="12"/>
                </a:cxn>
                <a:cxn ang="0">
                  <a:pos x="1" y="9"/>
                </a:cxn>
                <a:cxn ang="0">
                  <a:pos x="3" y="7"/>
                </a:cxn>
                <a:cxn ang="0">
                  <a:pos x="5" y="5"/>
                </a:cxn>
                <a:cxn ang="0">
                  <a:pos x="6" y="2"/>
                </a:cxn>
                <a:cxn ang="0">
                  <a:pos x="10" y="2"/>
                </a:cxn>
                <a:cxn ang="0">
                  <a:pos x="13" y="0"/>
                </a:cxn>
                <a:cxn ang="0">
                  <a:pos x="16" y="0"/>
                </a:cxn>
                <a:cxn ang="0">
                  <a:pos x="18" y="2"/>
                </a:cxn>
                <a:cxn ang="0">
                  <a:pos x="21" y="2"/>
                </a:cxn>
                <a:cxn ang="0">
                  <a:pos x="23" y="4"/>
                </a:cxn>
                <a:cxn ang="0">
                  <a:pos x="26" y="5"/>
                </a:cxn>
                <a:cxn ang="0">
                  <a:pos x="28" y="9"/>
                </a:cxn>
                <a:cxn ang="0">
                  <a:pos x="28" y="12"/>
                </a:cxn>
                <a:cxn ang="0">
                  <a:pos x="30" y="14"/>
                </a:cxn>
                <a:cxn ang="0">
                  <a:pos x="30" y="17"/>
                </a:cxn>
                <a:cxn ang="0">
                  <a:pos x="30" y="20"/>
                </a:cxn>
                <a:cxn ang="0">
                  <a:pos x="28" y="24"/>
                </a:cxn>
                <a:cxn ang="0">
                  <a:pos x="28" y="25"/>
                </a:cxn>
                <a:cxn ang="0">
                  <a:pos x="26" y="27"/>
                </a:cxn>
                <a:cxn ang="0">
                  <a:pos x="23" y="29"/>
                </a:cxn>
                <a:cxn ang="0">
                  <a:pos x="20" y="31"/>
                </a:cxn>
                <a:cxn ang="0">
                  <a:pos x="18" y="31"/>
                </a:cxn>
                <a:cxn ang="0">
                  <a:pos x="16" y="32"/>
                </a:cxn>
              </a:cxnLst>
              <a:rect l="0" t="0" r="r" b="b"/>
              <a:pathLst>
                <a:path w="30" h="32">
                  <a:moveTo>
                    <a:pt x="16" y="32"/>
                  </a:moveTo>
                  <a:lnTo>
                    <a:pt x="13" y="31"/>
                  </a:lnTo>
                  <a:lnTo>
                    <a:pt x="10" y="29"/>
                  </a:lnTo>
                  <a:lnTo>
                    <a:pt x="6" y="29"/>
                  </a:lnTo>
                  <a:lnTo>
                    <a:pt x="5" y="25"/>
                  </a:lnTo>
                  <a:lnTo>
                    <a:pt x="3" y="24"/>
                  </a:lnTo>
                  <a:lnTo>
                    <a:pt x="1" y="20"/>
                  </a:lnTo>
                  <a:lnTo>
                    <a:pt x="0" y="17"/>
                  </a:lnTo>
                  <a:lnTo>
                    <a:pt x="0" y="15"/>
                  </a:lnTo>
                  <a:lnTo>
                    <a:pt x="0" y="12"/>
                  </a:lnTo>
                  <a:lnTo>
                    <a:pt x="1" y="9"/>
                  </a:lnTo>
                  <a:lnTo>
                    <a:pt x="3" y="7"/>
                  </a:lnTo>
                  <a:lnTo>
                    <a:pt x="5" y="5"/>
                  </a:lnTo>
                  <a:lnTo>
                    <a:pt x="6" y="2"/>
                  </a:lnTo>
                  <a:lnTo>
                    <a:pt x="10" y="2"/>
                  </a:lnTo>
                  <a:lnTo>
                    <a:pt x="13" y="0"/>
                  </a:lnTo>
                  <a:lnTo>
                    <a:pt x="16" y="0"/>
                  </a:lnTo>
                  <a:lnTo>
                    <a:pt x="18" y="2"/>
                  </a:lnTo>
                  <a:lnTo>
                    <a:pt x="21" y="2"/>
                  </a:lnTo>
                  <a:lnTo>
                    <a:pt x="23" y="4"/>
                  </a:lnTo>
                  <a:lnTo>
                    <a:pt x="26" y="5"/>
                  </a:lnTo>
                  <a:lnTo>
                    <a:pt x="28" y="9"/>
                  </a:lnTo>
                  <a:lnTo>
                    <a:pt x="28" y="12"/>
                  </a:lnTo>
                  <a:lnTo>
                    <a:pt x="30" y="14"/>
                  </a:lnTo>
                  <a:lnTo>
                    <a:pt x="30" y="17"/>
                  </a:lnTo>
                  <a:lnTo>
                    <a:pt x="30" y="20"/>
                  </a:lnTo>
                  <a:lnTo>
                    <a:pt x="28" y="24"/>
                  </a:lnTo>
                  <a:lnTo>
                    <a:pt x="28" y="25"/>
                  </a:lnTo>
                  <a:lnTo>
                    <a:pt x="26" y="27"/>
                  </a:lnTo>
                  <a:lnTo>
                    <a:pt x="23" y="29"/>
                  </a:lnTo>
                  <a:lnTo>
                    <a:pt x="20" y="31"/>
                  </a:lnTo>
                  <a:lnTo>
                    <a:pt x="18" y="31"/>
                  </a:lnTo>
                  <a:lnTo>
                    <a:pt x="16" y="32"/>
                  </a:lnTo>
                </a:path>
              </a:pathLst>
            </a:custGeom>
            <a:solidFill>
              <a:srgbClr val="5F5F5F"/>
            </a:solidFill>
            <a:ln w="3175">
              <a:solidFill>
                <a:srgbClr val="5F5F5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>
                <a:latin typeface="Calibri" pitchFamily="34" charset="0"/>
              </a:endParaRPr>
            </a:p>
          </p:txBody>
        </p:sp>
        <p:sp>
          <p:nvSpPr>
            <p:cNvPr id="12" name="Freeform 8"/>
            <p:cNvSpPr>
              <a:spLocks/>
            </p:cNvSpPr>
            <p:nvPr userDrawn="1"/>
          </p:nvSpPr>
          <p:spPr bwMode="auto">
            <a:xfrm>
              <a:off x="5643" y="4044"/>
              <a:ext cx="7" cy="11"/>
            </a:xfrm>
            <a:custGeom>
              <a:avLst/>
              <a:gdLst/>
              <a:ahLst/>
              <a:cxnLst>
                <a:cxn ang="0">
                  <a:pos x="0" y="18"/>
                </a:cxn>
                <a:cxn ang="0">
                  <a:pos x="3" y="17"/>
                </a:cxn>
                <a:cxn ang="0">
                  <a:pos x="5" y="17"/>
                </a:cxn>
                <a:cxn ang="0">
                  <a:pos x="5" y="15"/>
                </a:cxn>
                <a:cxn ang="0">
                  <a:pos x="8" y="12"/>
                </a:cxn>
                <a:cxn ang="0">
                  <a:pos x="8" y="10"/>
                </a:cxn>
                <a:cxn ang="0">
                  <a:pos x="6" y="7"/>
                </a:cxn>
                <a:cxn ang="0">
                  <a:pos x="5" y="5"/>
                </a:cxn>
                <a:cxn ang="0">
                  <a:pos x="3" y="2"/>
                </a:cxn>
                <a:cxn ang="0">
                  <a:pos x="1" y="0"/>
                </a:cxn>
                <a:cxn ang="0">
                  <a:pos x="3" y="0"/>
                </a:cxn>
                <a:cxn ang="0">
                  <a:pos x="5" y="2"/>
                </a:cxn>
                <a:cxn ang="0">
                  <a:pos x="6" y="2"/>
                </a:cxn>
                <a:cxn ang="0">
                  <a:pos x="8" y="5"/>
                </a:cxn>
                <a:cxn ang="0">
                  <a:pos x="10" y="5"/>
                </a:cxn>
                <a:cxn ang="0">
                  <a:pos x="10" y="7"/>
                </a:cxn>
                <a:cxn ang="0">
                  <a:pos x="11" y="10"/>
                </a:cxn>
                <a:cxn ang="0">
                  <a:pos x="11" y="12"/>
                </a:cxn>
                <a:cxn ang="0">
                  <a:pos x="8" y="15"/>
                </a:cxn>
                <a:cxn ang="0">
                  <a:pos x="6" y="17"/>
                </a:cxn>
                <a:cxn ang="0">
                  <a:pos x="3" y="18"/>
                </a:cxn>
                <a:cxn ang="0">
                  <a:pos x="0" y="18"/>
                </a:cxn>
              </a:cxnLst>
              <a:rect l="0" t="0" r="r" b="b"/>
              <a:pathLst>
                <a:path w="11" h="18">
                  <a:moveTo>
                    <a:pt x="0" y="18"/>
                  </a:moveTo>
                  <a:lnTo>
                    <a:pt x="3" y="17"/>
                  </a:lnTo>
                  <a:lnTo>
                    <a:pt x="5" y="17"/>
                  </a:lnTo>
                  <a:lnTo>
                    <a:pt x="5" y="15"/>
                  </a:lnTo>
                  <a:lnTo>
                    <a:pt x="8" y="12"/>
                  </a:lnTo>
                  <a:lnTo>
                    <a:pt x="8" y="10"/>
                  </a:lnTo>
                  <a:lnTo>
                    <a:pt x="6" y="7"/>
                  </a:lnTo>
                  <a:lnTo>
                    <a:pt x="5" y="5"/>
                  </a:lnTo>
                  <a:lnTo>
                    <a:pt x="3" y="2"/>
                  </a:lnTo>
                  <a:lnTo>
                    <a:pt x="1" y="0"/>
                  </a:lnTo>
                  <a:lnTo>
                    <a:pt x="3" y="0"/>
                  </a:lnTo>
                  <a:lnTo>
                    <a:pt x="5" y="2"/>
                  </a:lnTo>
                  <a:lnTo>
                    <a:pt x="6" y="2"/>
                  </a:lnTo>
                  <a:lnTo>
                    <a:pt x="8" y="5"/>
                  </a:lnTo>
                  <a:lnTo>
                    <a:pt x="10" y="5"/>
                  </a:lnTo>
                  <a:lnTo>
                    <a:pt x="10" y="7"/>
                  </a:lnTo>
                  <a:lnTo>
                    <a:pt x="11" y="10"/>
                  </a:lnTo>
                  <a:lnTo>
                    <a:pt x="11" y="12"/>
                  </a:lnTo>
                  <a:lnTo>
                    <a:pt x="8" y="15"/>
                  </a:lnTo>
                  <a:lnTo>
                    <a:pt x="6" y="17"/>
                  </a:lnTo>
                  <a:lnTo>
                    <a:pt x="3" y="18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>
                <a:latin typeface="Calibri" pitchFamily="34" charset="0"/>
              </a:endParaRPr>
            </a:p>
          </p:txBody>
        </p:sp>
        <p:sp>
          <p:nvSpPr>
            <p:cNvPr id="13" name="Freeform 9"/>
            <p:cNvSpPr>
              <a:spLocks/>
            </p:cNvSpPr>
            <p:nvPr userDrawn="1"/>
          </p:nvSpPr>
          <p:spPr bwMode="auto">
            <a:xfrm>
              <a:off x="5550" y="4145"/>
              <a:ext cx="80" cy="68"/>
            </a:xfrm>
            <a:custGeom>
              <a:avLst/>
              <a:gdLst/>
              <a:ahLst/>
              <a:cxnLst>
                <a:cxn ang="0">
                  <a:pos x="29" y="99"/>
                </a:cxn>
                <a:cxn ang="0">
                  <a:pos x="34" y="104"/>
                </a:cxn>
                <a:cxn ang="0">
                  <a:pos x="41" y="106"/>
                </a:cxn>
                <a:cxn ang="0">
                  <a:pos x="49" y="104"/>
                </a:cxn>
                <a:cxn ang="0">
                  <a:pos x="56" y="99"/>
                </a:cxn>
                <a:cxn ang="0">
                  <a:pos x="58" y="99"/>
                </a:cxn>
                <a:cxn ang="0">
                  <a:pos x="64" y="101"/>
                </a:cxn>
                <a:cxn ang="0">
                  <a:pos x="69" y="99"/>
                </a:cxn>
                <a:cxn ang="0">
                  <a:pos x="81" y="93"/>
                </a:cxn>
                <a:cxn ang="0">
                  <a:pos x="88" y="84"/>
                </a:cxn>
                <a:cxn ang="0">
                  <a:pos x="95" y="81"/>
                </a:cxn>
                <a:cxn ang="0">
                  <a:pos x="101" y="83"/>
                </a:cxn>
                <a:cxn ang="0">
                  <a:pos x="110" y="83"/>
                </a:cxn>
                <a:cxn ang="0">
                  <a:pos x="115" y="79"/>
                </a:cxn>
                <a:cxn ang="0">
                  <a:pos x="115" y="76"/>
                </a:cxn>
                <a:cxn ang="0">
                  <a:pos x="115" y="73"/>
                </a:cxn>
                <a:cxn ang="0">
                  <a:pos x="118" y="69"/>
                </a:cxn>
                <a:cxn ang="0">
                  <a:pos x="123" y="64"/>
                </a:cxn>
                <a:cxn ang="0">
                  <a:pos x="125" y="61"/>
                </a:cxn>
                <a:cxn ang="0">
                  <a:pos x="126" y="54"/>
                </a:cxn>
                <a:cxn ang="0">
                  <a:pos x="121" y="41"/>
                </a:cxn>
                <a:cxn ang="0">
                  <a:pos x="120" y="34"/>
                </a:cxn>
                <a:cxn ang="0">
                  <a:pos x="120" y="14"/>
                </a:cxn>
                <a:cxn ang="0">
                  <a:pos x="118" y="5"/>
                </a:cxn>
                <a:cxn ang="0">
                  <a:pos x="115" y="22"/>
                </a:cxn>
                <a:cxn ang="0">
                  <a:pos x="113" y="39"/>
                </a:cxn>
                <a:cxn ang="0">
                  <a:pos x="113" y="52"/>
                </a:cxn>
                <a:cxn ang="0">
                  <a:pos x="111" y="57"/>
                </a:cxn>
                <a:cxn ang="0">
                  <a:pos x="106" y="64"/>
                </a:cxn>
                <a:cxn ang="0">
                  <a:pos x="101" y="69"/>
                </a:cxn>
                <a:cxn ang="0">
                  <a:pos x="98" y="71"/>
                </a:cxn>
                <a:cxn ang="0">
                  <a:pos x="95" y="69"/>
                </a:cxn>
                <a:cxn ang="0">
                  <a:pos x="88" y="69"/>
                </a:cxn>
                <a:cxn ang="0">
                  <a:pos x="81" y="79"/>
                </a:cxn>
                <a:cxn ang="0">
                  <a:pos x="73" y="84"/>
                </a:cxn>
                <a:cxn ang="0">
                  <a:pos x="69" y="84"/>
                </a:cxn>
                <a:cxn ang="0">
                  <a:pos x="58" y="84"/>
                </a:cxn>
                <a:cxn ang="0">
                  <a:pos x="53" y="86"/>
                </a:cxn>
                <a:cxn ang="0">
                  <a:pos x="46" y="91"/>
                </a:cxn>
                <a:cxn ang="0">
                  <a:pos x="41" y="93"/>
                </a:cxn>
                <a:cxn ang="0">
                  <a:pos x="32" y="93"/>
                </a:cxn>
                <a:cxn ang="0">
                  <a:pos x="27" y="91"/>
                </a:cxn>
                <a:cxn ang="0">
                  <a:pos x="17" y="89"/>
                </a:cxn>
                <a:cxn ang="0">
                  <a:pos x="7" y="91"/>
                </a:cxn>
                <a:cxn ang="0">
                  <a:pos x="11" y="93"/>
                </a:cxn>
                <a:cxn ang="0">
                  <a:pos x="26" y="98"/>
                </a:cxn>
              </a:cxnLst>
              <a:rect l="0" t="0" r="r" b="b"/>
              <a:pathLst>
                <a:path w="126" h="106">
                  <a:moveTo>
                    <a:pt x="26" y="98"/>
                  </a:moveTo>
                  <a:lnTo>
                    <a:pt x="29" y="99"/>
                  </a:lnTo>
                  <a:lnTo>
                    <a:pt x="29" y="101"/>
                  </a:lnTo>
                  <a:lnTo>
                    <a:pt x="34" y="104"/>
                  </a:lnTo>
                  <a:lnTo>
                    <a:pt x="37" y="104"/>
                  </a:lnTo>
                  <a:lnTo>
                    <a:pt x="41" y="106"/>
                  </a:lnTo>
                  <a:lnTo>
                    <a:pt x="46" y="104"/>
                  </a:lnTo>
                  <a:lnTo>
                    <a:pt x="49" y="104"/>
                  </a:lnTo>
                  <a:lnTo>
                    <a:pt x="53" y="103"/>
                  </a:lnTo>
                  <a:lnTo>
                    <a:pt x="56" y="99"/>
                  </a:lnTo>
                  <a:lnTo>
                    <a:pt x="58" y="99"/>
                  </a:lnTo>
                  <a:lnTo>
                    <a:pt x="58" y="99"/>
                  </a:lnTo>
                  <a:lnTo>
                    <a:pt x="63" y="101"/>
                  </a:lnTo>
                  <a:lnTo>
                    <a:pt x="64" y="101"/>
                  </a:lnTo>
                  <a:lnTo>
                    <a:pt x="66" y="101"/>
                  </a:lnTo>
                  <a:lnTo>
                    <a:pt x="69" y="99"/>
                  </a:lnTo>
                  <a:lnTo>
                    <a:pt x="74" y="98"/>
                  </a:lnTo>
                  <a:lnTo>
                    <a:pt x="81" y="93"/>
                  </a:lnTo>
                  <a:lnTo>
                    <a:pt x="86" y="89"/>
                  </a:lnTo>
                  <a:lnTo>
                    <a:pt x="88" y="84"/>
                  </a:lnTo>
                  <a:lnTo>
                    <a:pt x="93" y="81"/>
                  </a:lnTo>
                  <a:lnTo>
                    <a:pt x="95" y="81"/>
                  </a:lnTo>
                  <a:lnTo>
                    <a:pt x="96" y="81"/>
                  </a:lnTo>
                  <a:lnTo>
                    <a:pt x="101" y="83"/>
                  </a:lnTo>
                  <a:lnTo>
                    <a:pt x="106" y="84"/>
                  </a:lnTo>
                  <a:lnTo>
                    <a:pt x="110" y="83"/>
                  </a:lnTo>
                  <a:lnTo>
                    <a:pt x="111" y="81"/>
                  </a:lnTo>
                  <a:lnTo>
                    <a:pt x="115" y="79"/>
                  </a:lnTo>
                  <a:lnTo>
                    <a:pt x="115" y="78"/>
                  </a:lnTo>
                  <a:lnTo>
                    <a:pt x="115" y="76"/>
                  </a:lnTo>
                  <a:lnTo>
                    <a:pt x="115" y="76"/>
                  </a:lnTo>
                  <a:lnTo>
                    <a:pt x="115" y="73"/>
                  </a:lnTo>
                  <a:lnTo>
                    <a:pt x="116" y="71"/>
                  </a:lnTo>
                  <a:lnTo>
                    <a:pt x="118" y="69"/>
                  </a:lnTo>
                  <a:lnTo>
                    <a:pt x="121" y="66"/>
                  </a:lnTo>
                  <a:lnTo>
                    <a:pt x="123" y="64"/>
                  </a:lnTo>
                  <a:lnTo>
                    <a:pt x="125" y="62"/>
                  </a:lnTo>
                  <a:lnTo>
                    <a:pt x="125" y="61"/>
                  </a:lnTo>
                  <a:lnTo>
                    <a:pt x="126" y="57"/>
                  </a:lnTo>
                  <a:lnTo>
                    <a:pt x="126" y="54"/>
                  </a:lnTo>
                  <a:lnTo>
                    <a:pt x="125" y="49"/>
                  </a:lnTo>
                  <a:lnTo>
                    <a:pt x="121" y="41"/>
                  </a:lnTo>
                  <a:lnTo>
                    <a:pt x="121" y="37"/>
                  </a:lnTo>
                  <a:lnTo>
                    <a:pt x="120" y="34"/>
                  </a:lnTo>
                  <a:lnTo>
                    <a:pt x="120" y="24"/>
                  </a:lnTo>
                  <a:lnTo>
                    <a:pt x="120" y="14"/>
                  </a:lnTo>
                  <a:lnTo>
                    <a:pt x="120" y="0"/>
                  </a:lnTo>
                  <a:lnTo>
                    <a:pt x="118" y="5"/>
                  </a:lnTo>
                  <a:lnTo>
                    <a:pt x="115" y="15"/>
                  </a:lnTo>
                  <a:lnTo>
                    <a:pt x="115" y="22"/>
                  </a:lnTo>
                  <a:lnTo>
                    <a:pt x="113" y="31"/>
                  </a:lnTo>
                  <a:lnTo>
                    <a:pt x="113" y="39"/>
                  </a:lnTo>
                  <a:lnTo>
                    <a:pt x="113" y="49"/>
                  </a:lnTo>
                  <a:lnTo>
                    <a:pt x="113" y="52"/>
                  </a:lnTo>
                  <a:lnTo>
                    <a:pt x="113" y="56"/>
                  </a:lnTo>
                  <a:lnTo>
                    <a:pt x="111" y="57"/>
                  </a:lnTo>
                  <a:lnTo>
                    <a:pt x="110" y="61"/>
                  </a:lnTo>
                  <a:lnTo>
                    <a:pt x="106" y="64"/>
                  </a:lnTo>
                  <a:lnTo>
                    <a:pt x="101" y="69"/>
                  </a:lnTo>
                  <a:lnTo>
                    <a:pt x="101" y="69"/>
                  </a:lnTo>
                  <a:lnTo>
                    <a:pt x="101" y="69"/>
                  </a:lnTo>
                  <a:lnTo>
                    <a:pt x="98" y="71"/>
                  </a:lnTo>
                  <a:lnTo>
                    <a:pt x="96" y="69"/>
                  </a:lnTo>
                  <a:lnTo>
                    <a:pt x="95" y="69"/>
                  </a:lnTo>
                  <a:lnTo>
                    <a:pt x="89" y="69"/>
                  </a:lnTo>
                  <a:lnTo>
                    <a:pt x="88" y="69"/>
                  </a:lnTo>
                  <a:lnTo>
                    <a:pt x="86" y="71"/>
                  </a:lnTo>
                  <a:lnTo>
                    <a:pt x="81" y="79"/>
                  </a:lnTo>
                  <a:lnTo>
                    <a:pt x="76" y="83"/>
                  </a:lnTo>
                  <a:lnTo>
                    <a:pt x="73" y="84"/>
                  </a:lnTo>
                  <a:lnTo>
                    <a:pt x="71" y="84"/>
                  </a:lnTo>
                  <a:lnTo>
                    <a:pt x="69" y="84"/>
                  </a:lnTo>
                  <a:lnTo>
                    <a:pt x="66" y="84"/>
                  </a:lnTo>
                  <a:lnTo>
                    <a:pt x="58" y="84"/>
                  </a:lnTo>
                  <a:lnTo>
                    <a:pt x="54" y="86"/>
                  </a:lnTo>
                  <a:lnTo>
                    <a:pt x="53" y="86"/>
                  </a:lnTo>
                  <a:lnTo>
                    <a:pt x="49" y="88"/>
                  </a:lnTo>
                  <a:lnTo>
                    <a:pt x="46" y="91"/>
                  </a:lnTo>
                  <a:lnTo>
                    <a:pt x="42" y="93"/>
                  </a:lnTo>
                  <a:lnTo>
                    <a:pt x="41" y="93"/>
                  </a:lnTo>
                  <a:lnTo>
                    <a:pt x="37" y="93"/>
                  </a:lnTo>
                  <a:lnTo>
                    <a:pt x="32" y="93"/>
                  </a:lnTo>
                  <a:lnTo>
                    <a:pt x="31" y="93"/>
                  </a:lnTo>
                  <a:lnTo>
                    <a:pt x="27" y="91"/>
                  </a:lnTo>
                  <a:lnTo>
                    <a:pt x="21" y="91"/>
                  </a:lnTo>
                  <a:lnTo>
                    <a:pt x="17" y="89"/>
                  </a:lnTo>
                  <a:lnTo>
                    <a:pt x="12" y="91"/>
                  </a:lnTo>
                  <a:lnTo>
                    <a:pt x="7" y="91"/>
                  </a:lnTo>
                  <a:lnTo>
                    <a:pt x="0" y="93"/>
                  </a:lnTo>
                  <a:lnTo>
                    <a:pt x="11" y="93"/>
                  </a:lnTo>
                  <a:lnTo>
                    <a:pt x="16" y="94"/>
                  </a:lnTo>
                  <a:lnTo>
                    <a:pt x="26" y="98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>
                <a:latin typeface="Calibri" pitchFamily="34" charset="0"/>
              </a:endParaRPr>
            </a:p>
          </p:txBody>
        </p:sp>
        <p:sp>
          <p:nvSpPr>
            <p:cNvPr id="14" name="Freeform 10"/>
            <p:cNvSpPr>
              <a:spLocks/>
            </p:cNvSpPr>
            <p:nvPr userDrawn="1"/>
          </p:nvSpPr>
          <p:spPr bwMode="auto">
            <a:xfrm>
              <a:off x="5656" y="4187"/>
              <a:ext cx="17" cy="17"/>
            </a:xfrm>
            <a:custGeom>
              <a:avLst/>
              <a:gdLst/>
              <a:ahLst/>
              <a:cxnLst>
                <a:cxn ang="0">
                  <a:pos x="12" y="27"/>
                </a:cxn>
                <a:cxn ang="0">
                  <a:pos x="11" y="27"/>
                </a:cxn>
                <a:cxn ang="0">
                  <a:pos x="7" y="27"/>
                </a:cxn>
                <a:cxn ang="0">
                  <a:pos x="4" y="23"/>
                </a:cxn>
                <a:cxn ang="0">
                  <a:pos x="2" y="22"/>
                </a:cxn>
                <a:cxn ang="0">
                  <a:pos x="2" y="18"/>
                </a:cxn>
                <a:cxn ang="0">
                  <a:pos x="0" y="17"/>
                </a:cxn>
                <a:cxn ang="0">
                  <a:pos x="0" y="13"/>
                </a:cxn>
                <a:cxn ang="0">
                  <a:pos x="0" y="12"/>
                </a:cxn>
                <a:cxn ang="0">
                  <a:pos x="2" y="8"/>
                </a:cxn>
                <a:cxn ang="0">
                  <a:pos x="4" y="3"/>
                </a:cxn>
                <a:cxn ang="0">
                  <a:pos x="7" y="3"/>
                </a:cxn>
                <a:cxn ang="0">
                  <a:pos x="9" y="2"/>
                </a:cxn>
                <a:cxn ang="0">
                  <a:pos x="12" y="0"/>
                </a:cxn>
                <a:cxn ang="0">
                  <a:pos x="14" y="0"/>
                </a:cxn>
                <a:cxn ang="0">
                  <a:pos x="17" y="0"/>
                </a:cxn>
                <a:cxn ang="0">
                  <a:pos x="19" y="2"/>
                </a:cxn>
                <a:cxn ang="0">
                  <a:pos x="24" y="5"/>
                </a:cxn>
                <a:cxn ang="0">
                  <a:pos x="26" y="7"/>
                </a:cxn>
                <a:cxn ang="0">
                  <a:pos x="27" y="10"/>
                </a:cxn>
                <a:cxn ang="0">
                  <a:pos x="27" y="12"/>
                </a:cxn>
                <a:cxn ang="0">
                  <a:pos x="27" y="15"/>
                </a:cxn>
                <a:cxn ang="0">
                  <a:pos x="27" y="18"/>
                </a:cxn>
                <a:cxn ang="0">
                  <a:pos x="26" y="20"/>
                </a:cxn>
                <a:cxn ang="0">
                  <a:pos x="24" y="25"/>
                </a:cxn>
                <a:cxn ang="0">
                  <a:pos x="21" y="25"/>
                </a:cxn>
                <a:cxn ang="0">
                  <a:pos x="19" y="27"/>
                </a:cxn>
                <a:cxn ang="0">
                  <a:pos x="16" y="27"/>
                </a:cxn>
                <a:cxn ang="0">
                  <a:pos x="12" y="27"/>
                </a:cxn>
              </a:cxnLst>
              <a:rect l="0" t="0" r="r" b="b"/>
              <a:pathLst>
                <a:path w="27" h="27">
                  <a:moveTo>
                    <a:pt x="12" y="27"/>
                  </a:moveTo>
                  <a:lnTo>
                    <a:pt x="11" y="27"/>
                  </a:lnTo>
                  <a:lnTo>
                    <a:pt x="7" y="27"/>
                  </a:lnTo>
                  <a:lnTo>
                    <a:pt x="4" y="23"/>
                  </a:lnTo>
                  <a:lnTo>
                    <a:pt x="2" y="22"/>
                  </a:lnTo>
                  <a:lnTo>
                    <a:pt x="2" y="18"/>
                  </a:lnTo>
                  <a:lnTo>
                    <a:pt x="0" y="17"/>
                  </a:lnTo>
                  <a:lnTo>
                    <a:pt x="0" y="13"/>
                  </a:lnTo>
                  <a:lnTo>
                    <a:pt x="0" y="12"/>
                  </a:lnTo>
                  <a:lnTo>
                    <a:pt x="2" y="8"/>
                  </a:lnTo>
                  <a:lnTo>
                    <a:pt x="4" y="3"/>
                  </a:lnTo>
                  <a:lnTo>
                    <a:pt x="7" y="3"/>
                  </a:lnTo>
                  <a:lnTo>
                    <a:pt x="9" y="2"/>
                  </a:lnTo>
                  <a:lnTo>
                    <a:pt x="12" y="0"/>
                  </a:lnTo>
                  <a:lnTo>
                    <a:pt x="14" y="0"/>
                  </a:lnTo>
                  <a:lnTo>
                    <a:pt x="17" y="0"/>
                  </a:lnTo>
                  <a:lnTo>
                    <a:pt x="19" y="2"/>
                  </a:lnTo>
                  <a:lnTo>
                    <a:pt x="24" y="5"/>
                  </a:lnTo>
                  <a:lnTo>
                    <a:pt x="26" y="7"/>
                  </a:lnTo>
                  <a:lnTo>
                    <a:pt x="27" y="10"/>
                  </a:lnTo>
                  <a:lnTo>
                    <a:pt x="27" y="12"/>
                  </a:lnTo>
                  <a:lnTo>
                    <a:pt x="27" y="15"/>
                  </a:lnTo>
                  <a:lnTo>
                    <a:pt x="27" y="18"/>
                  </a:lnTo>
                  <a:lnTo>
                    <a:pt x="26" y="20"/>
                  </a:lnTo>
                  <a:lnTo>
                    <a:pt x="24" y="25"/>
                  </a:lnTo>
                  <a:lnTo>
                    <a:pt x="21" y="25"/>
                  </a:lnTo>
                  <a:lnTo>
                    <a:pt x="19" y="27"/>
                  </a:lnTo>
                  <a:lnTo>
                    <a:pt x="16" y="27"/>
                  </a:lnTo>
                  <a:lnTo>
                    <a:pt x="12" y="27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>
                <a:latin typeface="Calibr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69110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004" y="44463"/>
            <a:ext cx="10513168" cy="75741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54562" y="908261"/>
            <a:ext cx="5803294" cy="547496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69599" y="908261"/>
            <a:ext cx="5805411" cy="547496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Rectangle 28"/>
          <p:cNvSpPr>
            <a:spLocks noGrp="1" noChangeArrowheads="1"/>
          </p:cNvSpPr>
          <p:nvPr>
            <p:ph type="ftr" sz="quarter" idx="10"/>
          </p:nvPr>
        </p:nvSpPr>
        <p:spPr>
          <a:xfrm>
            <a:off x="154560" y="6513443"/>
            <a:ext cx="4943439" cy="301695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AT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pPr>
                <a:defRPr/>
              </a:pPr>
              <a:t>‹#›</a:t>
            </a:fld>
            <a:endParaRPr lang="de-AT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auto">
          <a:xfrm>
            <a:off x="0" y="0"/>
            <a:ext cx="12195175" cy="799496"/>
          </a:xfrm>
          <a:prstGeom prst="rect">
            <a:avLst/>
          </a:prstGeom>
          <a:solidFill>
            <a:srgbClr val="006599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32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198" name="Rectangle 26"/>
          <p:cNvSpPr>
            <a:spLocks noGrp="1" noChangeArrowheads="1"/>
          </p:cNvSpPr>
          <p:nvPr>
            <p:ph type="title"/>
          </p:nvPr>
        </p:nvSpPr>
        <p:spPr bwMode="auto">
          <a:xfrm>
            <a:off x="841004" y="42082"/>
            <a:ext cx="10513168" cy="757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21944" tIns="60972" rIns="121944" bIns="6097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AT" dirty="0"/>
              <a:t>Click to edit Master title style</a:t>
            </a:r>
          </a:p>
        </p:txBody>
      </p:sp>
      <p:sp>
        <p:nvSpPr>
          <p:cNvPr id="8199" name="Rectangle 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4563" y="914886"/>
            <a:ext cx="11849688" cy="5474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21944" tIns="60972" rIns="121944" bIns="6097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AT" dirty="0"/>
              <a:t>Text</a:t>
            </a:r>
          </a:p>
          <a:p>
            <a:pPr lvl="1"/>
            <a:r>
              <a:rPr lang="de-AT" dirty="0"/>
              <a:t>Text</a:t>
            </a:r>
          </a:p>
          <a:p>
            <a:pPr lvl="2"/>
            <a:r>
              <a:rPr lang="de-AT" dirty="0"/>
              <a:t>Text</a:t>
            </a:r>
          </a:p>
        </p:txBody>
      </p:sp>
      <p:sp>
        <p:nvSpPr>
          <p:cNvPr id="272412" name="Rectangle 2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54560" y="6513443"/>
            <a:ext cx="4943439" cy="3016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21944" tIns="60972" rIns="121944" bIns="60972" numCol="1" anchor="ctr" anchorCtr="0" compatLnSpc="1">
            <a:prstTxWarp prst="textNoShape">
              <a:avLst/>
            </a:prstTxWarp>
          </a:bodyPr>
          <a:lstStyle>
            <a:lvl1pPr>
              <a:defRPr sz="1200" b="1">
                <a:solidFill>
                  <a:srgbClr val="5F5F5F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r>
              <a:rPr lang="de-AT" dirty="0"/>
              <a:t>Enter your name here</a:t>
            </a:r>
          </a:p>
        </p:txBody>
      </p:sp>
      <p:sp>
        <p:nvSpPr>
          <p:cNvPr id="272413" name="Rectangle 2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377736" y="6508672"/>
            <a:ext cx="1439708" cy="3064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21944" tIns="60972" rIns="121944" bIns="60972" numCol="1" anchor="ctr" anchorCtr="0" compatLnSpc="1">
            <a:prstTxWarp prst="textNoShape">
              <a:avLst/>
            </a:prstTxWarp>
          </a:bodyPr>
          <a:lstStyle>
            <a:lvl1pPr algn="ctr">
              <a:defRPr sz="1200" b="1">
                <a:solidFill>
                  <a:srgbClr val="5F5F5F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63707275-EA33-4C2C-A96C-B80BEB93EE54}" type="slidenum">
              <a:rPr lang="de-AT" smtClean="0"/>
              <a:pPr>
                <a:defRPr/>
              </a:pPr>
              <a:t>‹#›</a:t>
            </a:fld>
            <a:endParaRPr lang="de-AT" dirty="0"/>
          </a:p>
        </p:txBody>
      </p:sp>
      <p:grpSp>
        <p:nvGrpSpPr>
          <p:cNvPr id="19" name="Group 2"/>
          <p:cNvGrpSpPr>
            <a:grpSpLocks noChangeAspect="1"/>
          </p:cNvGrpSpPr>
          <p:nvPr userDrawn="1"/>
        </p:nvGrpSpPr>
        <p:grpSpPr bwMode="auto">
          <a:xfrm>
            <a:off x="11642203" y="6335668"/>
            <a:ext cx="362045" cy="406494"/>
            <a:chOff x="5494" y="4030"/>
            <a:chExt cx="179" cy="201"/>
          </a:xfrm>
        </p:grpSpPr>
        <p:sp>
          <p:nvSpPr>
            <p:cNvPr id="20" name="Freeform 3"/>
            <p:cNvSpPr>
              <a:spLocks/>
            </p:cNvSpPr>
            <p:nvPr userDrawn="1"/>
          </p:nvSpPr>
          <p:spPr bwMode="auto">
            <a:xfrm>
              <a:off x="5494" y="4030"/>
              <a:ext cx="160" cy="201"/>
            </a:xfrm>
            <a:custGeom>
              <a:avLst/>
              <a:gdLst/>
              <a:ahLst/>
              <a:cxnLst>
                <a:cxn ang="0">
                  <a:pos x="116" y="318"/>
                </a:cxn>
                <a:cxn ang="0">
                  <a:pos x="108" y="299"/>
                </a:cxn>
                <a:cxn ang="0">
                  <a:pos x="93" y="298"/>
                </a:cxn>
                <a:cxn ang="0">
                  <a:pos x="83" y="309"/>
                </a:cxn>
                <a:cxn ang="0">
                  <a:pos x="66" y="306"/>
                </a:cxn>
                <a:cxn ang="0">
                  <a:pos x="69" y="282"/>
                </a:cxn>
                <a:cxn ang="0">
                  <a:pos x="51" y="276"/>
                </a:cxn>
                <a:cxn ang="0">
                  <a:pos x="19" y="294"/>
                </a:cxn>
                <a:cxn ang="0">
                  <a:pos x="2" y="287"/>
                </a:cxn>
                <a:cxn ang="0">
                  <a:pos x="5" y="271"/>
                </a:cxn>
                <a:cxn ang="0">
                  <a:pos x="36" y="256"/>
                </a:cxn>
                <a:cxn ang="0">
                  <a:pos x="42" y="234"/>
                </a:cxn>
                <a:cxn ang="0">
                  <a:pos x="31" y="219"/>
                </a:cxn>
                <a:cxn ang="0">
                  <a:pos x="7" y="208"/>
                </a:cxn>
                <a:cxn ang="0">
                  <a:pos x="14" y="193"/>
                </a:cxn>
                <a:cxn ang="0">
                  <a:pos x="39" y="187"/>
                </a:cxn>
                <a:cxn ang="0">
                  <a:pos x="49" y="168"/>
                </a:cxn>
                <a:cxn ang="0">
                  <a:pos x="47" y="145"/>
                </a:cxn>
                <a:cxn ang="0">
                  <a:pos x="63" y="136"/>
                </a:cxn>
                <a:cxn ang="0">
                  <a:pos x="83" y="124"/>
                </a:cxn>
                <a:cxn ang="0">
                  <a:pos x="73" y="104"/>
                </a:cxn>
                <a:cxn ang="0">
                  <a:pos x="76" y="86"/>
                </a:cxn>
                <a:cxn ang="0">
                  <a:pos x="93" y="89"/>
                </a:cxn>
                <a:cxn ang="0">
                  <a:pos x="118" y="99"/>
                </a:cxn>
                <a:cxn ang="0">
                  <a:pos x="131" y="82"/>
                </a:cxn>
                <a:cxn ang="0">
                  <a:pos x="126" y="47"/>
                </a:cxn>
                <a:cxn ang="0">
                  <a:pos x="120" y="19"/>
                </a:cxn>
                <a:cxn ang="0">
                  <a:pos x="126" y="3"/>
                </a:cxn>
                <a:cxn ang="0">
                  <a:pos x="147" y="2"/>
                </a:cxn>
                <a:cxn ang="0">
                  <a:pos x="158" y="19"/>
                </a:cxn>
                <a:cxn ang="0">
                  <a:pos x="150" y="51"/>
                </a:cxn>
                <a:cxn ang="0">
                  <a:pos x="145" y="94"/>
                </a:cxn>
                <a:cxn ang="0">
                  <a:pos x="155" y="109"/>
                </a:cxn>
                <a:cxn ang="0">
                  <a:pos x="182" y="111"/>
                </a:cxn>
                <a:cxn ang="0">
                  <a:pos x="189" y="99"/>
                </a:cxn>
                <a:cxn ang="0">
                  <a:pos x="205" y="66"/>
                </a:cxn>
                <a:cxn ang="0">
                  <a:pos x="221" y="66"/>
                </a:cxn>
                <a:cxn ang="0">
                  <a:pos x="221" y="86"/>
                </a:cxn>
                <a:cxn ang="0">
                  <a:pos x="199" y="119"/>
                </a:cxn>
                <a:cxn ang="0">
                  <a:pos x="205" y="136"/>
                </a:cxn>
                <a:cxn ang="0">
                  <a:pos x="224" y="136"/>
                </a:cxn>
                <a:cxn ang="0">
                  <a:pos x="242" y="123"/>
                </a:cxn>
                <a:cxn ang="0">
                  <a:pos x="252" y="131"/>
                </a:cxn>
                <a:cxn ang="0">
                  <a:pos x="251" y="145"/>
                </a:cxn>
                <a:cxn ang="0">
                  <a:pos x="231" y="165"/>
                </a:cxn>
                <a:cxn ang="0">
                  <a:pos x="232" y="224"/>
                </a:cxn>
                <a:cxn ang="0">
                  <a:pos x="246" y="240"/>
                </a:cxn>
                <a:cxn ang="0">
                  <a:pos x="247" y="259"/>
                </a:cxn>
                <a:cxn ang="0">
                  <a:pos x="232" y="262"/>
                </a:cxn>
                <a:cxn ang="0">
                  <a:pos x="222" y="276"/>
                </a:cxn>
                <a:cxn ang="0">
                  <a:pos x="231" y="298"/>
                </a:cxn>
                <a:cxn ang="0">
                  <a:pos x="217" y="303"/>
                </a:cxn>
                <a:cxn ang="0">
                  <a:pos x="199" y="284"/>
                </a:cxn>
                <a:cxn ang="0">
                  <a:pos x="182" y="291"/>
                </a:cxn>
                <a:cxn ang="0">
                  <a:pos x="170" y="306"/>
                </a:cxn>
                <a:cxn ang="0">
                  <a:pos x="143" y="308"/>
                </a:cxn>
                <a:cxn ang="0">
                  <a:pos x="128" y="318"/>
                </a:cxn>
              </a:cxnLst>
              <a:rect l="0" t="0" r="r" b="b"/>
              <a:pathLst>
                <a:path w="254" h="319">
                  <a:moveTo>
                    <a:pt x="128" y="318"/>
                  </a:moveTo>
                  <a:lnTo>
                    <a:pt x="125" y="319"/>
                  </a:lnTo>
                  <a:lnTo>
                    <a:pt x="121" y="319"/>
                  </a:lnTo>
                  <a:lnTo>
                    <a:pt x="120" y="319"/>
                  </a:lnTo>
                  <a:lnTo>
                    <a:pt x="118" y="318"/>
                  </a:lnTo>
                  <a:lnTo>
                    <a:pt x="116" y="318"/>
                  </a:lnTo>
                  <a:lnTo>
                    <a:pt x="116" y="314"/>
                  </a:lnTo>
                  <a:lnTo>
                    <a:pt x="113" y="311"/>
                  </a:lnTo>
                  <a:lnTo>
                    <a:pt x="113" y="306"/>
                  </a:lnTo>
                  <a:lnTo>
                    <a:pt x="111" y="304"/>
                  </a:lnTo>
                  <a:lnTo>
                    <a:pt x="110" y="303"/>
                  </a:lnTo>
                  <a:lnTo>
                    <a:pt x="108" y="299"/>
                  </a:lnTo>
                  <a:lnTo>
                    <a:pt x="106" y="299"/>
                  </a:lnTo>
                  <a:lnTo>
                    <a:pt x="103" y="298"/>
                  </a:lnTo>
                  <a:lnTo>
                    <a:pt x="100" y="298"/>
                  </a:lnTo>
                  <a:lnTo>
                    <a:pt x="96" y="298"/>
                  </a:lnTo>
                  <a:lnTo>
                    <a:pt x="94" y="298"/>
                  </a:lnTo>
                  <a:lnTo>
                    <a:pt x="93" y="298"/>
                  </a:lnTo>
                  <a:lnTo>
                    <a:pt x="91" y="299"/>
                  </a:lnTo>
                  <a:lnTo>
                    <a:pt x="89" y="301"/>
                  </a:lnTo>
                  <a:lnTo>
                    <a:pt x="88" y="304"/>
                  </a:lnTo>
                  <a:lnTo>
                    <a:pt x="84" y="308"/>
                  </a:lnTo>
                  <a:lnTo>
                    <a:pt x="84" y="309"/>
                  </a:lnTo>
                  <a:lnTo>
                    <a:pt x="83" y="309"/>
                  </a:lnTo>
                  <a:lnTo>
                    <a:pt x="79" y="311"/>
                  </a:lnTo>
                  <a:lnTo>
                    <a:pt x="76" y="311"/>
                  </a:lnTo>
                  <a:lnTo>
                    <a:pt x="73" y="311"/>
                  </a:lnTo>
                  <a:lnTo>
                    <a:pt x="71" y="309"/>
                  </a:lnTo>
                  <a:lnTo>
                    <a:pt x="68" y="308"/>
                  </a:lnTo>
                  <a:lnTo>
                    <a:pt x="66" y="306"/>
                  </a:lnTo>
                  <a:lnTo>
                    <a:pt x="64" y="304"/>
                  </a:lnTo>
                  <a:lnTo>
                    <a:pt x="64" y="301"/>
                  </a:lnTo>
                  <a:lnTo>
                    <a:pt x="64" y="299"/>
                  </a:lnTo>
                  <a:lnTo>
                    <a:pt x="66" y="294"/>
                  </a:lnTo>
                  <a:lnTo>
                    <a:pt x="69" y="284"/>
                  </a:lnTo>
                  <a:lnTo>
                    <a:pt x="69" y="282"/>
                  </a:lnTo>
                  <a:lnTo>
                    <a:pt x="69" y="279"/>
                  </a:lnTo>
                  <a:lnTo>
                    <a:pt x="68" y="279"/>
                  </a:lnTo>
                  <a:lnTo>
                    <a:pt x="68" y="277"/>
                  </a:lnTo>
                  <a:lnTo>
                    <a:pt x="61" y="276"/>
                  </a:lnTo>
                  <a:lnTo>
                    <a:pt x="56" y="276"/>
                  </a:lnTo>
                  <a:lnTo>
                    <a:pt x="51" y="276"/>
                  </a:lnTo>
                  <a:lnTo>
                    <a:pt x="47" y="277"/>
                  </a:lnTo>
                  <a:lnTo>
                    <a:pt x="42" y="279"/>
                  </a:lnTo>
                  <a:lnTo>
                    <a:pt x="39" y="282"/>
                  </a:lnTo>
                  <a:lnTo>
                    <a:pt x="31" y="287"/>
                  </a:lnTo>
                  <a:lnTo>
                    <a:pt x="22" y="293"/>
                  </a:lnTo>
                  <a:lnTo>
                    <a:pt x="19" y="294"/>
                  </a:lnTo>
                  <a:lnTo>
                    <a:pt x="16" y="296"/>
                  </a:lnTo>
                  <a:lnTo>
                    <a:pt x="12" y="296"/>
                  </a:lnTo>
                  <a:lnTo>
                    <a:pt x="9" y="294"/>
                  </a:lnTo>
                  <a:lnTo>
                    <a:pt x="5" y="293"/>
                  </a:lnTo>
                  <a:lnTo>
                    <a:pt x="4" y="291"/>
                  </a:lnTo>
                  <a:lnTo>
                    <a:pt x="2" y="287"/>
                  </a:lnTo>
                  <a:lnTo>
                    <a:pt x="0" y="284"/>
                  </a:lnTo>
                  <a:lnTo>
                    <a:pt x="0" y="282"/>
                  </a:lnTo>
                  <a:lnTo>
                    <a:pt x="0" y="279"/>
                  </a:lnTo>
                  <a:lnTo>
                    <a:pt x="2" y="276"/>
                  </a:lnTo>
                  <a:lnTo>
                    <a:pt x="4" y="274"/>
                  </a:lnTo>
                  <a:lnTo>
                    <a:pt x="5" y="271"/>
                  </a:lnTo>
                  <a:lnTo>
                    <a:pt x="10" y="269"/>
                  </a:lnTo>
                  <a:lnTo>
                    <a:pt x="19" y="264"/>
                  </a:lnTo>
                  <a:lnTo>
                    <a:pt x="27" y="261"/>
                  </a:lnTo>
                  <a:lnTo>
                    <a:pt x="31" y="259"/>
                  </a:lnTo>
                  <a:lnTo>
                    <a:pt x="32" y="256"/>
                  </a:lnTo>
                  <a:lnTo>
                    <a:pt x="36" y="256"/>
                  </a:lnTo>
                  <a:lnTo>
                    <a:pt x="39" y="251"/>
                  </a:lnTo>
                  <a:lnTo>
                    <a:pt x="39" y="249"/>
                  </a:lnTo>
                  <a:lnTo>
                    <a:pt x="41" y="247"/>
                  </a:lnTo>
                  <a:lnTo>
                    <a:pt x="42" y="242"/>
                  </a:lnTo>
                  <a:lnTo>
                    <a:pt x="42" y="235"/>
                  </a:lnTo>
                  <a:lnTo>
                    <a:pt x="42" y="234"/>
                  </a:lnTo>
                  <a:lnTo>
                    <a:pt x="42" y="232"/>
                  </a:lnTo>
                  <a:lnTo>
                    <a:pt x="39" y="227"/>
                  </a:lnTo>
                  <a:lnTo>
                    <a:pt x="39" y="224"/>
                  </a:lnTo>
                  <a:lnTo>
                    <a:pt x="36" y="222"/>
                  </a:lnTo>
                  <a:lnTo>
                    <a:pt x="32" y="220"/>
                  </a:lnTo>
                  <a:lnTo>
                    <a:pt x="31" y="219"/>
                  </a:lnTo>
                  <a:lnTo>
                    <a:pt x="24" y="217"/>
                  </a:lnTo>
                  <a:lnTo>
                    <a:pt x="17" y="215"/>
                  </a:lnTo>
                  <a:lnTo>
                    <a:pt x="12" y="214"/>
                  </a:lnTo>
                  <a:lnTo>
                    <a:pt x="10" y="212"/>
                  </a:lnTo>
                  <a:lnTo>
                    <a:pt x="9" y="210"/>
                  </a:lnTo>
                  <a:lnTo>
                    <a:pt x="7" y="208"/>
                  </a:lnTo>
                  <a:lnTo>
                    <a:pt x="7" y="205"/>
                  </a:lnTo>
                  <a:lnTo>
                    <a:pt x="7" y="200"/>
                  </a:lnTo>
                  <a:lnTo>
                    <a:pt x="7" y="198"/>
                  </a:lnTo>
                  <a:lnTo>
                    <a:pt x="9" y="195"/>
                  </a:lnTo>
                  <a:lnTo>
                    <a:pt x="10" y="193"/>
                  </a:lnTo>
                  <a:lnTo>
                    <a:pt x="14" y="193"/>
                  </a:lnTo>
                  <a:lnTo>
                    <a:pt x="17" y="193"/>
                  </a:lnTo>
                  <a:lnTo>
                    <a:pt x="22" y="193"/>
                  </a:lnTo>
                  <a:lnTo>
                    <a:pt x="31" y="192"/>
                  </a:lnTo>
                  <a:lnTo>
                    <a:pt x="32" y="190"/>
                  </a:lnTo>
                  <a:lnTo>
                    <a:pt x="36" y="190"/>
                  </a:lnTo>
                  <a:lnTo>
                    <a:pt x="39" y="187"/>
                  </a:lnTo>
                  <a:lnTo>
                    <a:pt x="42" y="185"/>
                  </a:lnTo>
                  <a:lnTo>
                    <a:pt x="46" y="182"/>
                  </a:lnTo>
                  <a:lnTo>
                    <a:pt x="47" y="175"/>
                  </a:lnTo>
                  <a:lnTo>
                    <a:pt x="49" y="172"/>
                  </a:lnTo>
                  <a:lnTo>
                    <a:pt x="49" y="170"/>
                  </a:lnTo>
                  <a:lnTo>
                    <a:pt x="49" y="168"/>
                  </a:lnTo>
                  <a:lnTo>
                    <a:pt x="46" y="160"/>
                  </a:lnTo>
                  <a:lnTo>
                    <a:pt x="44" y="156"/>
                  </a:lnTo>
                  <a:lnTo>
                    <a:pt x="44" y="151"/>
                  </a:lnTo>
                  <a:lnTo>
                    <a:pt x="46" y="150"/>
                  </a:lnTo>
                  <a:lnTo>
                    <a:pt x="46" y="148"/>
                  </a:lnTo>
                  <a:lnTo>
                    <a:pt x="47" y="145"/>
                  </a:lnTo>
                  <a:lnTo>
                    <a:pt x="49" y="143"/>
                  </a:lnTo>
                  <a:lnTo>
                    <a:pt x="54" y="140"/>
                  </a:lnTo>
                  <a:lnTo>
                    <a:pt x="54" y="138"/>
                  </a:lnTo>
                  <a:lnTo>
                    <a:pt x="56" y="136"/>
                  </a:lnTo>
                  <a:lnTo>
                    <a:pt x="59" y="136"/>
                  </a:lnTo>
                  <a:lnTo>
                    <a:pt x="63" y="136"/>
                  </a:lnTo>
                  <a:lnTo>
                    <a:pt x="68" y="136"/>
                  </a:lnTo>
                  <a:lnTo>
                    <a:pt x="71" y="136"/>
                  </a:lnTo>
                  <a:lnTo>
                    <a:pt x="74" y="133"/>
                  </a:lnTo>
                  <a:lnTo>
                    <a:pt x="79" y="131"/>
                  </a:lnTo>
                  <a:lnTo>
                    <a:pt x="81" y="128"/>
                  </a:lnTo>
                  <a:lnTo>
                    <a:pt x="83" y="124"/>
                  </a:lnTo>
                  <a:lnTo>
                    <a:pt x="84" y="121"/>
                  </a:lnTo>
                  <a:lnTo>
                    <a:pt x="84" y="119"/>
                  </a:lnTo>
                  <a:lnTo>
                    <a:pt x="83" y="116"/>
                  </a:lnTo>
                  <a:lnTo>
                    <a:pt x="81" y="114"/>
                  </a:lnTo>
                  <a:lnTo>
                    <a:pt x="76" y="109"/>
                  </a:lnTo>
                  <a:lnTo>
                    <a:pt x="73" y="104"/>
                  </a:lnTo>
                  <a:lnTo>
                    <a:pt x="71" y="101"/>
                  </a:lnTo>
                  <a:lnTo>
                    <a:pt x="71" y="98"/>
                  </a:lnTo>
                  <a:lnTo>
                    <a:pt x="71" y="96"/>
                  </a:lnTo>
                  <a:lnTo>
                    <a:pt x="71" y="93"/>
                  </a:lnTo>
                  <a:lnTo>
                    <a:pt x="73" y="89"/>
                  </a:lnTo>
                  <a:lnTo>
                    <a:pt x="76" y="86"/>
                  </a:lnTo>
                  <a:lnTo>
                    <a:pt x="79" y="86"/>
                  </a:lnTo>
                  <a:lnTo>
                    <a:pt x="83" y="84"/>
                  </a:lnTo>
                  <a:lnTo>
                    <a:pt x="86" y="84"/>
                  </a:lnTo>
                  <a:lnTo>
                    <a:pt x="88" y="86"/>
                  </a:lnTo>
                  <a:lnTo>
                    <a:pt x="91" y="86"/>
                  </a:lnTo>
                  <a:lnTo>
                    <a:pt x="93" y="89"/>
                  </a:lnTo>
                  <a:lnTo>
                    <a:pt x="100" y="93"/>
                  </a:lnTo>
                  <a:lnTo>
                    <a:pt x="105" y="98"/>
                  </a:lnTo>
                  <a:lnTo>
                    <a:pt x="108" y="99"/>
                  </a:lnTo>
                  <a:lnTo>
                    <a:pt x="111" y="101"/>
                  </a:lnTo>
                  <a:lnTo>
                    <a:pt x="115" y="101"/>
                  </a:lnTo>
                  <a:lnTo>
                    <a:pt x="118" y="99"/>
                  </a:lnTo>
                  <a:lnTo>
                    <a:pt x="121" y="98"/>
                  </a:lnTo>
                  <a:lnTo>
                    <a:pt x="126" y="94"/>
                  </a:lnTo>
                  <a:lnTo>
                    <a:pt x="128" y="93"/>
                  </a:lnTo>
                  <a:lnTo>
                    <a:pt x="130" y="91"/>
                  </a:lnTo>
                  <a:lnTo>
                    <a:pt x="131" y="86"/>
                  </a:lnTo>
                  <a:lnTo>
                    <a:pt x="131" y="82"/>
                  </a:lnTo>
                  <a:lnTo>
                    <a:pt x="133" y="79"/>
                  </a:lnTo>
                  <a:lnTo>
                    <a:pt x="133" y="72"/>
                  </a:lnTo>
                  <a:lnTo>
                    <a:pt x="131" y="66"/>
                  </a:lnTo>
                  <a:lnTo>
                    <a:pt x="130" y="57"/>
                  </a:lnTo>
                  <a:lnTo>
                    <a:pt x="128" y="51"/>
                  </a:lnTo>
                  <a:lnTo>
                    <a:pt x="126" y="47"/>
                  </a:lnTo>
                  <a:lnTo>
                    <a:pt x="125" y="40"/>
                  </a:lnTo>
                  <a:lnTo>
                    <a:pt x="121" y="35"/>
                  </a:lnTo>
                  <a:lnTo>
                    <a:pt x="121" y="32"/>
                  </a:lnTo>
                  <a:lnTo>
                    <a:pt x="120" y="27"/>
                  </a:lnTo>
                  <a:lnTo>
                    <a:pt x="120" y="24"/>
                  </a:lnTo>
                  <a:lnTo>
                    <a:pt x="120" y="19"/>
                  </a:lnTo>
                  <a:lnTo>
                    <a:pt x="120" y="15"/>
                  </a:lnTo>
                  <a:lnTo>
                    <a:pt x="121" y="14"/>
                  </a:lnTo>
                  <a:lnTo>
                    <a:pt x="121" y="10"/>
                  </a:lnTo>
                  <a:lnTo>
                    <a:pt x="123" y="9"/>
                  </a:lnTo>
                  <a:lnTo>
                    <a:pt x="125" y="5"/>
                  </a:lnTo>
                  <a:lnTo>
                    <a:pt x="126" y="3"/>
                  </a:lnTo>
                  <a:lnTo>
                    <a:pt x="130" y="2"/>
                  </a:lnTo>
                  <a:lnTo>
                    <a:pt x="133" y="0"/>
                  </a:lnTo>
                  <a:lnTo>
                    <a:pt x="136" y="0"/>
                  </a:lnTo>
                  <a:lnTo>
                    <a:pt x="142" y="0"/>
                  </a:lnTo>
                  <a:lnTo>
                    <a:pt x="145" y="0"/>
                  </a:lnTo>
                  <a:lnTo>
                    <a:pt x="147" y="2"/>
                  </a:lnTo>
                  <a:lnTo>
                    <a:pt x="150" y="3"/>
                  </a:lnTo>
                  <a:lnTo>
                    <a:pt x="153" y="5"/>
                  </a:lnTo>
                  <a:lnTo>
                    <a:pt x="155" y="9"/>
                  </a:lnTo>
                  <a:lnTo>
                    <a:pt x="157" y="12"/>
                  </a:lnTo>
                  <a:lnTo>
                    <a:pt x="158" y="15"/>
                  </a:lnTo>
                  <a:lnTo>
                    <a:pt x="158" y="19"/>
                  </a:lnTo>
                  <a:lnTo>
                    <a:pt x="158" y="24"/>
                  </a:lnTo>
                  <a:lnTo>
                    <a:pt x="158" y="29"/>
                  </a:lnTo>
                  <a:lnTo>
                    <a:pt x="157" y="34"/>
                  </a:lnTo>
                  <a:lnTo>
                    <a:pt x="155" y="39"/>
                  </a:lnTo>
                  <a:lnTo>
                    <a:pt x="153" y="44"/>
                  </a:lnTo>
                  <a:lnTo>
                    <a:pt x="150" y="51"/>
                  </a:lnTo>
                  <a:lnTo>
                    <a:pt x="148" y="52"/>
                  </a:lnTo>
                  <a:lnTo>
                    <a:pt x="147" y="59"/>
                  </a:lnTo>
                  <a:lnTo>
                    <a:pt x="147" y="64"/>
                  </a:lnTo>
                  <a:lnTo>
                    <a:pt x="145" y="71"/>
                  </a:lnTo>
                  <a:lnTo>
                    <a:pt x="145" y="84"/>
                  </a:lnTo>
                  <a:lnTo>
                    <a:pt x="145" y="94"/>
                  </a:lnTo>
                  <a:lnTo>
                    <a:pt x="145" y="98"/>
                  </a:lnTo>
                  <a:lnTo>
                    <a:pt x="147" y="99"/>
                  </a:lnTo>
                  <a:lnTo>
                    <a:pt x="148" y="103"/>
                  </a:lnTo>
                  <a:lnTo>
                    <a:pt x="150" y="106"/>
                  </a:lnTo>
                  <a:lnTo>
                    <a:pt x="153" y="108"/>
                  </a:lnTo>
                  <a:lnTo>
                    <a:pt x="155" y="109"/>
                  </a:lnTo>
                  <a:lnTo>
                    <a:pt x="158" y="109"/>
                  </a:lnTo>
                  <a:lnTo>
                    <a:pt x="165" y="113"/>
                  </a:lnTo>
                  <a:lnTo>
                    <a:pt x="172" y="113"/>
                  </a:lnTo>
                  <a:lnTo>
                    <a:pt x="175" y="113"/>
                  </a:lnTo>
                  <a:lnTo>
                    <a:pt x="180" y="111"/>
                  </a:lnTo>
                  <a:lnTo>
                    <a:pt x="182" y="111"/>
                  </a:lnTo>
                  <a:lnTo>
                    <a:pt x="184" y="109"/>
                  </a:lnTo>
                  <a:lnTo>
                    <a:pt x="184" y="109"/>
                  </a:lnTo>
                  <a:lnTo>
                    <a:pt x="187" y="108"/>
                  </a:lnTo>
                  <a:lnTo>
                    <a:pt x="187" y="104"/>
                  </a:lnTo>
                  <a:lnTo>
                    <a:pt x="189" y="103"/>
                  </a:lnTo>
                  <a:lnTo>
                    <a:pt x="189" y="99"/>
                  </a:lnTo>
                  <a:lnTo>
                    <a:pt x="190" y="89"/>
                  </a:lnTo>
                  <a:lnTo>
                    <a:pt x="195" y="79"/>
                  </a:lnTo>
                  <a:lnTo>
                    <a:pt x="199" y="74"/>
                  </a:lnTo>
                  <a:lnTo>
                    <a:pt x="200" y="71"/>
                  </a:lnTo>
                  <a:lnTo>
                    <a:pt x="204" y="67"/>
                  </a:lnTo>
                  <a:lnTo>
                    <a:pt x="205" y="66"/>
                  </a:lnTo>
                  <a:lnTo>
                    <a:pt x="207" y="64"/>
                  </a:lnTo>
                  <a:lnTo>
                    <a:pt x="212" y="62"/>
                  </a:lnTo>
                  <a:lnTo>
                    <a:pt x="215" y="62"/>
                  </a:lnTo>
                  <a:lnTo>
                    <a:pt x="217" y="62"/>
                  </a:lnTo>
                  <a:lnTo>
                    <a:pt x="219" y="64"/>
                  </a:lnTo>
                  <a:lnTo>
                    <a:pt x="221" y="66"/>
                  </a:lnTo>
                  <a:lnTo>
                    <a:pt x="222" y="67"/>
                  </a:lnTo>
                  <a:lnTo>
                    <a:pt x="224" y="71"/>
                  </a:lnTo>
                  <a:lnTo>
                    <a:pt x="224" y="76"/>
                  </a:lnTo>
                  <a:lnTo>
                    <a:pt x="224" y="81"/>
                  </a:lnTo>
                  <a:lnTo>
                    <a:pt x="222" y="82"/>
                  </a:lnTo>
                  <a:lnTo>
                    <a:pt x="221" y="86"/>
                  </a:lnTo>
                  <a:lnTo>
                    <a:pt x="219" y="94"/>
                  </a:lnTo>
                  <a:lnTo>
                    <a:pt x="212" y="101"/>
                  </a:lnTo>
                  <a:lnTo>
                    <a:pt x="204" y="108"/>
                  </a:lnTo>
                  <a:lnTo>
                    <a:pt x="202" y="109"/>
                  </a:lnTo>
                  <a:lnTo>
                    <a:pt x="202" y="113"/>
                  </a:lnTo>
                  <a:lnTo>
                    <a:pt x="199" y="119"/>
                  </a:lnTo>
                  <a:lnTo>
                    <a:pt x="199" y="124"/>
                  </a:lnTo>
                  <a:lnTo>
                    <a:pt x="199" y="128"/>
                  </a:lnTo>
                  <a:lnTo>
                    <a:pt x="200" y="131"/>
                  </a:lnTo>
                  <a:lnTo>
                    <a:pt x="202" y="133"/>
                  </a:lnTo>
                  <a:lnTo>
                    <a:pt x="204" y="135"/>
                  </a:lnTo>
                  <a:lnTo>
                    <a:pt x="205" y="136"/>
                  </a:lnTo>
                  <a:lnTo>
                    <a:pt x="210" y="140"/>
                  </a:lnTo>
                  <a:lnTo>
                    <a:pt x="212" y="140"/>
                  </a:lnTo>
                  <a:lnTo>
                    <a:pt x="215" y="141"/>
                  </a:lnTo>
                  <a:lnTo>
                    <a:pt x="219" y="140"/>
                  </a:lnTo>
                  <a:lnTo>
                    <a:pt x="221" y="140"/>
                  </a:lnTo>
                  <a:lnTo>
                    <a:pt x="224" y="136"/>
                  </a:lnTo>
                  <a:lnTo>
                    <a:pt x="227" y="131"/>
                  </a:lnTo>
                  <a:lnTo>
                    <a:pt x="231" y="130"/>
                  </a:lnTo>
                  <a:lnTo>
                    <a:pt x="232" y="128"/>
                  </a:lnTo>
                  <a:lnTo>
                    <a:pt x="236" y="124"/>
                  </a:lnTo>
                  <a:lnTo>
                    <a:pt x="239" y="124"/>
                  </a:lnTo>
                  <a:lnTo>
                    <a:pt x="242" y="123"/>
                  </a:lnTo>
                  <a:lnTo>
                    <a:pt x="244" y="123"/>
                  </a:lnTo>
                  <a:lnTo>
                    <a:pt x="247" y="124"/>
                  </a:lnTo>
                  <a:lnTo>
                    <a:pt x="247" y="124"/>
                  </a:lnTo>
                  <a:lnTo>
                    <a:pt x="249" y="124"/>
                  </a:lnTo>
                  <a:lnTo>
                    <a:pt x="251" y="128"/>
                  </a:lnTo>
                  <a:lnTo>
                    <a:pt x="252" y="131"/>
                  </a:lnTo>
                  <a:lnTo>
                    <a:pt x="254" y="133"/>
                  </a:lnTo>
                  <a:lnTo>
                    <a:pt x="254" y="136"/>
                  </a:lnTo>
                  <a:lnTo>
                    <a:pt x="254" y="138"/>
                  </a:lnTo>
                  <a:lnTo>
                    <a:pt x="254" y="140"/>
                  </a:lnTo>
                  <a:lnTo>
                    <a:pt x="252" y="143"/>
                  </a:lnTo>
                  <a:lnTo>
                    <a:pt x="251" y="145"/>
                  </a:lnTo>
                  <a:lnTo>
                    <a:pt x="247" y="148"/>
                  </a:lnTo>
                  <a:lnTo>
                    <a:pt x="242" y="153"/>
                  </a:lnTo>
                  <a:lnTo>
                    <a:pt x="239" y="156"/>
                  </a:lnTo>
                  <a:lnTo>
                    <a:pt x="234" y="160"/>
                  </a:lnTo>
                  <a:lnTo>
                    <a:pt x="231" y="163"/>
                  </a:lnTo>
                  <a:lnTo>
                    <a:pt x="231" y="165"/>
                  </a:lnTo>
                  <a:lnTo>
                    <a:pt x="229" y="166"/>
                  </a:lnTo>
                  <a:lnTo>
                    <a:pt x="229" y="175"/>
                  </a:lnTo>
                  <a:lnTo>
                    <a:pt x="227" y="187"/>
                  </a:lnTo>
                  <a:lnTo>
                    <a:pt x="229" y="200"/>
                  </a:lnTo>
                  <a:lnTo>
                    <a:pt x="231" y="212"/>
                  </a:lnTo>
                  <a:lnTo>
                    <a:pt x="232" y="224"/>
                  </a:lnTo>
                  <a:lnTo>
                    <a:pt x="232" y="229"/>
                  </a:lnTo>
                  <a:lnTo>
                    <a:pt x="236" y="232"/>
                  </a:lnTo>
                  <a:lnTo>
                    <a:pt x="237" y="235"/>
                  </a:lnTo>
                  <a:lnTo>
                    <a:pt x="239" y="237"/>
                  </a:lnTo>
                  <a:lnTo>
                    <a:pt x="242" y="239"/>
                  </a:lnTo>
                  <a:lnTo>
                    <a:pt x="246" y="240"/>
                  </a:lnTo>
                  <a:lnTo>
                    <a:pt x="247" y="244"/>
                  </a:lnTo>
                  <a:lnTo>
                    <a:pt x="249" y="247"/>
                  </a:lnTo>
                  <a:lnTo>
                    <a:pt x="249" y="249"/>
                  </a:lnTo>
                  <a:lnTo>
                    <a:pt x="249" y="252"/>
                  </a:lnTo>
                  <a:lnTo>
                    <a:pt x="249" y="256"/>
                  </a:lnTo>
                  <a:lnTo>
                    <a:pt x="247" y="259"/>
                  </a:lnTo>
                  <a:lnTo>
                    <a:pt x="244" y="261"/>
                  </a:lnTo>
                  <a:lnTo>
                    <a:pt x="244" y="262"/>
                  </a:lnTo>
                  <a:lnTo>
                    <a:pt x="241" y="262"/>
                  </a:lnTo>
                  <a:lnTo>
                    <a:pt x="239" y="264"/>
                  </a:lnTo>
                  <a:lnTo>
                    <a:pt x="236" y="262"/>
                  </a:lnTo>
                  <a:lnTo>
                    <a:pt x="232" y="262"/>
                  </a:lnTo>
                  <a:lnTo>
                    <a:pt x="231" y="262"/>
                  </a:lnTo>
                  <a:lnTo>
                    <a:pt x="227" y="264"/>
                  </a:lnTo>
                  <a:lnTo>
                    <a:pt x="224" y="267"/>
                  </a:lnTo>
                  <a:lnTo>
                    <a:pt x="222" y="271"/>
                  </a:lnTo>
                  <a:lnTo>
                    <a:pt x="221" y="272"/>
                  </a:lnTo>
                  <a:lnTo>
                    <a:pt x="222" y="276"/>
                  </a:lnTo>
                  <a:lnTo>
                    <a:pt x="224" y="281"/>
                  </a:lnTo>
                  <a:lnTo>
                    <a:pt x="227" y="286"/>
                  </a:lnTo>
                  <a:lnTo>
                    <a:pt x="231" y="289"/>
                  </a:lnTo>
                  <a:lnTo>
                    <a:pt x="232" y="293"/>
                  </a:lnTo>
                  <a:lnTo>
                    <a:pt x="232" y="298"/>
                  </a:lnTo>
                  <a:lnTo>
                    <a:pt x="231" y="298"/>
                  </a:lnTo>
                  <a:lnTo>
                    <a:pt x="231" y="299"/>
                  </a:lnTo>
                  <a:lnTo>
                    <a:pt x="227" y="303"/>
                  </a:lnTo>
                  <a:lnTo>
                    <a:pt x="224" y="303"/>
                  </a:lnTo>
                  <a:lnTo>
                    <a:pt x="222" y="304"/>
                  </a:lnTo>
                  <a:lnTo>
                    <a:pt x="219" y="303"/>
                  </a:lnTo>
                  <a:lnTo>
                    <a:pt x="217" y="303"/>
                  </a:lnTo>
                  <a:lnTo>
                    <a:pt x="215" y="299"/>
                  </a:lnTo>
                  <a:lnTo>
                    <a:pt x="210" y="294"/>
                  </a:lnTo>
                  <a:lnTo>
                    <a:pt x="205" y="289"/>
                  </a:lnTo>
                  <a:lnTo>
                    <a:pt x="204" y="287"/>
                  </a:lnTo>
                  <a:lnTo>
                    <a:pt x="200" y="286"/>
                  </a:lnTo>
                  <a:lnTo>
                    <a:pt x="199" y="284"/>
                  </a:lnTo>
                  <a:lnTo>
                    <a:pt x="195" y="284"/>
                  </a:lnTo>
                  <a:lnTo>
                    <a:pt x="192" y="284"/>
                  </a:lnTo>
                  <a:lnTo>
                    <a:pt x="187" y="286"/>
                  </a:lnTo>
                  <a:lnTo>
                    <a:pt x="185" y="286"/>
                  </a:lnTo>
                  <a:lnTo>
                    <a:pt x="184" y="287"/>
                  </a:lnTo>
                  <a:lnTo>
                    <a:pt x="182" y="291"/>
                  </a:lnTo>
                  <a:lnTo>
                    <a:pt x="178" y="294"/>
                  </a:lnTo>
                  <a:lnTo>
                    <a:pt x="178" y="298"/>
                  </a:lnTo>
                  <a:lnTo>
                    <a:pt x="175" y="301"/>
                  </a:lnTo>
                  <a:lnTo>
                    <a:pt x="173" y="303"/>
                  </a:lnTo>
                  <a:lnTo>
                    <a:pt x="172" y="304"/>
                  </a:lnTo>
                  <a:lnTo>
                    <a:pt x="170" y="306"/>
                  </a:lnTo>
                  <a:lnTo>
                    <a:pt x="163" y="306"/>
                  </a:lnTo>
                  <a:lnTo>
                    <a:pt x="158" y="304"/>
                  </a:lnTo>
                  <a:lnTo>
                    <a:pt x="153" y="304"/>
                  </a:lnTo>
                  <a:lnTo>
                    <a:pt x="150" y="306"/>
                  </a:lnTo>
                  <a:lnTo>
                    <a:pt x="147" y="306"/>
                  </a:lnTo>
                  <a:lnTo>
                    <a:pt x="143" y="308"/>
                  </a:lnTo>
                  <a:lnTo>
                    <a:pt x="142" y="311"/>
                  </a:lnTo>
                  <a:lnTo>
                    <a:pt x="138" y="313"/>
                  </a:lnTo>
                  <a:lnTo>
                    <a:pt x="136" y="316"/>
                  </a:lnTo>
                  <a:lnTo>
                    <a:pt x="133" y="318"/>
                  </a:lnTo>
                  <a:lnTo>
                    <a:pt x="131" y="318"/>
                  </a:lnTo>
                  <a:lnTo>
                    <a:pt x="128" y="318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>
                <a:latin typeface="Calibri" pitchFamily="34" charset="0"/>
              </a:endParaRPr>
            </a:p>
          </p:txBody>
        </p:sp>
        <p:sp>
          <p:nvSpPr>
            <p:cNvPr id="21" name="Freeform 4"/>
            <p:cNvSpPr>
              <a:spLocks/>
            </p:cNvSpPr>
            <p:nvPr userDrawn="1"/>
          </p:nvSpPr>
          <p:spPr bwMode="auto">
            <a:xfrm>
              <a:off x="5494" y="4030"/>
              <a:ext cx="100" cy="201"/>
            </a:xfrm>
            <a:custGeom>
              <a:avLst/>
              <a:gdLst/>
              <a:ahLst/>
              <a:cxnLst>
                <a:cxn ang="0">
                  <a:pos x="120" y="319"/>
                </a:cxn>
                <a:cxn ang="0">
                  <a:pos x="113" y="311"/>
                </a:cxn>
                <a:cxn ang="0">
                  <a:pos x="108" y="299"/>
                </a:cxn>
                <a:cxn ang="0">
                  <a:pos x="96" y="298"/>
                </a:cxn>
                <a:cxn ang="0">
                  <a:pos x="89" y="301"/>
                </a:cxn>
                <a:cxn ang="0">
                  <a:pos x="83" y="309"/>
                </a:cxn>
                <a:cxn ang="0">
                  <a:pos x="71" y="309"/>
                </a:cxn>
                <a:cxn ang="0">
                  <a:pos x="64" y="301"/>
                </a:cxn>
                <a:cxn ang="0">
                  <a:pos x="69" y="282"/>
                </a:cxn>
                <a:cxn ang="0">
                  <a:pos x="61" y="276"/>
                </a:cxn>
                <a:cxn ang="0">
                  <a:pos x="42" y="279"/>
                </a:cxn>
                <a:cxn ang="0">
                  <a:pos x="19" y="294"/>
                </a:cxn>
                <a:cxn ang="0">
                  <a:pos x="5" y="293"/>
                </a:cxn>
                <a:cxn ang="0">
                  <a:pos x="0" y="282"/>
                </a:cxn>
                <a:cxn ang="0">
                  <a:pos x="5" y="271"/>
                </a:cxn>
                <a:cxn ang="0">
                  <a:pos x="31" y="259"/>
                </a:cxn>
                <a:cxn ang="0">
                  <a:pos x="39" y="249"/>
                </a:cxn>
                <a:cxn ang="0">
                  <a:pos x="42" y="234"/>
                </a:cxn>
                <a:cxn ang="0">
                  <a:pos x="36" y="222"/>
                </a:cxn>
                <a:cxn ang="0">
                  <a:pos x="17" y="215"/>
                </a:cxn>
                <a:cxn ang="0">
                  <a:pos x="7" y="208"/>
                </a:cxn>
                <a:cxn ang="0">
                  <a:pos x="9" y="195"/>
                </a:cxn>
                <a:cxn ang="0">
                  <a:pos x="22" y="193"/>
                </a:cxn>
                <a:cxn ang="0">
                  <a:pos x="39" y="187"/>
                </a:cxn>
                <a:cxn ang="0">
                  <a:pos x="49" y="172"/>
                </a:cxn>
                <a:cxn ang="0">
                  <a:pos x="44" y="156"/>
                </a:cxn>
                <a:cxn ang="0">
                  <a:pos x="47" y="145"/>
                </a:cxn>
                <a:cxn ang="0">
                  <a:pos x="56" y="136"/>
                </a:cxn>
                <a:cxn ang="0">
                  <a:pos x="71" y="136"/>
                </a:cxn>
                <a:cxn ang="0">
                  <a:pos x="83" y="124"/>
                </a:cxn>
                <a:cxn ang="0">
                  <a:pos x="81" y="114"/>
                </a:cxn>
                <a:cxn ang="0">
                  <a:pos x="71" y="98"/>
                </a:cxn>
                <a:cxn ang="0">
                  <a:pos x="76" y="86"/>
                </a:cxn>
                <a:cxn ang="0">
                  <a:pos x="88" y="86"/>
                </a:cxn>
                <a:cxn ang="0">
                  <a:pos x="105" y="98"/>
                </a:cxn>
                <a:cxn ang="0">
                  <a:pos x="118" y="99"/>
                </a:cxn>
                <a:cxn ang="0">
                  <a:pos x="130" y="91"/>
                </a:cxn>
                <a:cxn ang="0">
                  <a:pos x="133" y="72"/>
                </a:cxn>
                <a:cxn ang="0">
                  <a:pos x="126" y="47"/>
                </a:cxn>
                <a:cxn ang="0">
                  <a:pos x="120" y="27"/>
                </a:cxn>
                <a:cxn ang="0">
                  <a:pos x="121" y="14"/>
                </a:cxn>
                <a:cxn ang="0">
                  <a:pos x="126" y="3"/>
                </a:cxn>
                <a:cxn ang="0">
                  <a:pos x="142" y="0"/>
                </a:cxn>
                <a:cxn ang="0">
                  <a:pos x="153" y="5"/>
                </a:cxn>
                <a:cxn ang="0">
                  <a:pos x="158" y="19"/>
                </a:cxn>
                <a:cxn ang="0">
                  <a:pos x="155" y="39"/>
                </a:cxn>
                <a:cxn ang="0">
                  <a:pos x="147" y="59"/>
                </a:cxn>
                <a:cxn ang="0">
                  <a:pos x="145" y="94"/>
                </a:cxn>
                <a:cxn ang="0">
                  <a:pos x="150" y="106"/>
                </a:cxn>
              </a:cxnLst>
              <a:rect l="0" t="0" r="r" b="b"/>
              <a:pathLst>
                <a:path w="158" h="319">
                  <a:moveTo>
                    <a:pt x="128" y="318"/>
                  </a:moveTo>
                  <a:lnTo>
                    <a:pt x="125" y="319"/>
                  </a:lnTo>
                  <a:lnTo>
                    <a:pt x="121" y="319"/>
                  </a:lnTo>
                  <a:lnTo>
                    <a:pt x="120" y="319"/>
                  </a:lnTo>
                  <a:lnTo>
                    <a:pt x="118" y="318"/>
                  </a:lnTo>
                  <a:lnTo>
                    <a:pt x="116" y="318"/>
                  </a:lnTo>
                  <a:lnTo>
                    <a:pt x="116" y="314"/>
                  </a:lnTo>
                  <a:lnTo>
                    <a:pt x="113" y="311"/>
                  </a:lnTo>
                  <a:lnTo>
                    <a:pt x="113" y="306"/>
                  </a:lnTo>
                  <a:lnTo>
                    <a:pt x="111" y="304"/>
                  </a:lnTo>
                  <a:lnTo>
                    <a:pt x="110" y="303"/>
                  </a:lnTo>
                  <a:lnTo>
                    <a:pt x="108" y="299"/>
                  </a:lnTo>
                  <a:lnTo>
                    <a:pt x="106" y="299"/>
                  </a:lnTo>
                  <a:lnTo>
                    <a:pt x="103" y="298"/>
                  </a:lnTo>
                  <a:lnTo>
                    <a:pt x="100" y="298"/>
                  </a:lnTo>
                  <a:lnTo>
                    <a:pt x="96" y="298"/>
                  </a:lnTo>
                  <a:lnTo>
                    <a:pt x="94" y="298"/>
                  </a:lnTo>
                  <a:lnTo>
                    <a:pt x="93" y="298"/>
                  </a:lnTo>
                  <a:lnTo>
                    <a:pt x="91" y="299"/>
                  </a:lnTo>
                  <a:lnTo>
                    <a:pt x="89" y="301"/>
                  </a:lnTo>
                  <a:lnTo>
                    <a:pt x="88" y="304"/>
                  </a:lnTo>
                  <a:lnTo>
                    <a:pt x="84" y="308"/>
                  </a:lnTo>
                  <a:lnTo>
                    <a:pt x="84" y="309"/>
                  </a:lnTo>
                  <a:lnTo>
                    <a:pt x="83" y="309"/>
                  </a:lnTo>
                  <a:lnTo>
                    <a:pt x="79" y="311"/>
                  </a:lnTo>
                  <a:lnTo>
                    <a:pt x="76" y="311"/>
                  </a:lnTo>
                  <a:lnTo>
                    <a:pt x="73" y="311"/>
                  </a:lnTo>
                  <a:lnTo>
                    <a:pt x="71" y="309"/>
                  </a:lnTo>
                  <a:lnTo>
                    <a:pt x="68" y="308"/>
                  </a:lnTo>
                  <a:lnTo>
                    <a:pt x="66" y="306"/>
                  </a:lnTo>
                  <a:lnTo>
                    <a:pt x="64" y="304"/>
                  </a:lnTo>
                  <a:lnTo>
                    <a:pt x="64" y="301"/>
                  </a:lnTo>
                  <a:lnTo>
                    <a:pt x="64" y="299"/>
                  </a:lnTo>
                  <a:lnTo>
                    <a:pt x="66" y="294"/>
                  </a:lnTo>
                  <a:lnTo>
                    <a:pt x="69" y="284"/>
                  </a:lnTo>
                  <a:lnTo>
                    <a:pt x="69" y="282"/>
                  </a:lnTo>
                  <a:lnTo>
                    <a:pt x="69" y="279"/>
                  </a:lnTo>
                  <a:lnTo>
                    <a:pt x="68" y="279"/>
                  </a:lnTo>
                  <a:lnTo>
                    <a:pt x="68" y="277"/>
                  </a:lnTo>
                  <a:lnTo>
                    <a:pt x="61" y="276"/>
                  </a:lnTo>
                  <a:lnTo>
                    <a:pt x="56" y="276"/>
                  </a:lnTo>
                  <a:lnTo>
                    <a:pt x="51" y="276"/>
                  </a:lnTo>
                  <a:lnTo>
                    <a:pt x="47" y="277"/>
                  </a:lnTo>
                  <a:lnTo>
                    <a:pt x="42" y="279"/>
                  </a:lnTo>
                  <a:lnTo>
                    <a:pt x="39" y="282"/>
                  </a:lnTo>
                  <a:lnTo>
                    <a:pt x="31" y="287"/>
                  </a:lnTo>
                  <a:lnTo>
                    <a:pt x="22" y="293"/>
                  </a:lnTo>
                  <a:lnTo>
                    <a:pt x="19" y="294"/>
                  </a:lnTo>
                  <a:lnTo>
                    <a:pt x="16" y="296"/>
                  </a:lnTo>
                  <a:lnTo>
                    <a:pt x="12" y="296"/>
                  </a:lnTo>
                  <a:lnTo>
                    <a:pt x="9" y="294"/>
                  </a:lnTo>
                  <a:lnTo>
                    <a:pt x="5" y="293"/>
                  </a:lnTo>
                  <a:lnTo>
                    <a:pt x="4" y="291"/>
                  </a:lnTo>
                  <a:lnTo>
                    <a:pt x="2" y="287"/>
                  </a:lnTo>
                  <a:lnTo>
                    <a:pt x="0" y="284"/>
                  </a:lnTo>
                  <a:lnTo>
                    <a:pt x="0" y="282"/>
                  </a:lnTo>
                  <a:lnTo>
                    <a:pt x="0" y="279"/>
                  </a:lnTo>
                  <a:lnTo>
                    <a:pt x="2" y="276"/>
                  </a:lnTo>
                  <a:lnTo>
                    <a:pt x="4" y="274"/>
                  </a:lnTo>
                  <a:lnTo>
                    <a:pt x="5" y="271"/>
                  </a:lnTo>
                  <a:lnTo>
                    <a:pt x="10" y="269"/>
                  </a:lnTo>
                  <a:lnTo>
                    <a:pt x="19" y="264"/>
                  </a:lnTo>
                  <a:lnTo>
                    <a:pt x="27" y="261"/>
                  </a:lnTo>
                  <a:lnTo>
                    <a:pt x="31" y="259"/>
                  </a:lnTo>
                  <a:lnTo>
                    <a:pt x="32" y="256"/>
                  </a:lnTo>
                  <a:lnTo>
                    <a:pt x="36" y="256"/>
                  </a:lnTo>
                  <a:lnTo>
                    <a:pt x="39" y="251"/>
                  </a:lnTo>
                  <a:lnTo>
                    <a:pt x="39" y="249"/>
                  </a:lnTo>
                  <a:lnTo>
                    <a:pt x="41" y="247"/>
                  </a:lnTo>
                  <a:lnTo>
                    <a:pt x="42" y="242"/>
                  </a:lnTo>
                  <a:lnTo>
                    <a:pt x="42" y="235"/>
                  </a:lnTo>
                  <a:lnTo>
                    <a:pt x="42" y="234"/>
                  </a:lnTo>
                  <a:lnTo>
                    <a:pt x="42" y="232"/>
                  </a:lnTo>
                  <a:lnTo>
                    <a:pt x="39" y="227"/>
                  </a:lnTo>
                  <a:lnTo>
                    <a:pt x="39" y="224"/>
                  </a:lnTo>
                  <a:lnTo>
                    <a:pt x="36" y="222"/>
                  </a:lnTo>
                  <a:lnTo>
                    <a:pt x="32" y="220"/>
                  </a:lnTo>
                  <a:lnTo>
                    <a:pt x="31" y="219"/>
                  </a:lnTo>
                  <a:lnTo>
                    <a:pt x="24" y="217"/>
                  </a:lnTo>
                  <a:lnTo>
                    <a:pt x="17" y="215"/>
                  </a:lnTo>
                  <a:lnTo>
                    <a:pt x="12" y="214"/>
                  </a:lnTo>
                  <a:lnTo>
                    <a:pt x="10" y="212"/>
                  </a:lnTo>
                  <a:lnTo>
                    <a:pt x="9" y="210"/>
                  </a:lnTo>
                  <a:lnTo>
                    <a:pt x="7" y="208"/>
                  </a:lnTo>
                  <a:lnTo>
                    <a:pt x="7" y="205"/>
                  </a:lnTo>
                  <a:lnTo>
                    <a:pt x="7" y="200"/>
                  </a:lnTo>
                  <a:lnTo>
                    <a:pt x="7" y="198"/>
                  </a:lnTo>
                  <a:lnTo>
                    <a:pt x="9" y="195"/>
                  </a:lnTo>
                  <a:lnTo>
                    <a:pt x="10" y="193"/>
                  </a:lnTo>
                  <a:lnTo>
                    <a:pt x="14" y="193"/>
                  </a:lnTo>
                  <a:lnTo>
                    <a:pt x="17" y="193"/>
                  </a:lnTo>
                  <a:lnTo>
                    <a:pt x="22" y="193"/>
                  </a:lnTo>
                  <a:lnTo>
                    <a:pt x="31" y="192"/>
                  </a:lnTo>
                  <a:lnTo>
                    <a:pt x="32" y="190"/>
                  </a:lnTo>
                  <a:lnTo>
                    <a:pt x="36" y="190"/>
                  </a:lnTo>
                  <a:lnTo>
                    <a:pt x="39" y="187"/>
                  </a:lnTo>
                  <a:lnTo>
                    <a:pt x="42" y="185"/>
                  </a:lnTo>
                  <a:lnTo>
                    <a:pt x="46" y="182"/>
                  </a:lnTo>
                  <a:lnTo>
                    <a:pt x="47" y="175"/>
                  </a:lnTo>
                  <a:lnTo>
                    <a:pt x="49" y="172"/>
                  </a:lnTo>
                  <a:lnTo>
                    <a:pt x="49" y="170"/>
                  </a:lnTo>
                  <a:lnTo>
                    <a:pt x="49" y="168"/>
                  </a:lnTo>
                  <a:lnTo>
                    <a:pt x="46" y="160"/>
                  </a:lnTo>
                  <a:lnTo>
                    <a:pt x="44" y="156"/>
                  </a:lnTo>
                  <a:lnTo>
                    <a:pt x="44" y="151"/>
                  </a:lnTo>
                  <a:lnTo>
                    <a:pt x="46" y="150"/>
                  </a:lnTo>
                  <a:lnTo>
                    <a:pt x="46" y="148"/>
                  </a:lnTo>
                  <a:lnTo>
                    <a:pt x="47" y="145"/>
                  </a:lnTo>
                  <a:lnTo>
                    <a:pt x="49" y="143"/>
                  </a:lnTo>
                  <a:lnTo>
                    <a:pt x="54" y="140"/>
                  </a:lnTo>
                  <a:lnTo>
                    <a:pt x="54" y="138"/>
                  </a:lnTo>
                  <a:lnTo>
                    <a:pt x="56" y="136"/>
                  </a:lnTo>
                  <a:lnTo>
                    <a:pt x="59" y="136"/>
                  </a:lnTo>
                  <a:lnTo>
                    <a:pt x="63" y="136"/>
                  </a:lnTo>
                  <a:lnTo>
                    <a:pt x="68" y="136"/>
                  </a:lnTo>
                  <a:lnTo>
                    <a:pt x="71" y="136"/>
                  </a:lnTo>
                  <a:lnTo>
                    <a:pt x="74" y="133"/>
                  </a:lnTo>
                  <a:lnTo>
                    <a:pt x="79" y="131"/>
                  </a:lnTo>
                  <a:lnTo>
                    <a:pt x="81" y="128"/>
                  </a:lnTo>
                  <a:lnTo>
                    <a:pt x="83" y="124"/>
                  </a:lnTo>
                  <a:lnTo>
                    <a:pt x="84" y="121"/>
                  </a:lnTo>
                  <a:lnTo>
                    <a:pt x="84" y="119"/>
                  </a:lnTo>
                  <a:lnTo>
                    <a:pt x="83" y="116"/>
                  </a:lnTo>
                  <a:lnTo>
                    <a:pt x="81" y="114"/>
                  </a:lnTo>
                  <a:lnTo>
                    <a:pt x="76" y="109"/>
                  </a:lnTo>
                  <a:lnTo>
                    <a:pt x="73" y="104"/>
                  </a:lnTo>
                  <a:lnTo>
                    <a:pt x="71" y="101"/>
                  </a:lnTo>
                  <a:lnTo>
                    <a:pt x="71" y="98"/>
                  </a:lnTo>
                  <a:lnTo>
                    <a:pt x="71" y="96"/>
                  </a:lnTo>
                  <a:lnTo>
                    <a:pt x="71" y="93"/>
                  </a:lnTo>
                  <a:lnTo>
                    <a:pt x="73" y="89"/>
                  </a:lnTo>
                  <a:lnTo>
                    <a:pt x="76" y="86"/>
                  </a:lnTo>
                  <a:lnTo>
                    <a:pt x="79" y="86"/>
                  </a:lnTo>
                  <a:lnTo>
                    <a:pt x="83" y="84"/>
                  </a:lnTo>
                  <a:lnTo>
                    <a:pt x="86" y="84"/>
                  </a:lnTo>
                  <a:lnTo>
                    <a:pt x="88" y="86"/>
                  </a:lnTo>
                  <a:lnTo>
                    <a:pt x="91" y="86"/>
                  </a:lnTo>
                  <a:lnTo>
                    <a:pt x="93" y="89"/>
                  </a:lnTo>
                  <a:lnTo>
                    <a:pt x="100" y="93"/>
                  </a:lnTo>
                  <a:lnTo>
                    <a:pt x="105" y="98"/>
                  </a:lnTo>
                  <a:lnTo>
                    <a:pt x="108" y="99"/>
                  </a:lnTo>
                  <a:lnTo>
                    <a:pt x="111" y="101"/>
                  </a:lnTo>
                  <a:lnTo>
                    <a:pt x="115" y="101"/>
                  </a:lnTo>
                  <a:lnTo>
                    <a:pt x="118" y="99"/>
                  </a:lnTo>
                  <a:lnTo>
                    <a:pt x="121" y="98"/>
                  </a:lnTo>
                  <a:lnTo>
                    <a:pt x="126" y="94"/>
                  </a:lnTo>
                  <a:lnTo>
                    <a:pt x="128" y="93"/>
                  </a:lnTo>
                  <a:lnTo>
                    <a:pt x="130" y="91"/>
                  </a:lnTo>
                  <a:lnTo>
                    <a:pt x="131" y="86"/>
                  </a:lnTo>
                  <a:lnTo>
                    <a:pt x="131" y="82"/>
                  </a:lnTo>
                  <a:lnTo>
                    <a:pt x="133" y="79"/>
                  </a:lnTo>
                  <a:lnTo>
                    <a:pt x="133" y="72"/>
                  </a:lnTo>
                  <a:lnTo>
                    <a:pt x="131" y="66"/>
                  </a:lnTo>
                  <a:lnTo>
                    <a:pt x="130" y="57"/>
                  </a:lnTo>
                  <a:lnTo>
                    <a:pt x="128" y="51"/>
                  </a:lnTo>
                  <a:lnTo>
                    <a:pt x="126" y="47"/>
                  </a:lnTo>
                  <a:lnTo>
                    <a:pt x="125" y="40"/>
                  </a:lnTo>
                  <a:lnTo>
                    <a:pt x="121" y="35"/>
                  </a:lnTo>
                  <a:lnTo>
                    <a:pt x="121" y="32"/>
                  </a:lnTo>
                  <a:lnTo>
                    <a:pt x="120" y="27"/>
                  </a:lnTo>
                  <a:lnTo>
                    <a:pt x="120" y="24"/>
                  </a:lnTo>
                  <a:lnTo>
                    <a:pt x="120" y="19"/>
                  </a:lnTo>
                  <a:lnTo>
                    <a:pt x="120" y="15"/>
                  </a:lnTo>
                  <a:lnTo>
                    <a:pt x="121" y="14"/>
                  </a:lnTo>
                  <a:lnTo>
                    <a:pt x="121" y="10"/>
                  </a:lnTo>
                  <a:lnTo>
                    <a:pt x="123" y="9"/>
                  </a:lnTo>
                  <a:lnTo>
                    <a:pt x="125" y="5"/>
                  </a:lnTo>
                  <a:lnTo>
                    <a:pt x="126" y="3"/>
                  </a:lnTo>
                  <a:lnTo>
                    <a:pt x="130" y="2"/>
                  </a:lnTo>
                  <a:lnTo>
                    <a:pt x="133" y="0"/>
                  </a:lnTo>
                  <a:lnTo>
                    <a:pt x="136" y="0"/>
                  </a:lnTo>
                  <a:lnTo>
                    <a:pt x="142" y="0"/>
                  </a:lnTo>
                  <a:lnTo>
                    <a:pt x="145" y="0"/>
                  </a:lnTo>
                  <a:lnTo>
                    <a:pt x="147" y="2"/>
                  </a:lnTo>
                  <a:lnTo>
                    <a:pt x="150" y="3"/>
                  </a:lnTo>
                  <a:lnTo>
                    <a:pt x="153" y="5"/>
                  </a:lnTo>
                  <a:lnTo>
                    <a:pt x="155" y="9"/>
                  </a:lnTo>
                  <a:lnTo>
                    <a:pt x="157" y="12"/>
                  </a:lnTo>
                  <a:lnTo>
                    <a:pt x="158" y="15"/>
                  </a:lnTo>
                  <a:lnTo>
                    <a:pt x="158" y="19"/>
                  </a:lnTo>
                  <a:lnTo>
                    <a:pt x="158" y="24"/>
                  </a:lnTo>
                  <a:lnTo>
                    <a:pt x="158" y="29"/>
                  </a:lnTo>
                  <a:lnTo>
                    <a:pt x="157" y="34"/>
                  </a:lnTo>
                  <a:lnTo>
                    <a:pt x="155" y="39"/>
                  </a:lnTo>
                  <a:lnTo>
                    <a:pt x="153" y="44"/>
                  </a:lnTo>
                  <a:lnTo>
                    <a:pt x="150" y="51"/>
                  </a:lnTo>
                  <a:lnTo>
                    <a:pt x="148" y="52"/>
                  </a:lnTo>
                  <a:lnTo>
                    <a:pt x="147" y="59"/>
                  </a:lnTo>
                  <a:lnTo>
                    <a:pt x="147" y="64"/>
                  </a:lnTo>
                  <a:lnTo>
                    <a:pt x="145" y="71"/>
                  </a:lnTo>
                  <a:lnTo>
                    <a:pt x="145" y="84"/>
                  </a:lnTo>
                  <a:lnTo>
                    <a:pt x="145" y="94"/>
                  </a:lnTo>
                  <a:lnTo>
                    <a:pt x="145" y="98"/>
                  </a:lnTo>
                  <a:lnTo>
                    <a:pt x="147" y="99"/>
                  </a:lnTo>
                  <a:lnTo>
                    <a:pt x="148" y="103"/>
                  </a:lnTo>
                  <a:lnTo>
                    <a:pt x="150" y="106"/>
                  </a:lnTo>
                  <a:lnTo>
                    <a:pt x="153" y="108"/>
                  </a:lnTo>
                </a:path>
              </a:pathLst>
            </a:custGeom>
            <a:noFill/>
            <a:ln w="3175">
              <a:solidFill>
                <a:srgbClr val="5F5F5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>
                <a:latin typeface="Calibri" pitchFamily="34" charset="0"/>
              </a:endParaRPr>
            </a:p>
          </p:txBody>
        </p:sp>
        <p:sp>
          <p:nvSpPr>
            <p:cNvPr id="22" name="Freeform 5"/>
            <p:cNvSpPr>
              <a:spLocks/>
            </p:cNvSpPr>
            <p:nvPr userDrawn="1"/>
          </p:nvSpPr>
          <p:spPr bwMode="auto">
            <a:xfrm>
              <a:off x="5575" y="4069"/>
              <a:ext cx="79" cy="162"/>
            </a:xfrm>
            <a:custGeom>
              <a:avLst/>
              <a:gdLst/>
              <a:ahLst/>
              <a:cxnLst>
                <a:cxn ang="0">
                  <a:pos x="30" y="47"/>
                </a:cxn>
                <a:cxn ang="0">
                  <a:pos x="47" y="51"/>
                </a:cxn>
                <a:cxn ang="0">
                  <a:pos x="56" y="47"/>
                </a:cxn>
                <a:cxn ang="0">
                  <a:pos x="59" y="42"/>
                </a:cxn>
                <a:cxn ang="0">
                  <a:pos x="62" y="27"/>
                </a:cxn>
                <a:cxn ang="0">
                  <a:pos x="72" y="9"/>
                </a:cxn>
                <a:cxn ang="0">
                  <a:pos x="79" y="2"/>
                </a:cxn>
                <a:cxn ang="0">
                  <a:pos x="89" y="0"/>
                </a:cxn>
                <a:cxn ang="0">
                  <a:pos x="94" y="5"/>
                </a:cxn>
                <a:cxn ang="0">
                  <a:pos x="96" y="19"/>
                </a:cxn>
                <a:cxn ang="0">
                  <a:pos x="91" y="32"/>
                </a:cxn>
                <a:cxn ang="0">
                  <a:pos x="74" y="47"/>
                </a:cxn>
                <a:cxn ang="0">
                  <a:pos x="71" y="62"/>
                </a:cxn>
                <a:cxn ang="0">
                  <a:pos x="74" y="71"/>
                </a:cxn>
                <a:cxn ang="0">
                  <a:pos x="82" y="78"/>
                </a:cxn>
                <a:cxn ang="0">
                  <a:pos x="91" y="78"/>
                </a:cxn>
                <a:cxn ang="0">
                  <a:pos x="99" y="69"/>
                </a:cxn>
                <a:cxn ang="0">
                  <a:pos x="108" y="62"/>
                </a:cxn>
                <a:cxn ang="0">
                  <a:pos x="116" y="61"/>
                </a:cxn>
                <a:cxn ang="0">
                  <a:pos x="121" y="62"/>
                </a:cxn>
                <a:cxn ang="0">
                  <a:pos x="126" y="71"/>
                </a:cxn>
                <a:cxn ang="0">
                  <a:pos x="126" y="78"/>
                </a:cxn>
                <a:cxn ang="0">
                  <a:pos x="119" y="86"/>
                </a:cxn>
                <a:cxn ang="0">
                  <a:pos x="106" y="98"/>
                </a:cxn>
                <a:cxn ang="0">
                  <a:pos x="101" y="104"/>
                </a:cxn>
                <a:cxn ang="0">
                  <a:pos x="101" y="138"/>
                </a:cxn>
                <a:cxn ang="0">
                  <a:pos x="104" y="167"/>
                </a:cxn>
                <a:cxn ang="0">
                  <a:pos x="111" y="175"/>
                </a:cxn>
                <a:cxn ang="0">
                  <a:pos x="119" y="182"/>
                </a:cxn>
                <a:cxn ang="0">
                  <a:pos x="121" y="190"/>
                </a:cxn>
                <a:cxn ang="0">
                  <a:pos x="116" y="199"/>
                </a:cxn>
                <a:cxn ang="0">
                  <a:pos x="111" y="202"/>
                </a:cxn>
                <a:cxn ang="0">
                  <a:pos x="103" y="200"/>
                </a:cxn>
                <a:cxn ang="0">
                  <a:pos x="94" y="209"/>
                </a:cxn>
                <a:cxn ang="0">
                  <a:pos x="96" y="219"/>
                </a:cxn>
                <a:cxn ang="0">
                  <a:pos x="104" y="231"/>
                </a:cxn>
                <a:cxn ang="0">
                  <a:pos x="103" y="237"/>
                </a:cxn>
                <a:cxn ang="0">
                  <a:pos x="94" y="242"/>
                </a:cxn>
                <a:cxn ang="0">
                  <a:pos x="87" y="237"/>
                </a:cxn>
                <a:cxn ang="0">
                  <a:pos x="76" y="225"/>
                </a:cxn>
                <a:cxn ang="0">
                  <a:pos x="67" y="222"/>
                </a:cxn>
                <a:cxn ang="0">
                  <a:pos x="57" y="224"/>
                </a:cxn>
                <a:cxn ang="0">
                  <a:pos x="50" y="232"/>
                </a:cxn>
                <a:cxn ang="0">
                  <a:pos x="45" y="241"/>
                </a:cxn>
                <a:cxn ang="0">
                  <a:pos x="35" y="244"/>
                </a:cxn>
                <a:cxn ang="0">
                  <a:pos x="22" y="244"/>
                </a:cxn>
                <a:cxn ang="0">
                  <a:pos x="14" y="249"/>
                </a:cxn>
                <a:cxn ang="0">
                  <a:pos x="5" y="256"/>
                </a:cxn>
              </a:cxnLst>
              <a:rect l="0" t="0" r="r" b="b"/>
              <a:pathLst>
                <a:path w="126" h="256">
                  <a:moveTo>
                    <a:pt x="25" y="46"/>
                  </a:moveTo>
                  <a:lnTo>
                    <a:pt x="27" y="47"/>
                  </a:lnTo>
                  <a:lnTo>
                    <a:pt x="30" y="47"/>
                  </a:lnTo>
                  <a:lnTo>
                    <a:pt x="37" y="51"/>
                  </a:lnTo>
                  <a:lnTo>
                    <a:pt x="44" y="51"/>
                  </a:lnTo>
                  <a:lnTo>
                    <a:pt x="47" y="51"/>
                  </a:lnTo>
                  <a:lnTo>
                    <a:pt x="52" y="49"/>
                  </a:lnTo>
                  <a:lnTo>
                    <a:pt x="54" y="49"/>
                  </a:lnTo>
                  <a:lnTo>
                    <a:pt x="56" y="47"/>
                  </a:lnTo>
                  <a:lnTo>
                    <a:pt x="56" y="47"/>
                  </a:lnTo>
                  <a:lnTo>
                    <a:pt x="59" y="46"/>
                  </a:lnTo>
                  <a:lnTo>
                    <a:pt x="59" y="42"/>
                  </a:lnTo>
                  <a:lnTo>
                    <a:pt x="61" y="41"/>
                  </a:lnTo>
                  <a:lnTo>
                    <a:pt x="61" y="37"/>
                  </a:lnTo>
                  <a:lnTo>
                    <a:pt x="62" y="27"/>
                  </a:lnTo>
                  <a:lnTo>
                    <a:pt x="67" y="17"/>
                  </a:lnTo>
                  <a:lnTo>
                    <a:pt x="71" y="12"/>
                  </a:lnTo>
                  <a:lnTo>
                    <a:pt x="72" y="9"/>
                  </a:lnTo>
                  <a:lnTo>
                    <a:pt x="76" y="5"/>
                  </a:lnTo>
                  <a:lnTo>
                    <a:pt x="77" y="4"/>
                  </a:lnTo>
                  <a:lnTo>
                    <a:pt x="79" y="2"/>
                  </a:lnTo>
                  <a:lnTo>
                    <a:pt x="84" y="0"/>
                  </a:lnTo>
                  <a:lnTo>
                    <a:pt x="87" y="0"/>
                  </a:lnTo>
                  <a:lnTo>
                    <a:pt x="89" y="0"/>
                  </a:lnTo>
                  <a:lnTo>
                    <a:pt x="91" y="2"/>
                  </a:lnTo>
                  <a:lnTo>
                    <a:pt x="93" y="4"/>
                  </a:lnTo>
                  <a:lnTo>
                    <a:pt x="94" y="5"/>
                  </a:lnTo>
                  <a:lnTo>
                    <a:pt x="96" y="9"/>
                  </a:lnTo>
                  <a:lnTo>
                    <a:pt x="96" y="14"/>
                  </a:lnTo>
                  <a:lnTo>
                    <a:pt x="96" y="19"/>
                  </a:lnTo>
                  <a:lnTo>
                    <a:pt x="94" y="20"/>
                  </a:lnTo>
                  <a:lnTo>
                    <a:pt x="93" y="24"/>
                  </a:lnTo>
                  <a:lnTo>
                    <a:pt x="91" y="32"/>
                  </a:lnTo>
                  <a:lnTo>
                    <a:pt x="84" y="39"/>
                  </a:lnTo>
                  <a:lnTo>
                    <a:pt x="76" y="46"/>
                  </a:lnTo>
                  <a:lnTo>
                    <a:pt x="74" y="47"/>
                  </a:lnTo>
                  <a:lnTo>
                    <a:pt x="74" y="51"/>
                  </a:lnTo>
                  <a:lnTo>
                    <a:pt x="71" y="57"/>
                  </a:lnTo>
                  <a:lnTo>
                    <a:pt x="71" y="62"/>
                  </a:lnTo>
                  <a:lnTo>
                    <a:pt x="71" y="66"/>
                  </a:lnTo>
                  <a:lnTo>
                    <a:pt x="72" y="69"/>
                  </a:lnTo>
                  <a:lnTo>
                    <a:pt x="74" y="71"/>
                  </a:lnTo>
                  <a:lnTo>
                    <a:pt x="76" y="73"/>
                  </a:lnTo>
                  <a:lnTo>
                    <a:pt x="77" y="74"/>
                  </a:lnTo>
                  <a:lnTo>
                    <a:pt x="82" y="78"/>
                  </a:lnTo>
                  <a:lnTo>
                    <a:pt x="84" y="78"/>
                  </a:lnTo>
                  <a:lnTo>
                    <a:pt x="87" y="79"/>
                  </a:lnTo>
                  <a:lnTo>
                    <a:pt x="91" y="78"/>
                  </a:lnTo>
                  <a:lnTo>
                    <a:pt x="93" y="78"/>
                  </a:lnTo>
                  <a:lnTo>
                    <a:pt x="96" y="74"/>
                  </a:lnTo>
                  <a:lnTo>
                    <a:pt x="99" y="69"/>
                  </a:lnTo>
                  <a:lnTo>
                    <a:pt x="103" y="68"/>
                  </a:lnTo>
                  <a:lnTo>
                    <a:pt x="104" y="66"/>
                  </a:lnTo>
                  <a:lnTo>
                    <a:pt x="108" y="62"/>
                  </a:lnTo>
                  <a:lnTo>
                    <a:pt x="111" y="62"/>
                  </a:lnTo>
                  <a:lnTo>
                    <a:pt x="114" y="61"/>
                  </a:lnTo>
                  <a:lnTo>
                    <a:pt x="116" y="61"/>
                  </a:lnTo>
                  <a:lnTo>
                    <a:pt x="119" y="62"/>
                  </a:lnTo>
                  <a:lnTo>
                    <a:pt x="119" y="62"/>
                  </a:lnTo>
                  <a:lnTo>
                    <a:pt x="121" y="62"/>
                  </a:lnTo>
                  <a:lnTo>
                    <a:pt x="123" y="66"/>
                  </a:lnTo>
                  <a:lnTo>
                    <a:pt x="124" y="69"/>
                  </a:lnTo>
                  <a:lnTo>
                    <a:pt x="126" y="71"/>
                  </a:lnTo>
                  <a:lnTo>
                    <a:pt x="126" y="74"/>
                  </a:lnTo>
                  <a:lnTo>
                    <a:pt x="126" y="76"/>
                  </a:lnTo>
                  <a:lnTo>
                    <a:pt x="126" y="78"/>
                  </a:lnTo>
                  <a:lnTo>
                    <a:pt x="124" y="81"/>
                  </a:lnTo>
                  <a:lnTo>
                    <a:pt x="123" y="83"/>
                  </a:lnTo>
                  <a:lnTo>
                    <a:pt x="119" y="86"/>
                  </a:lnTo>
                  <a:lnTo>
                    <a:pt x="114" y="91"/>
                  </a:lnTo>
                  <a:lnTo>
                    <a:pt x="111" y="94"/>
                  </a:lnTo>
                  <a:lnTo>
                    <a:pt x="106" y="98"/>
                  </a:lnTo>
                  <a:lnTo>
                    <a:pt x="103" y="101"/>
                  </a:lnTo>
                  <a:lnTo>
                    <a:pt x="103" y="103"/>
                  </a:lnTo>
                  <a:lnTo>
                    <a:pt x="101" y="104"/>
                  </a:lnTo>
                  <a:lnTo>
                    <a:pt x="101" y="113"/>
                  </a:lnTo>
                  <a:lnTo>
                    <a:pt x="99" y="125"/>
                  </a:lnTo>
                  <a:lnTo>
                    <a:pt x="101" y="138"/>
                  </a:lnTo>
                  <a:lnTo>
                    <a:pt x="103" y="150"/>
                  </a:lnTo>
                  <a:lnTo>
                    <a:pt x="104" y="162"/>
                  </a:lnTo>
                  <a:lnTo>
                    <a:pt x="104" y="167"/>
                  </a:lnTo>
                  <a:lnTo>
                    <a:pt x="108" y="170"/>
                  </a:lnTo>
                  <a:lnTo>
                    <a:pt x="109" y="173"/>
                  </a:lnTo>
                  <a:lnTo>
                    <a:pt x="111" y="175"/>
                  </a:lnTo>
                  <a:lnTo>
                    <a:pt x="114" y="177"/>
                  </a:lnTo>
                  <a:lnTo>
                    <a:pt x="118" y="178"/>
                  </a:lnTo>
                  <a:lnTo>
                    <a:pt x="119" y="182"/>
                  </a:lnTo>
                  <a:lnTo>
                    <a:pt x="121" y="185"/>
                  </a:lnTo>
                  <a:lnTo>
                    <a:pt x="121" y="187"/>
                  </a:lnTo>
                  <a:lnTo>
                    <a:pt x="121" y="190"/>
                  </a:lnTo>
                  <a:lnTo>
                    <a:pt x="121" y="194"/>
                  </a:lnTo>
                  <a:lnTo>
                    <a:pt x="119" y="197"/>
                  </a:lnTo>
                  <a:lnTo>
                    <a:pt x="116" y="199"/>
                  </a:lnTo>
                  <a:lnTo>
                    <a:pt x="116" y="200"/>
                  </a:lnTo>
                  <a:lnTo>
                    <a:pt x="113" y="200"/>
                  </a:lnTo>
                  <a:lnTo>
                    <a:pt x="111" y="202"/>
                  </a:lnTo>
                  <a:lnTo>
                    <a:pt x="108" y="200"/>
                  </a:lnTo>
                  <a:lnTo>
                    <a:pt x="104" y="200"/>
                  </a:lnTo>
                  <a:lnTo>
                    <a:pt x="103" y="200"/>
                  </a:lnTo>
                  <a:lnTo>
                    <a:pt x="99" y="202"/>
                  </a:lnTo>
                  <a:lnTo>
                    <a:pt x="96" y="205"/>
                  </a:lnTo>
                  <a:lnTo>
                    <a:pt x="94" y="209"/>
                  </a:lnTo>
                  <a:lnTo>
                    <a:pt x="93" y="210"/>
                  </a:lnTo>
                  <a:lnTo>
                    <a:pt x="94" y="214"/>
                  </a:lnTo>
                  <a:lnTo>
                    <a:pt x="96" y="219"/>
                  </a:lnTo>
                  <a:lnTo>
                    <a:pt x="99" y="224"/>
                  </a:lnTo>
                  <a:lnTo>
                    <a:pt x="103" y="227"/>
                  </a:lnTo>
                  <a:lnTo>
                    <a:pt x="104" y="231"/>
                  </a:lnTo>
                  <a:lnTo>
                    <a:pt x="104" y="236"/>
                  </a:lnTo>
                  <a:lnTo>
                    <a:pt x="103" y="236"/>
                  </a:lnTo>
                  <a:lnTo>
                    <a:pt x="103" y="237"/>
                  </a:lnTo>
                  <a:lnTo>
                    <a:pt x="99" y="241"/>
                  </a:lnTo>
                  <a:lnTo>
                    <a:pt x="96" y="241"/>
                  </a:lnTo>
                  <a:lnTo>
                    <a:pt x="94" y="242"/>
                  </a:lnTo>
                  <a:lnTo>
                    <a:pt x="91" y="241"/>
                  </a:lnTo>
                  <a:lnTo>
                    <a:pt x="89" y="241"/>
                  </a:lnTo>
                  <a:lnTo>
                    <a:pt x="87" y="237"/>
                  </a:lnTo>
                  <a:lnTo>
                    <a:pt x="82" y="232"/>
                  </a:lnTo>
                  <a:lnTo>
                    <a:pt x="77" y="227"/>
                  </a:lnTo>
                  <a:lnTo>
                    <a:pt x="76" y="225"/>
                  </a:lnTo>
                  <a:lnTo>
                    <a:pt x="72" y="224"/>
                  </a:lnTo>
                  <a:lnTo>
                    <a:pt x="71" y="222"/>
                  </a:lnTo>
                  <a:lnTo>
                    <a:pt x="67" y="222"/>
                  </a:lnTo>
                  <a:lnTo>
                    <a:pt x="64" y="222"/>
                  </a:lnTo>
                  <a:lnTo>
                    <a:pt x="59" y="224"/>
                  </a:lnTo>
                  <a:lnTo>
                    <a:pt x="57" y="224"/>
                  </a:lnTo>
                  <a:lnTo>
                    <a:pt x="56" y="225"/>
                  </a:lnTo>
                  <a:lnTo>
                    <a:pt x="54" y="229"/>
                  </a:lnTo>
                  <a:lnTo>
                    <a:pt x="50" y="232"/>
                  </a:lnTo>
                  <a:lnTo>
                    <a:pt x="50" y="236"/>
                  </a:lnTo>
                  <a:lnTo>
                    <a:pt x="47" y="239"/>
                  </a:lnTo>
                  <a:lnTo>
                    <a:pt x="45" y="241"/>
                  </a:lnTo>
                  <a:lnTo>
                    <a:pt x="44" y="242"/>
                  </a:lnTo>
                  <a:lnTo>
                    <a:pt x="42" y="244"/>
                  </a:lnTo>
                  <a:lnTo>
                    <a:pt x="35" y="244"/>
                  </a:lnTo>
                  <a:lnTo>
                    <a:pt x="30" y="242"/>
                  </a:lnTo>
                  <a:lnTo>
                    <a:pt x="25" y="242"/>
                  </a:lnTo>
                  <a:lnTo>
                    <a:pt x="22" y="244"/>
                  </a:lnTo>
                  <a:lnTo>
                    <a:pt x="19" y="244"/>
                  </a:lnTo>
                  <a:lnTo>
                    <a:pt x="15" y="246"/>
                  </a:lnTo>
                  <a:lnTo>
                    <a:pt x="14" y="249"/>
                  </a:lnTo>
                  <a:lnTo>
                    <a:pt x="10" y="251"/>
                  </a:lnTo>
                  <a:lnTo>
                    <a:pt x="8" y="254"/>
                  </a:lnTo>
                  <a:lnTo>
                    <a:pt x="5" y="256"/>
                  </a:lnTo>
                  <a:lnTo>
                    <a:pt x="3" y="256"/>
                  </a:lnTo>
                  <a:lnTo>
                    <a:pt x="0" y="256"/>
                  </a:lnTo>
                </a:path>
              </a:pathLst>
            </a:custGeom>
            <a:noFill/>
            <a:ln w="3175">
              <a:solidFill>
                <a:srgbClr val="5F5F5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>
                <a:latin typeface="Calibri" pitchFamily="34" charset="0"/>
              </a:endParaRPr>
            </a:p>
          </p:txBody>
        </p:sp>
        <p:sp>
          <p:nvSpPr>
            <p:cNvPr id="23" name="Freeform 6"/>
            <p:cNvSpPr>
              <a:spLocks/>
            </p:cNvSpPr>
            <p:nvPr userDrawn="1"/>
          </p:nvSpPr>
          <p:spPr bwMode="auto">
            <a:xfrm>
              <a:off x="5633" y="4039"/>
              <a:ext cx="19" cy="21"/>
            </a:xfrm>
            <a:custGeom>
              <a:avLst/>
              <a:gdLst/>
              <a:ahLst/>
              <a:cxnLst>
                <a:cxn ang="0">
                  <a:pos x="16" y="32"/>
                </a:cxn>
                <a:cxn ang="0">
                  <a:pos x="13" y="31"/>
                </a:cxn>
                <a:cxn ang="0">
                  <a:pos x="10" y="29"/>
                </a:cxn>
                <a:cxn ang="0">
                  <a:pos x="6" y="29"/>
                </a:cxn>
                <a:cxn ang="0">
                  <a:pos x="5" y="25"/>
                </a:cxn>
                <a:cxn ang="0">
                  <a:pos x="3" y="24"/>
                </a:cxn>
                <a:cxn ang="0">
                  <a:pos x="1" y="20"/>
                </a:cxn>
                <a:cxn ang="0">
                  <a:pos x="0" y="17"/>
                </a:cxn>
                <a:cxn ang="0">
                  <a:pos x="0" y="15"/>
                </a:cxn>
                <a:cxn ang="0">
                  <a:pos x="0" y="12"/>
                </a:cxn>
                <a:cxn ang="0">
                  <a:pos x="1" y="9"/>
                </a:cxn>
                <a:cxn ang="0">
                  <a:pos x="3" y="7"/>
                </a:cxn>
                <a:cxn ang="0">
                  <a:pos x="5" y="5"/>
                </a:cxn>
                <a:cxn ang="0">
                  <a:pos x="6" y="2"/>
                </a:cxn>
                <a:cxn ang="0">
                  <a:pos x="10" y="2"/>
                </a:cxn>
                <a:cxn ang="0">
                  <a:pos x="13" y="0"/>
                </a:cxn>
                <a:cxn ang="0">
                  <a:pos x="16" y="0"/>
                </a:cxn>
                <a:cxn ang="0">
                  <a:pos x="18" y="2"/>
                </a:cxn>
                <a:cxn ang="0">
                  <a:pos x="21" y="2"/>
                </a:cxn>
                <a:cxn ang="0">
                  <a:pos x="23" y="4"/>
                </a:cxn>
                <a:cxn ang="0">
                  <a:pos x="26" y="5"/>
                </a:cxn>
                <a:cxn ang="0">
                  <a:pos x="28" y="9"/>
                </a:cxn>
                <a:cxn ang="0">
                  <a:pos x="28" y="12"/>
                </a:cxn>
                <a:cxn ang="0">
                  <a:pos x="30" y="14"/>
                </a:cxn>
                <a:cxn ang="0">
                  <a:pos x="30" y="17"/>
                </a:cxn>
                <a:cxn ang="0">
                  <a:pos x="30" y="20"/>
                </a:cxn>
                <a:cxn ang="0">
                  <a:pos x="28" y="24"/>
                </a:cxn>
                <a:cxn ang="0">
                  <a:pos x="28" y="25"/>
                </a:cxn>
                <a:cxn ang="0">
                  <a:pos x="26" y="27"/>
                </a:cxn>
                <a:cxn ang="0">
                  <a:pos x="23" y="29"/>
                </a:cxn>
                <a:cxn ang="0">
                  <a:pos x="20" y="31"/>
                </a:cxn>
                <a:cxn ang="0">
                  <a:pos x="18" y="31"/>
                </a:cxn>
                <a:cxn ang="0">
                  <a:pos x="16" y="32"/>
                </a:cxn>
              </a:cxnLst>
              <a:rect l="0" t="0" r="r" b="b"/>
              <a:pathLst>
                <a:path w="30" h="32">
                  <a:moveTo>
                    <a:pt x="16" y="32"/>
                  </a:moveTo>
                  <a:lnTo>
                    <a:pt x="13" y="31"/>
                  </a:lnTo>
                  <a:lnTo>
                    <a:pt x="10" y="29"/>
                  </a:lnTo>
                  <a:lnTo>
                    <a:pt x="6" y="29"/>
                  </a:lnTo>
                  <a:lnTo>
                    <a:pt x="5" y="25"/>
                  </a:lnTo>
                  <a:lnTo>
                    <a:pt x="3" y="24"/>
                  </a:lnTo>
                  <a:lnTo>
                    <a:pt x="1" y="20"/>
                  </a:lnTo>
                  <a:lnTo>
                    <a:pt x="0" y="17"/>
                  </a:lnTo>
                  <a:lnTo>
                    <a:pt x="0" y="15"/>
                  </a:lnTo>
                  <a:lnTo>
                    <a:pt x="0" y="12"/>
                  </a:lnTo>
                  <a:lnTo>
                    <a:pt x="1" y="9"/>
                  </a:lnTo>
                  <a:lnTo>
                    <a:pt x="3" y="7"/>
                  </a:lnTo>
                  <a:lnTo>
                    <a:pt x="5" y="5"/>
                  </a:lnTo>
                  <a:lnTo>
                    <a:pt x="6" y="2"/>
                  </a:lnTo>
                  <a:lnTo>
                    <a:pt x="10" y="2"/>
                  </a:lnTo>
                  <a:lnTo>
                    <a:pt x="13" y="0"/>
                  </a:lnTo>
                  <a:lnTo>
                    <a:pt x="16" y="0"/>
                  </a:lnTo>
                  <a:lnTo>
                    <a:pt x="18" y="2"/>
                  </a:lnTo>
                  <a:lnTo>
                    <a:pt x="21" y="2"/>
                  </a:lnTo>
                  <a:lnTo>
                    <a:pt x="23" y="4"/>
                  </a:lnTo>
                  <a:lnTo>
                    <a:pt x="26" y="5"/>
                  </a:lnTo>
                  <a:lnTo>
                    <a:pt x="28" y="9"/>
                  </a:lnTo>
                  <a:lnTo>
                    <a:pt x="28" y="12"/>
                  </a:lnTo>
                  <a:lnTo>
                    <a:pt x="30" y="14"/>
                  </a:lnTo>
                  <a:lnTo>
                    <a:pt x="30" y="17"/>
                  </a:lnTo>
                  <a:lnTo>
                    <a:pt x="30" y="20"/>
                  </a:lnTo>
                  <a:lnTo>
                    <a:pt x="28" y="24"/>
                  </a:lnTo>
                  <a:lnTo>
                    <a:pt x="28" y="25"/>
                  </a:lnTo>
                  <a:lnTo>
                    <a:pt x="26" y="27"/>
                  </a:lnTo>
                  <a:lnTo>
                    <a:pt x="23" y="29"/>
                  </a:lnTo>
                  <a:lnTo>
                    <a:pt x="20" y="31"/>
                  </a:lnTo>
                  <a:lnTo>
                    <a:pt x="18" y="31"/>
                  </a:lnTo>
                  <a:lnTo>
                    <a:pt x="16" y="32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>
                <a:latin typeface="Calibri" pitchFamily="34" charset="0"/>
              </a:endParaRPr>
            </a:p>
          </p:txBody>
        </p:sp>
        <p:sp>
          <p:nvSpPr>
            <p:cNvPr id="24" name="Freeform 7"/>
            <p:cNvSpPr>
              <a:spLocks/>
            </p:cNvSpPr>
            <p:nvPr userDrawn="1"/>
          </p:nvSpPr>
          <p:spPr bwMode="auto">
            <a:xfrm>
              <a:off x="5633" y="4039"/>
              <a:ext cx="19" cy="21"/>
            </a:xfrm>
            <a:custGeom>
              <a:avLst/>
              <a:gdLst/>
              <a:ahLst/>
              <a:cxnLst>
                <a:cxn ang="0">
                  <a:pos x="16" y="32"/>
                </a:cxn>
                <a:cxn ang="0">
                  <a:pos x="13" y="31"/>
                </a:cxn>
                <a:cxn ang="0">
                  <a:pos x="10" y="29"/>
                </a:cxn>
                <a:cxn ang="0">
                  <a:pos x="6" y="29"/>
                </a:cxn>
                <a:cxn ang="0">
                  <a:pos x="5" y="25"/>
                </a:cxn>
                <a:cxn ang="0">
                  <a:pos x="3" y="24"/>
                </a:cxn>
                <a:cxn ang="0">
                  <a:pos x="1" y="20"/>
                </a:cxn>
                <a:cxn ang="0">
                  <a:pos x="0" y="17"/>
                </a:cxn>
                <a:cxn ang="0">
                  <a:pos x="0" y="15"/>
                </a:cxn>
                <a:cxn ang="0">
                  <a:pos x="0" y="12"/>
                </a:cxn>
                <a:cxn ang="0">
                  <a:pos x="1" y="9"/>
                </a:cxn>
                <a:cxn ang="0">
                  <a:pos x="3" y="7"/>
                </a:cxn>
                <a:cxn ang="0">
                  <a:pos x="5" y="5"/>
                </a:cxn>
                <a:cxn ang="0">
                  <a:pos x="6" y="2"/>
                </a:cxn>
                <a:cxn ang="0">
                  <a:pos x="10" y="2"/>
                </a:cxn>
                <a:cxn ang="0">
                  <a:pos x="13" y="0"/>
                </a:cxn>
                <a:cxn ang="0">
                  <a:pos x="16" y="0"/>
                </a:cxn>
                <a:cxn ang="0">
                  <a:pos x="18" y="2"/>
                </a:cxn>
                <a:cxn ang="0">
                  <a:pos x="21" y="2"/>
                </a:cxn>
                <a:cxn ang="0">
                  <a:pos x="23" y="4"/>
                </a:cxn>
                <a:cxn ang="0">
                  <a:pos x="26" y="5"/>
                </a:cxn>
                <a:cxn ang="0">
                  <a:pos x="28" y="9"/>
                </a:cxn>
                <a:cxn ang="0">
                  <a:pos x="28" y="12"/>
                </a:cxn>
                <a:cxn ang="0">
                  <a:pos x="30" y="14"/>
                </a:cxn>
                <a:cxn ang="0">
                  <a:pos x="30" y="17"/>
                </a:cxn>
                <a:cxn ang="0">
                  <a:pos x="30" y="20"/>
                </a:cxn>
                <a:cxn ang="0">
                  <a:pos x="28" y="24"/>
                </a:cxn>
                <a:cxn ang="0">
                  <a:pos x="28" y="25"/>
                </a:cxn>
                <a:cxn ang="0">
                  <a:pos x="26" y="27"/>
                </a:cxn>
                <a:cxn ang="0">
                  <a:pos x="23" y="29"/>
                </a:cxn>
                <a:cxn ang="0">
                  <a:pos x="20" y="31"/>
                </a:cxn>
                <a:cxn ang="0">
                  <a:pos x="18" y="31"/>
                </a:cxn>
                <a:cxn ang="0">
                  <a:pos x="16" y="32"/>
                </a:cxn>
              </a:cxnLst>
              <a:rect l="0" t="0" r="r" b="b"/>
              <a:pathLst>
                <a:path w="30" h="32">
                  <a:moveTo>
                    <a:pt x="16" y="32"/>
                  </a:moveTo>
                  <a:lnTo>
                    <a:pt x="13" y="31"/>
                  </a:lnTo>
                  <a:lnTo>
                    <a:pt x="10" y="29"/>
                  </a:lnTo>
                  <a:lnTo>
                    <a:pt x="6" y="29"/>
                  </a:lnTo>
                  <a:lnTo>
                    <a:pt x="5" y="25"/>
                  </a:lnTo>
                  <a:lnTo>
                    <a:pt x="3" y="24"/>
                  </a:lnTo>
                  <a:lnTo>
                    <a:pt x="1" y="20"/>
                  </a:lnTo>
                  <a:lnTo>
                    <a:pt x="0" y="17"/>
                  </a:lnTo>
                  <a:lnTo>
                    <a:pt x="0" y="15"/>
                  </a:lnTo>
                  <a:lnTo>
                    <a:pt x="0" y="12"/>
                  </a:lnTo>
                  <a:lnTo>
                    <a:pt x="1" y="9"/>
                  </a:lnTo>
                  <a:lnTo>
                    <a:pt x="3" y="7"/>
                  </a:lnTo>
                  <a:lnTo>
                    <a:pt x="5" y="5"/>
                  </a:lnTo>
                  <a:lnTo>
                    <a:pt x="6" y="2"/>
                  </a:lnTo>
                  <a:lnTo>
                    <a:pt x="10" y="2"/>
                  </a:lnTo>
                  <a:lnTo>
                    <a:pt x="13" y="0"/>
                  </a:lnTo>
                  <a:lnTo>
                    <a:pt x="16" y="0"/>
                  </a:lnTo>
                  <a:lnTo>
                    <a:pt x="18" y="2"/>
                  </a:lnTo>
                  <a:lnTo>
                    <a:pt x="21" y="2"/>
                  </a:lnTo>
                  <a:lnTo>
                    <a:pt x="23" y="4"/>
                  </a:lnTo>
                  <a:lnTo>
                    <a:pt x="26" y="5"/>
                  </a:lnTo>
                  <a:lnTo>
                    <a:pt x="28" y="9"/>
                  </a:lnTo>
                  <a:lnTo>
                    <a:pt x="28" y="12"/>
                  </a:lnTo>
                  <a:lnTo>
                    <a:pt x="30" y="14"/>
                  </a:lnTo>
                  <a:lnTo>
                    <a:pt x="30" y="17"/>
                  </a:lnTo>
                  <a:lnTo>
                    <a:pt x="30" y="20"/>
                  </a:lnTo>
                  <a:lnTo>
                    <a:pt x="28" y="24"/>
                  </a:lnTo>
                  <a:lnTo>
                    <a:pt x="28" y="25"/>
                  </a:lnTo>
                  <a:lnTo>
                    <a:pt x="26" y="27"/>
                  </a:lnTo>
                  <a:lnTo>
                    <a:pt x="23" y="29"/>
                  </a:lnTo>
                  <a:lnTo>
                    <a:pt x="20" y="31"/>
                  </a:lnTo>
                  <a:lnTo>
                    <a:pt x="18" y="31"/>
                  </a:lnTo>
                  <a:lnTo>
                    <a:pt x="16" y="32"/>
                  </a:lnTo>
                </a:path>
              </a:pathLst>
            </a:custGeom>
            <a:solidFill>
              <a:srgbClr val="5F5F5F"/>
            </a:solidFill>
            <a:ln w="3175">
              <a:solidFill>
                <a:srgbClr val="5F5F5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>
                <a:latin typeface="Calibri" pitchFamily="34" charset="0"/>
              </a:endParaRPr>
            </a:p>
          </p:txBody>
        </p:sp>
        <p:sp>
          <p:nvSpPr>
            <p:cNvPr id="25" name="Freeform 8"/>
            <p:cNvSpPr>
              <a:spLocks/>
            </p:cNvSpPr>
            <p:nvPr userDrawn="1"/>
          </p:nvSpPr>
          <p:spPr bwMode="auto">
            <a:xfrm>
              <a:off x="5643" y="4044"/>
              <a:ext cx="7" cy="11"/>
            </a:xfrm>
            <a:custGeom>
              <a:avLst/>
              <a:gdLst/>
              <a:ahLst/>
              <a:cxnLst>
                <a:cxn ang="0">
                  <a:pos x="0" y="18"/>
                </a:cxn>
                <a:cxn ang="0">
                  <a:pos x="3" y="17"/>
                </a:cxn>
                <a:cxn ang="0">
                  <a:pos x="5" y="17"/>
                </a:cxn>
                <a:cxn ang="0">
                  <a:pos x="5" y="15"/>
                </a:cxn>
                <a:cxn ang="0">
                  <a:pos x="8" y="12"/>
                </a:cxn>
                <a:cxn ang="0">
                  <a:pos x="8" y="10"/>
                </a:cxn>
                <a:cxn ang="0">
                  <a:pos x="6" y="7"/>
                </a:cxn>
                <a:cxn ang="0">
                  <a:pos x="5" y="5"/>
                </a:cxn>
                <a:cxn ang="0">
                  <a:pos x="3" y="2"/>
                </a:cxn>
                <a:cxn ang="0">
                  <a:pos x="1" y="0"/>
                </a:cxn>
                <a:cxn ang="0">
                  <a:pos x="3" y="0"/>
                </a:cxn>
                <a:cxn ang="0">
                  <a:pos x="5" y="2"/>
                </a:cxn>
                <a:cxn ang="0">
                  <a:pos x="6" y="2"/>
                </a:cxn>
                <a:cxn ang="0">
                  <a:pos x="8" y="5"/>
                </a:cxn>
                <a:cxn ang="0">
                  <a:pos x="10" y="5"/>
                </a:cxn>
                <a:cxn ang="0">
                  <a:pos x="10" y="7"/>
                </a:cxn>
                <a:cxn ang="0">
                  <a:pos x="11" y="10"/>
                </a:cxn>
                <a:cxn ang="0">
                  <a:pos x="11" y="12"/>
                </a:cxn>
                <a:cxn ang="0">
                  <a:pos x="8" y="15"/>
                </a:cxn>
                <a:cxn ang="0">
                  <a:pos x="6" y="17"/>
                </a:cxn>
                <a:cxn ang="0">
                  <a:pos x="3" y="18"/>
                </a:cxn>
                <a:cxn ang="0">
                  <a:pos x="0" y="18"/>
                </a:cxn>
              </a:cxnLst>
              <a:rect l="0" t="0" r="r" b="b"/>
              <a:pathLst>
                <a:path w="11" h="18">
                  <a:moveTo>
                    <a:pt x="0" y="18"/>
                  </a:moveTo>
                  <a:lnTo>
                    <a:pt x="3" y="17"/>
                  </a:lnTo>
                  <a:lnTo>
                    <a:pt x="5" y="17"/>
                  </a:lnTo>
                  <a:lnTo>
                    <a:pt x="5" y="15"/>
                  </a:lnTo>
                  <a:lnTo>
                    <a:pt x="8" y="12"/>
                  </a:lnTo>
                  <a:lnTo>
                    <a:pt x="8" y="10"/>
                  </a:lnTo>
                  <a:lnTo>
                    <a:pt x="6" y="7"/>
                  </a:lnTo>
                  <a:lnTo>
                    <a:pt x="5" y="5"/>
                  </a:lnTo>
                  <a:lnTo>
                    <a:pt x="3" y="2"/>
                  </a:lnTo>
                  <a:lnTo>
                    <a:pt x="1" y="0"/>
                  </a:lnTo>
                  <a:lnTo>
                    <a:pt x="3" y="0"/>
                  </a:lnTo>
                  <a:lnTo>
                    <a:pt x="5" y="2"/>
                  </a:lnTo>
                  <a:lnTo>
                    <a:pt x="6" y="2"/>
                  </a:lnTo>
                  <a:lnTo>
                    <a:pt x="8" y="5"/>
                  </a:lnTo>
                  <a:lnTo>
                    <a:pt x="10" y="5"/>
                  </a:lnTo>
                  <a:lnTo>
                    <a:pt x="10" y="7"/>
                  </a:lnTo>
                  <a:lnTo>
                    <a:pt x="11" y="10"/>
                  </a:lnTo>
                  <a:lnTo>
                    <a:pt x="11" y="12"/>
                  </a:lnTo>
                  <a:lnTo>
                    <a:pt x="8" y="15"/>
                  </a:lnTo>
                  <a:lnTo>
                    <a:pt x="6" y="17"/>
                  </a:lnTo>
                  <a:lnTo>
                    <a:pt x="3" y="18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>
                <a:latin typeface="Calibri" pitchFamily="34" charset="0"/>
              </a:endParaRPr>
            </a:p>
          </p:txBody>
        </p:sp>
        <p:sp>
          <p:nvSpPr>
            <p:cNvPr id="26" name="Freeform 9"/>
            <p:cNvSpPr>
              <a:spLocks/>
            </p:cNvSpPr>
            <p:nvPr userDrawn="1"/>
          </p:nvSpPr>
          <p:spPr bwMode="auto">
            <a:xfrm>
              <a:off x="5550" y="4145"/>
              <a:ext cx="80" cy="68"/>
            </a:xfrm>
            <a:custGeom>
              <a:avLst/>
              <a:gdLst/>
              <a:ahLst/>
              <a:cxnLst>
                <a:cxn ang="0">
                  <a:pos x="29" y="99"/>
                </a:cxn>
                <a:cxn ang="0">
                  <a:pos x="34" y="104"/>
                </a:cxn>
                <a:cxn ang="0">
                  <a:pos x="41" y="106"/>
                </a:cxn>
                <a:cxn ang="0">
                  <a:pos x="49" y="104"/>
                </a:cxn>
                <a:cxn ang="0">
                  <a:pos x="56" y="99"/>
                </a:cxn>
                <a:cxn ang="0">
                  <a:pos x="58" y="99"/>
                </a:cxn>
                <a:cxn ang="0">
                  <a:pos x="64" y="101"/>
                </a:cxn>
                <a:cxn ang="0">
                  <a:pos x="69" y="99"/>
                </a:cxn>
                <a:cxn ang="0">
                  <a:pos x="81" y="93"/>
                </a:cxn>
                <a:cxn ang="0">
                  <a:pos x="88" y="84"/>
                </a:cxn>
                <a:cxn ang="0">
                  <a:pos x="95" y="81"/>
                </a:cxn>
                <a:cxn ang="0">
                  <a:pos x="101" y="83"/>
                </a:cxn>
                <a:cxn ang="0">
                  <a:pos x="110" y="83"/>
                </a:cxn>
                <a:cxn ang="0">
                  <a:pos x="115" y="79"/>
                </a:cxn>
                <a:cxn ang="0">
                  <a:pos x="115" y="76"/>
                </a:cxn>
                <a:cxn ang="0">
                  <a:pos x="115" y="73"/>
                </a:cxn>
                <a:cxn ang="0">
                  <a:pos x="118" y="69"/>
                </a:cxn>
                <a:cxn ang="0">
                  <a:pos x="123" y="64"/>
                </a:cxn>
                <a:cxn ang="0">
                  <a:pos x="125" y="61"/>
                </a:cxn>
                <a:cxn ang="0">
                  <a:pos x="126" y="54"/>
                </a:cxn>
                <a:cxn ang="0">
                  <a:pos x="121" y="41"/>
                </a:cxn>
                <a:cxn ang="0">
                  <a:pos x="120" y="34"/>
                </a:cxn>
                <a:cxn ang="0">
                  <a:pos x="120" y="14"/>
                </a:cxn>
                <a:cxn ang="0">
                  <a:pos x="118" y="5"/>
                </a:cxn>
                <a:cxn ang="0">
                  <a:pos x="115" y="22"/>
                </a:cxn>
                <a:cxn ang="0">
                  <a:pos x="113" y="39"/>
                </a:cxn>
                <a:cxn ang="0">
                  <a:pos x="113" y="52"/>
                </a:cxn>
                <a:cxn ang="0">
                  <a:pos x="111" y="57"/>
                </a:cxn>
                <a:cxn ang="0">
                  <a:pos x="106" y="64"/>
                </a:cxn>
                <a:cxn ang="0">
                  <a:pos x="101" y="69"/>
                </a:cxn>
                <a:cxn ang="0">
                  <a:pos x="98" y="71"/>
                </a:cxn>
                <a:cxn ang="0">
                  <a:pos x="95" y="69"/>
                </a:cxn>
                <a:cxn ang="0">
                  <a:pos x="88" y="69"/>
                </a:cxn>
                <a:cxn ang="0">
                  <a:pos x="81" y="79"/>
                </a:cxn>
                <a:cxn ang="0">
                  <a:pos x="73" y="84"/>
                </a:cxn>
                <a:cxn ang="0">
                  <a:pos x="69" y="84"/>
                </a:cxn>
                <a:cxn ang="0">
                  <a:pos x="58" y="84"/>
                </a:cxn>
                <a:cxn ang="0">
                  <a:pos x="53" y="86"/>
                </a:cxn>
                <a:cxn ang="0">
                  <a:pos x="46" y="91"/>
                </a:cxn>
                <a:cxn ang="0">
                  <a:pos x="41" y="93"/>
                </a:cxn>
                <a:cxn ang="0">
                  <a:pos x="32" y="93"/>
                </a:cxn>
                <a:cxn ang="0">
                  <a:pos x="27" y="91"/>
                </a:cxn>
                <a:cxn ang="0">
                  <a:pos x="17" y="89"/>
                </a:cxn>
                <a:cxn ang="0">
                  <a:pos x="7" y="91"/>
                </a:cxn>
                <a:cxn ang="0">
                  <a:pos x="11" y="93"/>
                </a:cxn>
                <a:cxn ang="0">
                  <a:pos x="26" y="98"/>
                </a:cxn>
              </a:cxnLst>
              <a:rect l="0" t="0" r="r" b="b"/>
              <a:pathLst>
                <a:path w="126" h="106">
                  <a:moveTo>
                    <a:pt x="26" y="98"/>
                  </a:moveTo>
                  <a:lnTo>
                    <a:pt x="29" y="99"/>
                  </a:lnTo>
                  <a:lnTo>
                    <a:pt x="29" y="101"/>
                  </a:lnTo>
                  <a:lnTo>
                    <a:pt x="34" y="104"/>
                  </a:lnTo>
                  <a:lnTo>
                    <a:pt x="37" y="104"/>
                  </a:lnTo>
                  <a:lnTo>
                    <a:pt x="41" y="106"/>
                  </a:lnTo>
                  <a:lnTo>
                    <a:pt x="46" y="104"/>
                  </a:lnTo>
                  <a:lnTo>
                    <a:pt x="49" y="104"/>
                  </a:lnTo>
                  <a:lnTo>
                    <a:pt x="53" y="103"/>
                  </a:lnTo>
                  <a:lnTo>
                    <a:pt x="56" y="99"/>
                  </a:lnTo>
                  <a:lnTo>
                    <a:pt x="58" y="99"/>
                  </a:lnTo>
                  <a:lnTo>
                    <a:pt x="58" y="99"/>
                  </a:lnTo>
                  <a:lnTo>
                    <a:pt x="63" y="101"/>
                  </a:lnTo>
                  <a:lnTo>
                    <a:pt x="64" y="101"/>
                  </a:lnTo>
                  <a:lnTo>
                    <a:pt x="66" y="101"/>
                  </a:lnTo>
                  <a:lnTo>
                    <a:pt x="69" y="99"/>
                  </a:lnTo>
                  <a:lnTo>
                    <a:pt x="74" y="98"/>
                  </a:lnTo>
                  <a:lnTo>
                    <a:pt x="81" y="93"/>
                  </a:lnTo>
                  <a:lnTo>
                    <a:pt x="86" y="89"/>
                  </a:lnTo>
                  <a:lnTo>
                    <a:pt x="88" y="84"/>
                  </a:lnTo>
                  <a:lnTo>
                    <a:pt x="93" y="81"/>
                  </a:lnTo>
                  <a:lnTo>
                    <a:pt x="95" y="81"/>
                  </a:lnTo>
                  <a:lnTo>
                    <a:pt x="96" y="81"/>
                  </a:lnTo>
                  <a:lnTo>
                    <a:pt x="101" y="83"/>
                  </a:lnTo>
                  <a:lnTo>
                    <a:pt x="106" y="84"/>
                  </a:lnTo>
                  <a:lnTo>
                    <a:pt x="110" y="83"/>
                  </a:lnTo>
                  <a:lnTo>
                    <a:pt x="111" y="81"/>
                  </a:lnTo>
                  <a:lnTo>
                    <a:pt x="115" y="79"/>
                  </a:lnTo>
                  <a:lnTo>
                    <a:pt x="115" y="78"/>
                  </a:lnTo>
                  <a:lnTo>
                    <a:pt x="115" y="76"/>
                  </a:lnTo>
                  <a:lnTo>
                    <a:pt x="115" y="76"/>
                  </a:lnTo>
                  <a:lnTo>
                    <a:pt x="115" y="73"/>
                  </a:lnTo>
                  <a:lnTo>
                    <a:pt x="116" y="71"/>
                  </a:lnTo>
                  <a:lnTo>
                    <a:pt x="118" y="69"/>
                  </a:lnTo>
                  <a:lnTo>
                    <a:pt x="121" y="66"/>
                  </a:lnTo>
                  <a:lnTo>
                    <a:pt x="123" y="64"/>
                  </a:lnTo>
                  <a:lnTo>
                    <a:pt x="125" y="62"/>
                  </a:lnTo>
                  <a:lnTo>
                    <a:pt x="125" y="61"/>
                  </a:lnTo>
                  <a:lnTo>
                    <a:pt x="126" y="57"/>
                  </a:lnTo>
                  <a:lnTo>
                    <a:pt x="126" y="54"/>
                  </a:lnTo>
                  <a:lnTo>
                    <a:pt x="125" y="49"/>
                  </a:lnTo>
                  <a:lnTo>
                    <a:pt x="121" y="41"/>
                  </a:lnTo>
                  <a:lnTo>
                    <a:pt x="121" y="37"/>
                  </a:lnTo>
                  <a:lnTo>
                    <a:pt x="120" y="34"/>
                  </a:lnTo>
                  <a:lnTo>
                    <a:pt x="120" y="24"/>
                  </a:lnTo>
                  <a:lnTo>
                    <a:pt x="120" y="14"/>
                  </a:lnTo>
                  <a:lnTo>
                    <a:pt x="120" y="0"/>
                  </a:lnTo>
                  <a:lnTo>
                    <a:pt x="118" y="5"/>
                  </a:lnTo>
                  <a:lnTo>
                    <a:pt x="115" y="15"/>
                  </a:lnTo>
                  <a:lnTo>
                    <a:pt x="115" y="22"/>
                  </a:lnTo>
                  <a:lnTo>
                    <a:pt x="113" y="31"/>
                  </a:lnTo>
                  <a:lnTo>
                    <a:pt x="113" y="39"/>
                  </a:lnTo>
                  <a:lnTo>
                    <a:pt x="113" y="49"/>
                  </a:lnTo>
                  <a:lnTo>
                    <a:pt x="113" y="52"/>
                  </a:lnTo>
                  <a:lnTo>
                    <a:pt x="113" y="56"/>
                  </a:lnTo>
                  <a:lnTo>
                    <a:pt x="111" y="57"/>
                  </a:lnTo>
                  <a:lnTo>
                    <a:pt x="110" y="61"/>
                  </a:lnTo>
                  <a:lnTo>
                    <a:pt x="106" y="64"/>
                  </a:lnTo>
                  <a:lnTo>
                    <a:pt x="101" y="69"/>
                  </a:lnTo>
                  <a:lnTo>
                    <a:pt x="101" y="69"/>
                  </a:lnTo>
                  <a:lnTo>
                    <a:pt x="101" y="69"/>
                  </a:lnTo>
                  <a:lnTo>
                    <a:pt x="98" y="71"/>
                  </a:lnTo>
                  <a:lnTo>
                    <a:pt x="96" y="69"/>
                  </a:lnTo>
                  <a:lnTo>
                    <a:pt x="95" y="69"/>
                  </a:lnTo>
                  <a:lnTo>
                    <a:pt x="89" y="69"/>
                  </a:lnTo>
                  <a:lnTo>
                    <a:pt x="88" y="69"/>
                  </a:lnTo>
                  <a:lnTo>
                    <a:pt x="86" y="71"/>
                  </a:lnTo>
                  <a:lnTo>
                    <a:pt x="81" y="79"/>
                  </a:lnTo>
                  <a:lnTo>
                    <a:pt x="76" y="83"/>
                  </a:lnTo>
                  <a:lnTo>
                    <a:pt x="73" y="84"/>
                  </a:lnTo>
                  <a:lnTo>
                    <a:pt x="71" y="84"/>
                  </a:lnTo>
                  <a:lnTo>
                    <a:pt x="69" y="84"/>
                  </a:lnTo>
                  <a:lnTo>
                    <a:pt x="66" y="84"/>
                  </a:lnTo>
                  <a:lnTo>
                    <a:pt x="58" y="84"/>
                  </a:lnTo>
                  <a:lnTo>
                    <a:pt x="54" y="86"/>
                  </a:lnTo>
                  <a:lnTo>
                    <a:pt x="53" y="86"/>
                  </a:lnTo>
                  <a:lnTo>
                    <a:pt x="49" y="88"/>
                  </a:lnTo>
                  <a:lnTo>
                    <a:pt x="46" y="91"/>
                  </a:lnTo>
                  <a:lnTo>
                    <a:pt x="42" y="93"/>
                  </a:lnTo>
                  <a:lnTo>
                    <a:pt x="41" y="93"/>
                  </a:lnTo>
                  <a:lnTo>
                    <a:pt x="37" y="93"/>
                  </a:lnTo>
                  <a:lnTo>
                    <a:pt x="32" y="93"/>
                  </a:lnTo>
                  <a:lnTo>
                    <a:pt x="31" y="93"/>
                  </a:lnTo>
                  <a:lnTo>
                    <a:pt x="27" y="91"/>
                  </a:lnTo>
                  <a:lnTo>
                    <a:pt x="21" y="91"/>
                  </a:lnTo>
                  <a:lnTo>
                    <a:pt x="17" y="89"/>
                  </a:lnTo>
                  <a:lnTo>
                    <a:pt x="12" y="91"/>
                  </a:lnTo>
                  <a:lnTo>
                    <a:pt x="7" y="91"/>
                  </a:lnTo>
                  <a:lnTo>
                    <a:pt x="0" y="93"/>
                  </a:lnTo>
                  <a:lnTo>
                    <a:pt x="11" y="93"/>
                  </a:lnTo>
                  <a:lnTo>
                    <a:pt x="16" y="94"/>
                  </a:lnTo>
                  <a:lnTo>
                    <a:pt x="26" y="9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>
                <a:latin typeface="Calibri" pitchFamily="34" charset="0"/>
              </a:endParaRPr>
            </a:p>
          </p:txBody>
        </p:sp>
        <p:sp>
          <p:nvSpPr>
            <p:cNvPr id="27" name="Freeform 10"/>
            <p:cNvSpPr>
              <a:spLocks/>
            </p:cNvSpPr>
            <p:nvPr userDrawn="1"/>
          </p:nvSpPr>
          <p:spPr bwMode="auto">
            <a:xfrm>
              <a:off x="5656" y="4187"/>
              <a:ext cx="17" cy="17"/>
            </a:xfrm>
            <a:custGeom>
              <a:avLst/>
              <a:gdLst/>
              <a:ahLst/>
              <a:cxnLst>
                <a:cxn ang="0">
                  <a:pos x="12" y="27"/>
                </a:cxn>
                <a:cxn ang="0">
                  <a:pos x="11" y="27"/>
                </a:cxn>
                <a:cxn ang="0">
                  <a:pos x="7" y="27"/>
                </a:cxn>
                <a:cxn ang="0">
                  <a:pos x="4" y="23"/>
                </a:cxn>
                <a:cxn ang="0">
                  <a:pos x="2" y="22"/>
                </a:cxn>
                <a:cxn ang="0">
                  <a:pos x="2" y="18"/>
                </a:cxn>
                <a:cxn ang="0">
                  <a:pos x="0" y="17"/>
                </a:cxn>
                <a:cxn ang="0">
                  <a:pos x="0" y="13"/>
                </a:cxn>
                <a:cxn ang="0">
                  <a:pos x="0" y="12"/>
                </a:cxn>
                <a:cxn ang="0">
                  <a:pos x="2" y="8"/>
                </a:cxn>
                <a:cxn ang="0">
                  <a:pos x="4" y="3"/>
                </a:cxn>
                <a:cxn ang="0">
                  <a:pos x="7" y="3"/>
                </a:cxn>
                <a:cxn ang="0">
                  <a:pos x="9" y="2"/>
                </a:cxn>
                <a:cxn ang="0">
                  <a:pos x="12" y="0"/>
                </a:cxn>
                <a:cxn ang="0">
                  <a:pos x="14" y="0"/>
                </a:cxn>
                <a:cxn ang="0">
                  <a:pos x="17" y="0"/>
                </a:cxn>
                <a:cxn ang="0">
                  <a:pos x="19" y="2"/>
                </a:cxn>
                <a:cxn ang="0">
                  <a:pos x="24" y="5"/>
                </a:cxn>
                <a:cxn ang="0">
                  <a:pos x="26" y="7"/>
                </a:cxn>
                <a:cxn ang="0">
                  <a:pos x="27" y="10"/>
                </a:cxn>
                <a:cxn ang="0">
                  <a:pos x="27" y="12"/>
                </a:cxn>
                <a:cxn ang="0">
                  <a:pos x="27" y="15"/>
                </a:cxn>
                <a:cxn ang="0">
                  <a:pos x="27" y="18"/>
                </a:cxn>
                <a:cxn ang="0">
                  <a:pos x="26" y="20"/>
                </a:cxn>
                <a:cxn ang="0">
                  <a:pos x="24" y="25"/>
                </a:cxn>
                <a:cxn ang="0">
                  <a:pos x="21" y="25"/>
                </a:cxn>
                <a:cxn ang="0">
                  <a:pos x="19" y="27"/>
                </a:cxn>
                <a:cxn ang="0">
                  <a:pos x="16" y="27"/>
                </a:cxn>
                <a:cxn ang="0">
                  <a:pos x="12" y="27"/>
                </a:cxn>
              </a:cxnLst>
              <a:rect l="0" t="0" r="r" b="b"/>
              <a:pathLst>
                <a:path w="27" h="27">
                  <a:moveTo>
                    <a:pt x="12" y="27"/>
                  </a:moveTo>
                  <a:lnTo>
                    <a:pt x="11" y="27"/>
                  </a:lnTo>
                  <a:lnTo>
                    <a:pt x="7" y="27"/>
                  </a:lnTo>
                  <a:lnTo>
                    <a:pt x="4" y="23"/>
                  </a:lnTo>
                  <a:lnTo>
                    <a:pt x="2" y="22"/>
                  </a:lnTo>
                  <a:lnTo>
                    <a:pt x="2" y="18"/>
                  </a:lnTo>
                  <a:lnTo>
                    <a:pt x="0" y="17"/>
                  </a:lnTo>
                  <a:lnTo>
                    <a:pt x="0" y="13"/>
                  </a:lnTo>
                  <a:lnTo>
                    <a:pt x="0" y="12"/>
                  </a:lnTo>
                  <a:lnTo>
                    <a:pt x="2" y="8"/>
                  </a:lnTo>
                  <a:lnTo>
                    <a:pt x="4" y="3"/>
                  </a:lnTo>
                  <a:lnTo>
                    <a:pt x="7" y="3"/>
                  </a:lnTo>
                  <a:lnTo>
                    <a:pt x="9" y="2"/>
                  </a:lnTo>
                  <a:lnTo>
                    <a:pt x="12" y="0"/>
                  </a:lnTo>
                  <a:lnTo>
                    <a:pt x="14" y="0"/>
                  </a:lnTo>
                  <a:lnTo>
                    <a:pt x="17" y="0"/>
                  </a:lnTo>
                  <a:lnTo>
                    <a:pt x="19" y="2"/>
                  </a:lnTo>
                  <a:lnTo>
                    <a:pt x="24" y="5"/>
                  </a:lnTo>
                  <a:lnTo>
                    <a:pt x="26" y="7"/>
                  </a:lnTo>
                  <a:lnTo>
                    <a:pt x="27" y="10"/>
                  </a:lnTo>
                  <a:lnTo>
                    <a:pt x="27" y="12"/>
                  </a:lnTo>
                  <a:lnTo>
                    <a:pt x="27" y="15"/>
                  </a:lnTo>
                  <a:lnTo>
                    <a:pt x="27" y="18"/>
                  </a:lnTo>
                  <a:lnTo>
                    <a:pt x="26" y="20"/>
                  </a:lnTo>
                  <a:lnTo>
                    <a:pt x="24" y="25"/>
                  </a:lnTo>
                  <a:lnTo>
                    <a:pt x="21" y="25"/>
                  </a:lnTo>
                  <a:lnTo>
                    <a:pt x="19" y="27"/>
                  </a:lnTo>
                  <a:lnTo>
                    <a:pt x="16" y="27"/>
                  </a:lnTo>
                  <a:lnTo>
                    <a:pt x="12" y="27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de-AT">
                <a:latin typeface="Calibri" pitchFamily="34" charset="0"/>
              </a:endParaRPr>
            </a:p>
          </p:txBody>
        </p:sp>
      </p:grpSp>
      <p:sp>
        <p:nvSpPr>
          <p:cNvPr id="28" name="Rectangle 27"/>
          <p:cNvSpPr/>
          <p:nvPr userDrawn="1"/>
        </p:nvSpPr>
        <p:spPr bwMode="auto">
          <a:xfrm>
            <a:off x="10621399" y="1112938"/>
            <a:ext cx="985020" cy="981522"/>
          </a:xfrm>
          <a:prstGeom prst="rect">
            <a:avLst/>
          </a:prstGeom>
          <a:solidFill>
            <a:srgbClr val="FFFFFF">
              <a:alpha val="30196"/>
            </a:srgbClr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32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026" name="Picture 2" descr="http://www.tuwien.ac.at/fileadmin/t/tuwien/downloads/cd/CD_NEU_2009/TU_Logos_2009/TU_Signet_white.png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86193" y="91283"/>
            <a:ext cx="617839" cy="617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66" r:id="rId1"/>
    <p:sldLayoutId id="2147483854" r:id="rId2"/>
    <p:sldLayoutId id="2147483857" r:id="rId3"/>
    <p:sldLayoutId id="2147483867" r:id="rId4"/>
    <p:sldLayoutId id="2147483864" r:id="rId5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0">
          <a:solidFill>
            <a:schemeClr val="bg1"/>
          </a:solidFill>
          <a:latin typeface="Calibri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3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3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3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300">
          <a:solidFill>
            <a:schemeClr val="tx2"/>
          </a:solidFill>
          <a:latin typeface="Arial" charset="0"/>
        </a:defRPr>
      </a:lvl5pPr>
      <a:lvl6pPr marL="609672" algn="l" rtl="0" fontAlgn="base">
        <a:spcBef>
          <a:spcPct val="0"/>
        </a:spcBef>
        <a:spcAft>
          <a:spcPct val="0"/>
        </a:spcAft>
        <a:defRPr sz="4300">
          <a:solidFill>
            <a:schemeClr val="tx2"/>
          </a:solidFill>
          <a:latin typeface="Arial" charset="0"/>
        </a:defRPr>
      </a:lvl6pPr>
      <a:lvl7pPr marL="1219342" algn="l" rtl="0" fontAlgn="base">
        <a:spcBef>
          <a:spcPct val="0"/>
        </a:spcBef>
        <a:spcAft>
          <a:spcPct val="0"/>
        </a:spcAft>
        <a:defRPr sz="4300">
          <a:solidFill>
            <a:schemeClr val="tx2"/>
          </a:solidFill>
          <a:latin typeface="Arial" charset="0"/>
        </a:defRPr>
      </a:lvl7pPr>
      <a:lvl8pPr marL="1829014" algn="l" rtl="0" fontAlgn="base">
        <a:spcBef>
          <a:spcPct val="0"/>
        </a:spcBef>
        <a:spcAft>
          <a:spcPct val="0"/>
        </a:spcAft>
        <a:defRPr sz="4300">
          <a:solidFill>
            <a:schemeClr val="tx2"/>
          </a:solidFill>
          <a:latin typeface="Arial" charset="0"/>
        </a:defRPr>
      </a:lvl8pPr>
      <a:lvl9pPr marL="2438685" algn="l" rtl="0" fontAlgn="base">
        <a:spcBef>
          <a:spcPct val="0"/>
        </a:spcBef>
        <a:spcAft>
          <a:spcPct val="0"/>
        </a:spcAft>
        <a:defRPr sz="4300">
          <a:solidFill>
            <a:schemeClr val="tx2"/>
          </a:solidFill>
          <a:latin typeface="Arial" charset="0"/>
        </a:defRPr>
      </a:lvl9pPr>
    </p:titleStyle>
    <p:bodyStyle>
      <a:lvl1pPr marL="357158" indent="-357158" algn="l" rtl="0" eaLnBrk="0" fontAlgn="base" hangingPunct="0">
        <a:spcBef>
          <a:spcPct val="20000"/>
        </a:spcBef>
        <a:spcAft>
          <a:spcPct val="0"/>
        </a:spcAft>
        <a:buClr>
          <a:srgbClr val="2AA3D8"/>
        </a:buClr>
        <a:buSzPct val="65000"/>
        <a:buFontTx/>
        <a:buBlip>
          <a:blip r:embed="rId8"/>
        </a:buBlip>
        <a:defRPr sz="3200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898450" indent="-358745" algn="l" rtl="0" eaLnBrk="0" fontAlgn="base" hangingPunct="0">
        <a:spcBef>
          <a:spcPct val="20000"/>
        </a:spcBef>
        <a:spcAft>
          <a:spcPct val="0"/>
        </a:spcAft>
        <a:buClr>
          <a:srgbClr val="2AA3D8"/>
        </a:buClr>
        <a:buSzPct val="55000"/>
        <a:buFontTx/>
        <a:buBlip>
          <a:blip r:embed="rId8"/>
        </a:buBlip>
        <a:defRPr sz="3000">
          <a:solidFill>
            <a:schemeClr val="tx1"/>
          </a:solidFill>
          <a:latin typeface="Calibri" pitchFamily="34" charset="0"/>
        </a:defRPr>
      </a:lvl2pPr>
      <a:lvl3pPr marL="1434980" indent="-358745" algn="l" rtl="0" eaLnBrk="0" fontAlgn="base" hangingPunct="0">
        <a:spcBef>
          <a:spcPct val="20000"/>
        </a:spcBef>
        <a:spcAft>
          <a:spcPct val="0"/>
        </a:spcAft>
        <a:buClr>
          <a:srgbClr val="2AA3D8"/>
        </a:buClr>
        <a:buSzPct val="50000"/>
        <a:buFontTx/>
        <a:buBlip>
          <a:blip r:embed="rId8"/>
        </a:buBlip>
        <a:defRPr sz="2800">
          <a:solidFill>
            <a:schemeClr val="tx1"/>
          </a:solidFill>
          <a:latin typeface="Calibri" pitchFamily="34" charset="0"/>
        </a:defRPr>
      </a:lvl3pPr>
      <a:lvl4pPr marL="1438155" indent="0" algn="l" rtl="0" eaLnBrk="0" fontAlgn="base" hangingPunct="0">
        <a:spcBef>
          <a:spcPct val="20000"/>
        </a:spcBef>
        <a:spcAft>
          <a:spcPct val="0"/>
        </a:spcAft>
        <a:buClr>
          <a:srgbClr val="2AA3D8"/>
        </a:buClr>
        <a:buSzPct val="65000"/>
        <a:buFont typeface="Arial" charset="0"/>
        <a:buNone/>
        <a:defRPr sz="2500">
          <a:solidFill>
            <a:schemeClr val="tx1"/>
          </a:solidFill>
          <a:latin typeface="Calibri" pitchFamily="34" charset="0"/>
        </a:defRPr>
      </a:lvl4pPr>
      <a:lvl5pPr marL="1793726" indent="0" algn="l" rtl="0" eaLnBrk="0" fontAlgn="base" hangingPunct="0">
        <a:spcBef>
          <a:spcPct val="20000"/>
        </a:spcBef>
        <a:spcAft>
          <a:spcPct val="0"/>
        </a:spcAft>
        <a:buClr>
          <a:srgbClr val="2AA3D8"/>
        </a:buClr>
        <a:buSzPct val="65000"/>
        <a:buFont typeface="Arial" charset="0"/>
        <a:buNone/>
        <a:defRPr sz="2200">
          <a:solidFill>
            <a:schemeClr val="tx1"/>
          </a:solidFill>
          <a:latin typeface="Calibri" pitchFamily="34" charset="0"/>
        </a:defRPr>
      </a:lvl5pPr>
      <a:lvl6pPr marL="3596637" indent="-357759" algn="l" rtl="0" fontAlgn="base">
        <a:spcBef>
          <a:spcPct val="20000"/>
        </a:spcBef>
        <a:spcAft>
          <a:spcPct val="0"/>
        </a:spcAft>
        <a:buClr>
          <a:srgbClr val="2AA3D8"/>
        </a:buClr>
        <a:buSzPct val="65000"/>
        <a:buFont typeface="Arial" charset="0"/>
        <a:buBlip>
          <a:blip r:embed="rId9"/>
        </a:buBlip>
        <a:defRPr sz="3200">
          <a:solidFill>
            <a:schemeClr val="tx1"/>
          </a:solidFill>
          <a:latin typeface="+mn-lt"/>
        </a:defRPr>
      </a:lvl6pPr>
      <a:lvl7pPr marL="4206308" indent="-357759" algn="l" rtl="0" fontAlgn="base">
        <a:spcBef>
          <a:spcPct val="20000"/>
        </a:spcBef>
        <a:spcAft>
          <a:spcPct val="0"/>
        </a:spcAft>
        <a:buClr>
          <a:srgbClr val="2AA3D8"/>
        </a:buClr>
        <a:buSzPct val="65000"/>
        <a:buFont typeface="Arial" charset="0"/>
        <a:buBlip>
          <a:blip r:embed="rId9"/>
        </a:buBlip>
        <a:defRPr sz="3200">
          <a:solidFill>
            <a:schemeClr val="tx1"/>
          </a:solidFill>
          <a:latin typeface="+mn-lt"/>
        </a:defRPr>
      </a:lvl7pPr>
      <a:lvl8pPr marL="4815978" indent="-357759" algn="l" rtl="0" fontAlgn="base">
        <a:spcBef>
          <a:spcPct val="20000"/>
        </a:spcBef>
        <a:spcAft>
          <a:spcPct val="0"/>
        </a:spcAft>
        <a:buClr>
          <a:srgbClr val="2AA3D8"/>
        </a:buClr>
        <a:buSzPct val="65000"/>
        <a:buFont typeface="Arial" charset="0"/>
        <a:buBlip>
          <a:blip r:embed="rId9"/>
        </a:buBlip>
        <a:defRPr sz="3200">
          <a:solidFill>
            <a:schemeClr val="tx1"/>
          </a:solidFill>
          <a:latin typeface="+mn-lt"/>
        </a:defRPr>
      </a:lvl8pPr>
      <a:lvl9pPr marL="5425650" indent="-357759" algn="l" rtl="0" fontAlgn="base">
        <a:spcBef>
          <a:spcPct val="20000"/>
        </a:spcBef>
        <a:spcAft>
          <a:spcPct val="0"/>
        </a:spcAft>
        <a:buClr>
          <a:srgbClr val="2AA3D8"/>
        </a:buClr>
        <a:buSzPct val="65000"/>
        <a:buFont typeface="Arial" charset="0"/>
        <a:buBlip>
          <a:blip r:embed="rId9"/>
        </a:buBlip>
        <a:defRPr sz="32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121934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72" algn="l" defTabSz="121934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342" algn="l" defTabSz="121934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9014" algn="l" defTabSz="121934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685" algn="l" defTabSz="121934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356" algn="l" defTabSz="121934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8027" algn="l" defTabSz="121934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697" algn="l" defTabSz="121934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368" algn="l" defTabSz="121934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239248" y="2853730"/>
            <a:ext cx="11258940" cy="2088231"/>
          </a:xfrm>
        </p:spPr>
        <p:txBody>
          <a:bodyPr/>
          <a:lstStyle/>
          <a:p>
            <a:r>
              <a:rPr lang="en-US" sz="4400" b="0" dirty="0"/>
              <a:t>VU </a:t>
            </a:r>
            <a:r>
              <a:rPr lang="en-US" sz="4400" b="0" dirty="0" err="1"/>
              <a:t>Visualisierung</a:t>
            </a:r>
            <a:r>
              <a:rPr lang="en-US" sz="4400" b="0" dirty="0"/>
              <a:t> 2 (186.833)</a:t>
            </a:r>
            <a:br>
              <a:rPr lang="en-US" sz="4400" dirty="0"/>
            </a:br>
            <a:r>
              <a:rPr lang="en-GB" sz="4400" dirty="0"/>
              <a:t>Rendering molecules for fun and profit</a:t>
            </a:r>
            <a:br>
              <a:rPr lang="en-GB" sz="4400" dirty="0"/>
            </a:br>
            <a:r>
              <a:rPr lang="en-US" sz="2800" b="0" dirty="0"/>
              <a:t>Final Presentation</a:t>
            </a:r>
            <a:endParaRPr lang="de-AT" b="0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239247" y="4941961"/>
            <a:ext cx="11258940" cy="1080121"/>
          </a:xfrm>
        </p:spPr>
        <p:txBody>
          <a:bodyPr/>
          <a:lstStyle/>
          <a:p>
            <a:pPr eaLnBrk="1" hangingPunct="1"/>
            <a:r>
              <a:rPr lang="en-US" i="1" dirty="0" err="1"/>
              <a:t>Yannic</a:t>
            </a:r>
            <a:r>
              <a:rPr lang="en-US" i="1" dirty="0"/>
              <a:t> </a:t>
            </a:r>
            <a:r>
              <a:rPr lang="en-US" i="1" dirty="0" err="1"/>
              <a:t>Ellhotka</a:t>
            </a:r>
            <a:r>
              <a:rPr lang="en-US" i="1" dirty="0"/>
              <a:t> &amp; Simon Wesp</a:t>
            </a:r>
          </a:p>
          <a:p>
            <a:pPr eaLnBrk="1" hangingPunct="1"/>
            <a:r>
              <a:rPr lang="en-US" sz="1800" i="1" dirty="0"/>
              <a:t>11776184 &amp; 11709457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39245" y="6215360"/>
            <a:ext cx="11258942" cy="958850"/>
          </a:xfrm>
        </p:spPr>
        <p:txBody>
          <a:bodyPr/>
          <a:lstStyle/>
          <a:p>
            <a:r>
              <a:rPr lang="de-AT" dirty="0"/>
              <a:t>Institute of Visual Computing &amp; Human-Centered Technology, TU Wien, Austria</a:t>
            </a:r>
          </a:p>
        </p:txBody>
      </p:sp>
      <p:pic>
        <p:nvPicPr>
          <p:cNvPr id="5" name="Picture 4" descr="A diagram of a structure&#10;&#10;Description automatically generated">
            <a:extLst>
              <a:ext uri="{FF2B5EF4-FFF2-40B4-BE49-F238E27FC236}">
                <a16:creationId xmlns:a16="http://schemas.microsoft.com/office/drawing/2014/main" id="{3F1FE6C8-3B2B-4C14-3FA3-8DA173A5B2A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64" t="1" r="-264" b="58823"/>
          <a:stretch/>
        </p:blipFill>
        <p:spPr>
          <a:xfrm>
            <a:off x="741991" y="189434"/>
            <a:ext cx="10711191" cy="252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719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 Article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Displaying molecules is hard</a:t>
            </a:r>
          </a:p>
          <a:p>
            <a:r>
              <a:rPr lang="en-US" dirty="0"/>
              <a:t>Traditional methods inaccurate</a:t>
            </a:r>
          </a:p>
          <a:p>
            <a:r>
              <a:rPr lang="en-US" dirty="0"/>
              <a:t>Better visibility with</a:t>
            </a:r>
          </a:p>
          <a:p>
            <a:pPr lvl="1"/>
            <a:r>
              <a:rPr lang="en-US" dirty="0"/>
              <a:t>Subsurface scattering</a:t>
            </a:r>
          </a:p>
          <a:p>
            <a:pPr lvl="1"/>
            <a:r>
              <a:rPr lang="en-US" dirty="0"/>
              <a:t>Reflections and refractions</a:t>
            </a:r>
          </a:p>
          <a:p>
            <a:pPr lvl="1"/>
            <a:r>
              <a:rPr lang="en-US" dirty="0"/>
              <a:t>Transparency of internal structure 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AT" dirty="0"/>
              <a:t>Yannic </a:t>
            </a:r>
            <a:r>
              <a:rPr lang="de-AT" dirty="0" err="1"/>
              <a:t>Ellhotka</a:t>
            </a:r>
            <a:r>
              <a:rPr lang="de-AT" dirty="0"/>
              <a:t> &amp; Simon Wesp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pPr>
                <a:defRPr/>
              </a:pPr>
              <a:t>2</a:t>
            </a:fld>
            <a:endParaRPr lang="de-AT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C1216B0-ED6C-17B9-1812-179972640CD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4018"/>
          <a:stretch/>
        </p:blipFill>
        <p:spPr>
          <a:xfrm>
            <a:off x="7681763" y="985822"/>
            <a:ext cx="3240360" cy="233680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EBFFBDE-AA25-4F7C-5FD8-4F4958AFA2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1763" y="3686575"/>
            <a:ext cx="3240360" cy="233932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13DAE43-1C35-1AE7-8830-0A97FCD9FE4E}"/>
              </a:ext>
            </a:extLst>
          </p:cNvPr>
          <p:cNvSpPr txBox="1"/>
          <p:nvPr/>
        </p:nvSpPr>
        <p:spPr>
          <a:xfrm>
            <a:off x="7681763" y="3299515"/>
            <a:ext cx="32403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</a:rPr>
              <a:t>Visualization without reflections and refractions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CEB1B9-2CA9-9364-A9F3-9ADF6182B4D8}"/>
              </a:ext>
            </a:extLst>
          </p:cNvPr>
          <p:cNvSpPr txBox="1"/>
          <p:nvPr/>
        </p:nvSpPr>
        <p:spPr>
          <a:xfrm>
            <a:off x="7662836" y="6029385"/>
            <a:ext cx="32403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</a:rPr>
              <a:t>Visualization with reflections and refractions </a:t>
            </a:r>
          </a:p>
        </p:txBody>
      </p:sp>
    </p:spTree>
    <p:extLst>
      <p:ext uri="{BB962C8B-B14F-4D97-AF65-F5344CB8AC3E}">
        <p14:creationId xmlns:p14="http://schemas.microsoft.com/office/powerpoint/2010/main" val="3128835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Rasterization of internal structure (sticks)</a:t>
            </a:r>
          </a:p>
          <a:p>
            <a:r>
              <a:rPr lang="en-US" dirty="0"/>
              <a:t>Surface rendering with raymarching</a:t>
            </a:r>
          </a:p>
          <a:p>
            <a:r>
              <a:rPr lang="en-US" dirty="0"/>
              <a:t>Apply effects</a:t>
            </a:r>
          </a:p>
          <a:p>
            <a:pPr lvl="1"/>
            <a:r>
              <a:rPr lang="en-US" dirty="0"/>
              <a:t>1. Transparency + translucency</a:t>
            </a:r>
          </a:p>
          <a:p>
            <a:pPr lvl="1"/>
            <a:r>
              <a:rPr lang="en-US" dirty="0"/>
              <a:t>2. Subsurface scattering</a:t>
            </a:r>
          </a:p>
          <a:p>
            <a:pPr lvl="1"/>
            <a:r>
              <a:rPr lang="en-US" dirty="0"/>
              <a:t>3. Transparent structures beneath the surface</a:t>
            </a:r>
          </a:p>
          <a:p>
            <a:pPr lvl="1"/>
            <a:r>
              <a:rPr lang="en-US" dirty="0"/>
              <a:t>4. Reflections and refractions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AT" dirty="0"/>
              <a:t>Yannic </a:t>
            </a:r>
            <a:r>
              <a:rPr lang="de-AT" dirty="0" err="1"/>
              <a:t>Ellhotka</a:t>
            </a:r>
            <a:r>
              <a:rPr lang="de-AT" dirty="0"/>
              <a:t> &amp; Simon Wesp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pPr>
                <a:defRPr/>
              </a:pPr>
              <a:t>3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794192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&amp;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WebGPU</a:t>
            </a:r>
            <a:endParaRPr lang="en-US" dirty="0"/>
          </a:p>
          <a:p>
            <a:pPr lvl="1"/>
            <a:r>
              <a:rPr lang="en-US" dirty="0"/>
              <a:t>Compute shader</a:t>
            </a:r>
          </a:p>
          <a:p>
            <a:pPr lvl="1"/>
            <a:r>
              <a:rPr lang="en-US" dirty="0"/>
              <a:t>Classic mesh rasterization</a:t>
            </a:r>
          </a:p>
          <a:p>
            <a:pPr lvl="1"/>
            <a:r>
              <a:rPr lang="en-US" dirty="0"/>
              <a:t>Raymarching</a:t>
            </a:r>
          </a:p>
          <a:p>
            <a:r>
              <a:rPr lang="en-US" dirty="0"/>
              <a:t>Typescript</a:t>
            </a:r>
          </a:p>
          <a:p>
            <a:r>
              <a:rPr lang="en-US" dirty="0" err="1"/>
              <a:t>SvelteKit</a:t>
            </a:r>
            <a:endParaRPr lang="en-US" dirty="0"/>
          </a:p>
          <a:p>
            <a:r>
              <a:rPr lang="en-US" dirty="0"/>
              <a:t>RCSB PDB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AT" dirty="0"/>
              <a:t>Yannic </a:t>
            </a:r>
            <a:r>
              <a:rPr lang="de-AT" dirty="0" err="1"/>
              <a:t>Ellhotka</a:t>
            </a:r>
            <a:r>
              <a:rPr lang="de-AT" dirty="0"/>
              <a:t> &amp; Simon Wesp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pPr>
                <a:defRPr/>
              </a:pPr>
              <a:t>4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6211357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0C3D82-4865-0582-7C1F-17EBFB040F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8624F-7ED3-BDD4-CE2B-8CF40A1EE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&amp;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C0F4A-BD8D-C855-BCCA-EC002F496F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 Render Passes + Blending</a:t>
            </a:r>
          </a:p>
          <a:p>
            <a:pPr lvl="1"/>
            <a:r>
              <a:rPr lang="en-US" dirty="0"/>
              <a:t>Rasterization</a:t>
            </a:r>
          </a:p>
          <a:p>
            <a:pPr lvl="1"/>
            <a:r>
              <a:rPr lang="en-US" dirty="0"/>
              <a:t>Ray Marching</a:t>
            </a:r>
          </a:p>
          <a:p>
            <a:r>
              <a:rPr lang="en-US" dirty="0"/>
              <a:t>Mini </a:t>
            </a:r>
            <a:r>
              <a:rPr lang="en-US" dirty="0" err="1"/>
              <a:t>WebGPU</a:t>
            </a:r>
            <a:r>
              <a:rPr lang="en-US"/>
              <a:t> Framework</a:t>
            </a:r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80671E-3E49-56AB-247A-0378F6FACC3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AT" dirty="0"/>
              <a:t>Yannic </a:t>
            </a:r>
            <a:r>
              <a:rPr lang="de-AT" dirty="0" err="1"/>
              <a:t>Ellhotka</a:t>
            </a:r>
            <a:r>
              <a:rPr lang="de-AT" dirty="0"/>
              <a:t> &amp; Simon Wesp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C62CD5-8919-1FCF-9D3E-C5EB6F29FEB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pPr>
                <a:defRPr/>
              </a:pPr>
              <a:t>5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9817056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97A1DF-8D68-8247-3033-69DF2093D7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DA160-9A10-8AA0-D55D-FBE147066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0C3142-0372-4CFC-7819-E26FC51FE1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WebGPU</a:t>
            </a:r>
            <a:r>
              <a:rPr lang="en-US" dirty="0"/>
              <a:t> Support varies a lot</a:t>
            </a:r>
          </a:p>
          <a:p>
            <a:r>
              <a:rPr lang="en-US" dirty="0"/>
              <a:t>Protein Files invalid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020A15-1B34-50F4-099F-14995DA255B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AT" dirty="0"/>
              <a:t>Yannic </a:t>
            </a:r>
            <a:r>
              <a:rPr lang="de-AT" dirty="0" err="1"/>
              <a:t>Ellhotka</a:t>
            </a:r>
            <a:r>
              <a:rPr lang="de-AT" dirty="0"/>
              <a:t> &amp; Simon Wesp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0786F9-6335-4062-A6DE-10C81F1FCE6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pPr>
                <a:defRPr/>
              </a:pPr>
              <a:t>6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8625438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48A13B-787F-4D10-9E2F-84B6D50C26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E79CD-C2B4-C21F-6DA1-2AEDC3AB5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DEA53E-B5F8-718E-6495-5B32F0C659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39705" lvl="1" indent="0">
              <a:buNone/>
            </a:pPr>
            <a:r>
              <a:rPr lang="en-US" dirty="0"/>
              <a:t>Demo :)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38415A-5134-F54E-D93A-F7CAF9735B3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AT" dirty="0"/>
              <a:t>Yannic </a:t>
            </a:r>
            <a:r>
              <a:rPr lang="de-AT" dirty="0" err="1"/>
              <a:t>Ellhotka</a:t>
            </a:r>
            <a:r>
              <a:rPr lang="de-AT" dirty="0"/>
              <a:t> &amp; Simon Wesp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5A824D-C33B-22A4-1BB2-CDAF0C8B1B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pPr>
                <a:defRPr/>
              </a:pPr>
              <a:t>7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791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939" y="42082"/>
            <a:ext cx="11305256" cy="757414"/>
          </a:xfrm>
        </p:spPr>
        <p:txBody>
          <a:bodyPr/>
          <a:lstStyle/>
          <a:p>
            <a:r>
              <a:rPr lang="en-GB" sz="3600" dirty="0"/>
              <a:t>Rendering molecules for fun and profit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P. </a:t>
            </a:r>
            <a:r>
              <a:rPr lang="en-US" dirty="0" err="1"/>
              <a:t>Hermosilla</a:t>
            </a:r>
            <a:r>
              <a:rPr lang="en-US" dirty="0"/>
              <a:t> and S. Maisch and P.-P. Vázquez and T. </a:t>
            </a:r>
            <a:r>
              <a:rPr lang="en-US" dirty="0" err="1"/>
              <a:t>Ropinski</a:t>
            </a:r>
            <a:endParaRPr lang="en-US" dirty="0"/>
          </a:p>
          <a:p>
            <a:pPr marL="0" indent="0">
              <a:buNone/>
            </a:pPr>
            <a:r>
              <a:rPr lang="en-US" sz="3600" b="1" dirty="0"/>
              <a:t>Improving Perception of Molecular Surface Visualizations</a:t>
            </a:r>
          </a:p>
          <a:p>
            <a:pPr marL="0" indent="0">
              <a:buNone/>
            </a:pPr>
            <a:r>
              <a:rPr lang="en-US" dirty="0" err="1"/>
              <a:t>Eurographics</a:t>
            </a:r>
            <a:r>
              <a:rPr lang="en-US" dirty="0"/>
              <a:t> Workshop on Visual Computing for Biology and Medicine, 2018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AT" dirty="0"/>
              <a:t>Yannic </a:t>
            </a:r>
            <a:r>
              <a:rPr lang="de-AT" dirty="0" err="1"/>
              <a:t>Ellhotka</a:t>
            </a:r>
            <a:r>
              <a:rPr lang="de-AT" dirty="0"/>
              <a:t> &amp; Simon Wesp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3707275-EA33-4C2C-A96C-B80BEB93EE54}" type="slidenum">
              <a:rPr lang="de-AT" smtClean="0"/>
              <a:pPr>
                <a:defRPr/>
              </a:pPr>
              <a:t>8</a:t>
            </a:fld>
            <a:endParaRPr lang="de-AT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5B87647-8D0A-571A-E4FE-70FB8BE4AC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8506" y="3285778"/>
            <a:ext cx="9838122" cy="2871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38224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PROFILE" val="D:\WINNT\System32\spool\DRIVERS\COLOR\c840i1_sams_d65_fb_2.icc"/>
  <p:tag name="DESTINATIONPROFILE" val="D:\WINNT\System32\spool\DRIVERS\COLOR\Projector_16.08.2005_3_hab.icc"/>
  <p:tag name="RI" val="0"/>
  <p:tag name="VIEW" val="MONITOR"/>
</p:tagLst>
</file>

<file path=ppt/theme/theme1.xml><?xml version="1.0" encoding="utf-8"?>
<a:theme xmlns:a="http://schemas.openxmlformats.org/drawingml/2006/main" name="Blends">
  <a:themeElements>
    <a:clrScheme name="ICG-Standard">
      <a:dk1>
        <a:srgbClr val="000000"/>
      </a:dk1>
      <a:lt1>
        <a:srgbClr val="FFFFFF"/>
      </a:lt1>
      <a:dk2>
        <a:srgbClr val="FFFFFF"/>
      </a:dk2>
      <a:lt2>
        <a:srgbClr val="006599"/>
      </a:lt2>
      <a:accent1>
        <a:srgbClr val="006599"/>
      </a:accent1>
      <a:accent2>
        <a:srgbClr val="C32D9B"/>
      </a:accent2>
      <a:accent3>
        <a:srgbClr val="FFFFFF"/>
      </a:accent3>
      <a:accent4>
        <a:srgbClr val="000000"/>
      </a:accent4>
      <a:accent5>
        <a:srgbClr val="00B050"/>
      </a:accent5>
      <a:accent6>
        <a:srgbClr val="FF0000"/>
      </a:accent6>
      <a:hlink>
        <a:srgbClr val="3333CC"/>
      </a:hlink>
      <a:folHlink>
        <a:srgbClr val="8484E0"/>
      </a:folHlink>
    </a:clrScheme>
    <a:fontScheme name="Calibri-Cambria">
      <a:majorFont>
        <a:latin typeface="Calibri" panose="020F0502020204030204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>
            <a:lumMod val="20000"/>
            <a:lumOff val="80000"/>
          </a:schemeClr>
        </a:solidFill>
        <a:ln w="28575" cap="flat" cmpd="sng" algn="ctr">
          <a:solidFill>
            <a:schemeClr val="accent5">
              <a:lumMod val="5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z="2800" dirty="0" err="1" smtClean="0">
            <a:latin typeface="Calibri" panose="020F0502020204030204" pitchFamily="34" charset="0"/>
          </a:defRPr>
        </a:defPPr>
      </a:lstStyle>
    </a:tx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FFFFFF"/>
        </a:dk2>
        <a:lt2>
          <a:srgbClr val="5F5F5F"/>
        </a:lt2>
        <a:accent1>
          <a:srgbClr val="2AA3D8"/>
        </a:accent1>
        <a:accent2>
          <a:srgbClr val="C32D9B"/>
        </a:accent2>
        <a:accent3>
          <a:srgbClr val="FFFFFF"/>
        </a:accent3>
        <a:accent4>
          <a:srgbClr val="000000"/>
        </a:accent4>
        <a:accent5>
          <a:srgbClr val="ACCEE9"/>
        </a:accent5>
        <a:accent6>
          <a:srgbClr val="B0288C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Pages>11</Pages>
  <Words>707</Words>
  <Application>Microsoft Macintosh PowerPoint</Application>
  <PresentationFormat>Custom</PresentationFormat>
  <Paragraphs>97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Times New Roman</vt:lpstr>
      <vt:lpstr>Calibri</vt:lpstr>
      <vt:lpstr>Wingdings</vt:lpstr>
      <vt:lpstr>Blends</vt:lpstr>
      <vt:lpstr>VU Visualisierung 2 (186.833) Rendering molecules for fun and profit Final Presentation</vt:lpstr>
      <vt:lpstr>Short Article Summary</vt:lpstr>
      <vt:lpstr>Concept</vt:lpstr>
      <vt:lpstr>Implementation &amp; Data</vt:lpstr>
      <vt:lpstr>Implementation &amp; Data</vt:lpstr>
      <vt:lpstr>Challenges</vt:lpstr>
      <vt:lpstr>Demo</vt:lpstr>
      <vt:lpstr>Rendering molecules for fun and profit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2009-05-18T22:11:47Z</dcterms:created>
  <dcterms:modified xsi:type="dcterms:W3CDTF">2025-01-08T15:56:42Z</dcterms:modified>
</cp:coreProperties>
</file>