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custDataLst>
    <p:tags r:id="rId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 varScale="1">
        <p:scale>
          <a:sx n="88" d="100"/>
          <a:sy n="88" d="100"/>
        </p:scale>
        <p:origin x="1356" y="90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Implementation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(sticks)</a:t>
            </a:r>
          </a:p>
          <a:p>
            <a:r>
              <a:rPr lang="en-US" dirty="0"/>
              <a:t>Surface rendering with raymarching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 + translucency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Transparent structures beneath the surface</a:t>
            </a:r>
          </a:p>
          <a:p>
            <a:pPr lvl="1"/>
            <a:r>
              <a:rPr lang="en-US" dirty="0"/>
              <a:t>4. Reflections and refractions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pPr lvl="1"/>
            <a:r>
              <a:rPr lang="en-US" dirty="0"/>
              <a:t>Compute shader</a:t>
            </a:r>
          </a:p>
          <a:p>
            <a:pPr lvl="1"/>
            <a:r>
              <a:rPr lang="en-US" dirty="0"/>
              <a:t>Classic mesh rasterization</a:t>
            </a:r>
          </a:p>
          <a:p>
            <a:pPr lvl="1"/>
            <a:r>
              <a:rPr lang="en-US" dirty="0"/>
              <a:t>Raymarching</a:t>
            </a:r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433</Words>
  <Application>Microsoft Office PowerPoint</Application>
  <PresentationFormat>Custom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Times New Roman</vt:lpstr>
      <vt:lpstr>Wingdings</vt:lpstr>
      <vt:lpstr>Arial</vt:lpstr>
      <vt:lpstr>Blends</vt:lpstr>
      <vt:lpstr>VU Visualisierung 2 (186.833) Rendering molecules for fun and profit Implementation</vt:lpstr>
      <vt:lpstr>Short Article Summary</vt:lpstr>
      <vt:lpstr>Concept</vt:lpstr>
      <vt:lpstr>Implementation &amp; Data</vt:lpstr>
      <vt:lpstr>Rendering molecules for fun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2024-10-22T13:43:59Z</dcterms:modified>
</cp:coreProperties>
</file>