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71" r:id="rId5"/>
    <p:sldId id="257" r:id="rId6"/>
    <p:sldId id="258" r:id="rId7"/>
    <p:sldId id="268" r:id="rId8"/>
    <p:sldId id="259" r:id="rId9"/>
    <p:sldId id="260" r:id="rId10"/>
    <p:sldId id="270" r:id="rId11"/>
    <p:sldId id="261" r:id="rId12"/>
    <p:sldId id="269" r:id="rId13"/>
    <p:sldId id="263" r:id="rId14"/>
    <p:sldId id="264" r:id="rId15"/>
    <p:sldId id="265" r:id="rId16"/>
  </p:sldIdLst>
  <p:sldSz cx="122078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  <a:srgbClr val="FAA500"/>
    <a:srgbClr val="FAA400"/>
    <a:srgbClr val="FFB700"/>
    <a:srgbClr val="49627C"/>
    <a:srgbClr val="4B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1" autoAdjust="0"/>
  </p:normalViewPr>
  <p:slideViewPr>
    <p:cSldViewPr showGuides="1">
      <p:cViewPr varScale="1">
        <p:scale>
          <a:sx n="114" d="100"/>
          <a:sy n="114" d="100"/>
        </p:scale>
        <p:origin x="408" y="102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-417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55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17.06.2021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246188"/>
            <a:ext cx="5564188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41956DE-3C7B-4AA2-BC8D-DCAEB4A856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730734B-ADAA-459F-8602-5BBDA6B035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1772817"/>
            <a:ext cx="9373229" cy="3816424"/>
          </a:xfrm>
        </p:spPr>
        <p:txBody>
          <a:bodyPr/>
          <a:lstStyle>
            <a:lvl1pPr marL="268288" indent="-268288">
              <a:defRPr sz="2600">
                <a:solidFill>
                  <a:schemeClr val="accent2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«	Textmasterformat </a:t>
            </a:r>
            <a:br>
              <a:rPr lang="de-DE" dirty="0"/>
            </a:br>
            <a:r>
              <a:rPr lang="de-DE" dirty="0"/>
              <a:t>zweite Zeile bearbeiten. »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65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6" y="1665668"/>
            <a:ext cx="10815264" cy="3923574"/>
          </a:xfrm>
        </p:spPr>
        <p:txBody>
          <a:bodyPr/>
          <a:lstStyle>
            <a:lvl1pPr marL="0" indent="0">
              <a:defRPr sz="3600">
                <a:solidFill>
                  <a:schemeClr val="accent1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 sz="2400"/>
            </a:lvl2pPr>
          </a:lstStyle>
          <a:p>
            <a:pPr lvl="0"/>
            <a:r>
              <a:rPr lang="de-DE" dirty="0"/>
              <a:t>Text bearbeiten 36pt</a:t>
            </a:r>
          </a:p>
          <a:p>
            <a:pPr lvl="1"/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667E2-AC56-44A4-90E3-D9A919B7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ABB-AF66-4E92-A989-74581D3E8EC3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A3603-2670-4A9B-8E4C-559BD285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62A12-5F87-40E4-BEF4-A510443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315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AD2-0BEE-452D-9061-4A248BE61E5B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F61-4EC5-40E0-B4CB-067F0B94BDCC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F85079-FBE5-45D3-A121-9368E48BD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75F9DB8-EE42-4612-81FD-16E4482D62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D1B50E2-45F7-4651-9399-8B82A1153A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79FA1F14-2BBD-446E-892D-E8E85CD13B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50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4562948"/>
            <a:ext cx="9985659" cy="1818381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4155542"/>
            <a:ext cx="9985660" cy="353579"/>
          </a:xfrm>
        </p:spPr>
        <p:txBody>
          <a:bodyPr anchor="t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4309270-F916-4229-8A64-6C1B010730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371851"/>
            <a:ext cx="9985659" cy="1137270"/>
          </a:xfrm>
        </p:spPr>
        <p:txBody>
          <a:bodyPr anchor="t"/>
          <a:lstStyle>
            <a:lvl1pPr algn="l">
              <a:lnSpc>
                <a:spcPct val="110000"/>
              </a:lnSpc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3060124"/>
            <a:ext cx="9985660" cy="29686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05A64D-5978-4C06-BBF9-856EF1F636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231" y="4604273"/>
            <a:ext cx="9985660" cy="84085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50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429002"/>
            <a:ext cx="10671136" cy="1656183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4259" y="1268761"/>
            <a:ext cx="10803105" cy="2016225"/>
          </a:xfrm>
        </p:spPr>
        <p:txBody>
          <a:bodyPr anchor="t"/>
          <a:lstStyle>
            <a:lvl1pPr marL="0" indent="0" algn="l">
              <a:buNone/>
              <a:defRPr sz="1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 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A7DB9-33EC-4FDC-BF7B-0F482BF5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BEC2-C31A-49DB-9862-23EF95F2F018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B31533-AC0A-4597-9D5D-B1A7047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F5F6767-D1A8-4982-A7E0-5306C8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23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B63-BED8-4B4C-880F-E4D3D5F2ADB6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8C08398-E6B7-4101-B777-CE11CB665B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0243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91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2E5-7D90-426E-8EB2-F9328CE29B7D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FA1C-CB3E-46EE-8CAC-1DABD2B281F5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07EB8404-FD2C-46BC-B835-07167B9F1C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305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906CEB3-4C83-457B-B6DA-E527A9041EAC}"/>
              </a:ext>
            </a:extLst>
          </p:cNvPr>
          <p:cNvSpPr/>
          <p:nvPr userDrawn="1"/>
        </p:nvSpPr>
        <p:spPr>
          <a:xfrm>
            <a:off x="69623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BD7BF64-D05D-4FA1-B925-6AC1AAA7D0C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09470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25DE83E3-2BA6-417E-8DF2-1C4ED2FE6B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9470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B9D6EB-4B88-4966-8B93-9BD21B9FC188}"/>
              </a:ext>
            </a:extLst>
          </p:cNvPr>
          <p:cNvSpPr/>
          <p:nvPr userDrawn="1"/>
        </p:nvSpPr>
        <p:spPr>
          <a:xfrm>
            <a:off x="4409395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288B0FC-F3ED-49CD-9740-B0BB136B857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22636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D5CF0947-800B-4380-B227-178C832286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2636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BA587B8-B5B0-44C6-AE0F-DD58653DA85B}"/>
              </a:ext>
            </a:extLst>
          </p:cNvPr>
          <p:cNvSpPr/>
          <p:nvPr userDrawn="1"/>
        </p:nvSpPr>
        <p:spPr>
          <a:xfrm>
            <a:off x="812256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203549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  <p15:guide id="2" orient="horz" pos="10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67ACBE-DF2F-4C19-B1A2-F42E3917AE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392" y="3479470"/>
            <a:ext cx="10369151" cy="20188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15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Text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B1AB986-6D68-4B01-B450-26D52599E5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392" y="3788230"/>
            <a:ext cx="10356792" cy="302820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09B286-5159-4500-A247-E72114CB63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392" y="417280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9F80FDE-4806-40C3-AAB5-303198D41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392" y="4556960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8115501-DB9E-4F50-86CD-985C5D568F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92" y="494111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CAD63B-8AEB-4D70-8170-55AC67B9C5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392" y="5325271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halten, nicht verwendete Zeilen löschen</a:t>
            </a:r>
          </a:p>
        </p:txBody>
      </p:sp>
    </p:spTree>
    <p:extLst>
      <p:ext uri="{BB962C8B-B14F-4D97-AF65-F5344CB8AC3E}">
        <p14:creationId xmlns:p14="http://schemas.microsoft.com/office/powerpoint/2010/main" val="30426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6306" y="1628801"/>
            <a:ext cx="10815264" cy="396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60321" y="6160266"/>
            <a:ext cx="1133416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  <a:latin typeface="Lucida Grande (Textkörper)"/>
              </a:defRPr>
            </a:lvl1pPr>
          </a:lstStyle>
          <a:p>
            <a:fld id="{92C19E8F-39D4-4946-A932-BCCB718DD68C}" type="datetime1">
              <a:rPr lang="de-CH" smtClean="0"/>
              <a:t>17.06.2021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24046" y="6160264"/>
            <a:ext cx="2339460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90552" y="6160266"/>
            <a:ext cx="721018" cy="19074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689" y="6000468"/>
            <a:ext cx="89845" cy="85536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B9C23BA-DAC9-474B-B5DE-5E1250CD95B8}"/>
              </a:ext>
            </a:extLst>
          </p:cNvPr>
          <p:cNvSpPr/>
          <p:nvPr userDrawn="1"/>
        </p:nvSpPr>
        <p:spPr>
          <a:xfrm>
            <a:off x="698575" y="6160542"/>
            <a:ext cx="6328656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97D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 University of Applied Sciences | Engineering and Information Technology</a:t>
            </a:r>
            <a:endParaRPr kumimoji="0" lang="de-CH" sz="1300" b="0" i="0" u="none" strike="noStrike" kern="1200" cap="none" spc="0" normalizeH="0" baseline="0" noProof="0" dirty="0">
              <a:ln>
                <a:noFill/>
              </a:ln>
              <a:solidFill>
                <a:srgbClr val="697D9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2" r:id="rId3"/>
    <p:sldLayoutId id="2147483667" r:id="rId4"/>
    <p:sldLayoutId id="2147483666" r:id="rId5"/>
    <p:sldLayoutId id="2147483669" r:id="rId6"/>
    <p:sldLayoutId id="2147483659" r:id="rId7"/>
    <p:sldLayoutId id="2147483670" r:id="rId8"/>
    <p:sldLayoutId id="2147483674" r:id="rId9"/>
    <p:sldLayoutId id="2147483665" r:id="rId10"/>
    <p:sldLayoutId id="2147483668" r:id="rId11"/>
    <p:sldLayoutId id="2147483671" r:id="rId12"/>
    <p:sldLayoutId id="2147483663" r:id="rId13"/>
    <p:sldLayoutId id="2147483664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tabLst>
          <a:tab pos="1792288" algn="l"/>
        </a:tabLs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None/>
        <a:defRPr sz="22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33400" indent="-261938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06450" indent="-273050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77913" indent="-274638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367BBC-B448-4AEF-AD19-FC089E5FE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" r="1" b="1"/>
          <a:stretch/>
        </p:blipFill>
        <p:spPr>
          <a:xfrm>
            <a:off x="20" y="10"/>
            <a:ext cx="12207855" cy="685799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08" y="4719128"/>
            <a:ext cx="10369151" cy="320741"/>
          </a:xfrm>
        </p:spPr>
        <p:txBody>
          <a:bodyPr anchor="t">
            <a:normAutofit/>
          </a:bodyPr>
          <a:lstStyle/>
          <a:p>
            <a:r>
              <a:rPr lang="de-DE" dirty="0"/>
              <a:t>By Yannick Stebler</a:t>
            </a:r>
            <a:endParaRPr lang="de-CH" dirty="0"/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F4782835-0C28-427A-9ECE-AF6CF4CA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67" y="4236764"/>
            <a:ext cx="10356792" cy="482364"/>
          </a:xfrm>
        </p:spPr>
        <p:txBody>
          <a:bodyPr/>
          <a:lstStyle/>
          <a:p>
            <a:r>
              <a:rPr lang="de-DE" sz="3200" dirty="0">
                <a:solidFill>
                  <a:schemeClr val="bg1"/>
                </a:solidFill>
              </a:rPr>
              <a:t>Freenet </a:t>
            </a:r>
            <a:r>
              <a:rPr lang="de-DE" sz="3200" dirty="0" err="1">
                <a:solidFill>
                  <a:schemeClr val="bg1"/>
                </a:solidFill>
              </a:rPr>
              <a:t>as</a:t>
            </a:r>
            <a:r>
              <a:rPr lang="de-DE" sz="3200" dirty="0">
                <a:solidFill>
                  <a:schemeClr val="bg1"/>
                </a:solidFill>
              </a:rPr>
              <a:t> a </a:t>
            </a:r>
            <a:r>
              <a:rPr lang="de-DE" sz="3200" dirty="0" err="1">
                <a:solidFill>
                  <a:schemeClr val="bg1"/>
                </a:solidFill>
              </a:rPr>
              <a:t>broker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for</a:t>
            </a:r>
            <a:r>
              <a:rPr lang="de-DE" sz="3200" dirty="0">
                <a:solidFill>
                  <a:schemeClr val="bg1"/>
                </a:solidFill>
              </a:rPr>
              <a:t> „Medical“ IoT Data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C71E8E8-D389-43E7-A1B7-6390C979E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437" y="569397"/>
            <a:ext cx="1189507" cy="13659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and </a:t>
            </a:r>
            <a:r>
              <a:rPr lang="de-DE" dirty="0" err="1"/>
              <a:t>Prevention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Spoofing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Interruption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flooding</a:t>
            </a:r>
            <a:r>
              <a:rPr lang="de-DE" dirty="0"/>
              <a:t> Freenet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Phyiscal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IoT </a:t>
            </a:r>
            <a:r>
              <a:rPr lang="de-DE" dirty="0" err="1"/>
              <a:t>sender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Freenet </a:t>
            </a:r>
            <a:r>
              <a:rPr lang="de-DE" dirty="0" err="1"/>
              <a:t>Node</a:t>
            </a:r>
            <a:r>
              <a:rPr lang="de-DE" dirty="0"/>
              <a:t> Hardware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CH" dirty="0"/>
              <a:t>Man in </a:t>
            </a:r>
            <a:r>
              <a:rPr lang="de-CH" dirty="0" err="1"/>
              <a:t>the</a:t>
            </a:r>
            <a:r>
              <a:rPr lang="de-CH" dirty="0"/>
              <a:t> Middle </a:t>
            </a:r>
            <a:r>
              <a:rPr lang="de-CH" dirty="0" err="1"/>
              <a:t>Attacks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1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Deffined</a:t>
            </a:r>
            <a:r>
              <a:rPr lang="de-DE" dirty="0"/>
              <a:t> / </a:t>
            </a:r>
            <a:r>
              <a:rPr lang="de-DE" dirty="0" err="1"/>
              <a:t>Developed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Anonymous and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demanding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Still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(Prototype)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8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Questions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306427-8D76-467A-8430-25A3DCFD7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1628775"/>
            <a:ext cx="3960813" cy="3960813"/>
          </a:xfrm>
          <a:noFill/>
        </p:spPr>
      </p:pic>
    </p:spTree>
    <p:extLst>
      <p:ext uri="{BB962C8B-B14F-4D97-AF65-F5344CB8AC3E}">
        <p14:creationId xmlns:p14="http://schemas.microsoft.com/office/powerpoint/2010/main" val="16259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3B4C9-3C30-4374-BE33-5FB835FF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C940-C249-4997-AD9F-EBA1A1DA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Topic – Problem </a:t>
            </a:r>
            <a:r>
              <a:rPr lang="en-US" dirty="0"/>
              <a:t>definition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Goals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Freenet (Broker)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Architecture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Attacks</a:t>
            </a:r>
            <a:r>
              <a:rPr lang="de-DE" dirty="0"/>
              <a:t> and </a:t>
            </a:r>
            <a:r>
              <a:rPr lang="de-DE" dirty="0" err="1"/>
              <a:t>Preventions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Conclusion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Questions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- Problem </a:t>
            </a:r>
            <a:r>
              <a:rPr lang="en-US" dirty="0"/>
              <a:t>definition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0"/>
            <a:ext cx="10815264" cy="3960440"/>
          </a:xfrm>
        </p:spPr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IoT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Many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Same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Exchange via </a:t>
            </a:r>
            <a:r>
              <a:rPr lang="de-DE" dirty="0" err="1"/>
              <a:t>manufacturer</a:t>
            </a:r>
            <a:endParaRPr lang="de-DE" dirty="0"/>
          </a:p>
          <a:p>
            <a:pPr lvl="1" indent="0">
              <a:buNone/>
            </a:pPr>
            <a:r>
              <a:rPr lang="de-DE" dirty="0"/>
              <a:t>			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manufacturer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bankruptcy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useless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EC9E17-DCDB-47BF-814C-F511C8398C66}"/>
              </a:ext>
            </a:extLst>
          </p:cNvPr>
          <p:cNvSpPr txBox="1"/>
          <p:nvPr/>
        </p:nvSpPr>
        <p:spPr>
          <a:xfrm rot="5400000">
            <a:off x="3268560" y="3312048"/>
            <a:ext cx="485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800" dirty="0"/>
              <a:t>=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1765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anonymous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Implement </a:t>
            </a:r>
            <a:r>
              <a:rPr lang="de-DE" dirty="0" err="1"/>
              <a:t>it</a:t>
            </a:r>
            <a:r>
              <a:rPr lang="de-DE" dirty="0"/>
              <a:t> in a </a:t>
            </a:r>
            <a:r>
              <a:rPr lang="de-DE" dirty="0" err="1"/>
              <a:t>small</a:t>
            </a:r>
            <a:r>
              <a:rPr lang="de-DE" dirty="0"/>
              <a:t> prototype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94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Freenet (Broker)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 </a:t>
            </a:r>
            <a:r>
              <a:rPr lang="de-DE" dirty="0" err="1"/>
              <a:t>software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Peer-to-peer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censorship-resistant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Share </a:t>
            </a:r>
            <a:r>
              <a:rPr lang="de-DE" dirty="0" err="1"/>
              <a:t>files</a:t>
            </a:r>
            <a:r>
              <a:rPr lang="de-DE" dirty="0"/>
              <a:t>, browse and publish „</a:t>
            </a:r>
            <a:r>
              <a:rPr lang="de-DE" dirty="0" err="1"/>
              <a:t>freesites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chat</a:t>
            </a:r>
            <a:r>
              <a:rPr lang="de-DE" dirty="0"/>
              <a:t> on </a:t>
            </a:r>
            <a:r>
              <a:rPr lang="de-DE" dirty="0" err="1"/>
              <a:t>forums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bandwith</a:t>
            </a:r>
            <a:br>
              <a:rPr lang="de-DE" dirty="0"/>
            </a:br>
            <a:r>
              <a:rPr lang="de-DE" dirty="0"/>
              <a:t>and a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Broker in </a:t>
            </a:r>
            <a:r>
              <a:rPr lang="de-DE" dirty="0" err="1"/>
              <a:t>my</a:t>
            </a:r>
            <a:r>
              <a:rPr lang="de-DE" dirty="0"/>
              <a:t> Thesis 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  <p:pic>
        <p:nvPicPr>
          <p:cNvPr id="1026" name="Picture 2" descr="The freenet project">
            <a:extLst>
              <a:ext uri="{FF2B5EF4-FFF2-40B4-BE49-F238E27FC236}">
                <a16:creationId xmlns:a16="http://schemas.microsoft.com/office/drawing/2014/main" id="{C2E2EC2A-AC21-4F32-87D7-84E78FDE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193" y="3427377"/>
            <a:ext cx="2232248" cy="15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4906933-6644-40C3-A907-E76E9288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32" y="1951775"/>
            <a:ext cx="10687411" cy="3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de-DE" dirty="0" err="1"/>
              <a:t>Initialisation</a:t>
            </a:r>
            <a:r>
              <a:rPr lang="de-DE" dirty="0"/>
              <a:t> 1</a:t>
            </a:r>
            <a:endParaRPr lang="de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F9AEB5-1B39-46CA-A9A1-4EBFC3D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1"/>
            <a:ext cx="10815264" cy="3960440"/>
          </a:xfrm>
        </p:spPr>
        <p:txBody>
          <a:bodyPr>
            <a:normAutofit/>
          </a:bodyPr>
          <a:lstStyle/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Inputlimitation</a:t>
            </a:r>
            <a:r>
              <a:rPr lang="en-US" dirty="0"/>
              <a:t> of small IoT device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Scratchable QR-code of upload URI (Path)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Register the sending device on receiving device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Start initialization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518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en-US" dirty="0"/>
              <a:t>initialization 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Register Receiver URI on Sender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Both </a:t>
            </a:r>
            <a:r>
              <a:rPr lang="de-DE" dirty="0" err="1"/>
              <a:t>generate</a:t>
            </a:r>
            <a:r>
              <a:rPr lang="de-DE" dirty="0"/>
              <a:t> ECDH </a:t>
            </a:r>
            <a:r>
              <a:rPr lang="de-DE" dirty="0" err="1"/>
              <a:t>Keypair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Public Keys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Secret and Generate </a:t>
            </a:r>
            <a:r>
              <a:rPr lang="de-DE" dirty="0" err="1"/>
              <a:t>new</a:t>
            </a:r>
            <a:r>
              <a:rPr lang="de-DE" dirty="0"/>
              <a:t> URIs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</a:t>
            </a:r>
            <a:r>
              <a:rPr lang="de-DE" dirty="0" err="1"/>
              <a:t>Encrypted</a:t>
            </a:r>
            <a:r>
              <a:rPr lang="de-DE" dirty="0"/>
              <a:t> URIs</a:t>
            </a:r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E9AA152-9A95-4B8B-93C4-1F7D5B51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65398" y="732553"/>
            <a:ext cx="3739408" cy="5752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25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Data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Sender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Read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upload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Receiver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Decrypt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sender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20F3F2-9B1B-4C4B-8681-9DD9FAC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16380" y="641983"/>
            <a:ext cx="3286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512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697D91"/>
      </a:accent1>
      <a:accent2>
        <a:srgbClr val="8CAF82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5DC0A1-A8F9-42AC-976E-0EBE99BC995E}" vid="{71533B0C-B867-460C-B86A-DEE21CB4544D}"/>
    </a:ext>
  </a:extLst>
</a:theme>
</file>

<file path=ppt/theme/theme2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7E2353FCFDE99B42A6EBC860CFAF66F2" ma:contentTypeVersion="2" ma:contentTypeDescription="Ein neues Dokument erstellen." ma:contentTypeScope="" ma:versionID="a343448c5f763ac7851001adfb636028">
  <xsd:schema xmlns:xsd="http://www.w3.org/2001/XMLSchema" xmlns:xs="http://www.w3.org/2001/XMLSchema" xmlns:p="http://schemas.microsoft.com/office/2006/metadata/properties" xmlns:ns2="9b24ba15-1a09-499c-a057-cb454db1bb33" xmlns:ns3="d30da875-c4f5-4f84-a204-e55decae971e" targetNamespace="http://schemas.microsoft.com/office/2006/metadata/properties" ma:root="true" ma:fieldsID="b367b2f118391c8613b75b591f7e33d1" ns2:_="" ns3:_="">
    <xsd:import namespace="9b24ba15-1a09-499c-a057-cb454db1bb33"/>
    <xsd:import namespace="d30da875-c4f5-4f84-a204-e55decae971e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4ba15-1a09-499c-a057-cb454db1bb3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da875-c4f5-4f84-a204-e55decae97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fa13b8b7-178c-428b-b572-b70395c44c26}" ma:internalName="TaxCatchAll" ma:showField="CatchAllData" ma:web="d30da875-c4f5-4f84-a204-e55decae9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Redir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0da875-c4f5-4f84-a204-e55decae971e">
      <Value>45</Value>
    </TaxCatchAll>
    <BfhIntranetDepartmentText xmlns="9b24ba15-1a09-499c-a057-cb454db1bb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Download</TermName>
          <TermId xmlns="http://schemas.microsoft.com/office/infopath/2007/PartnerControls">04655275-c8e7-4185-984f-ae26ab6acb89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6DDABC-28CA-4E8A-ADBF-0A538EB627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4ba15-1a09-499c-a057-cb454db1bb33"/>
    <ds:schemaRef ds:uri="d30da875-c4f5-4f84-a204-e55decae9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3D5CE-B417-4B79-9FB9-7D5B6C828EA1}">
  <ds:schemaRefs>
    <ds:schemaRef ds:uri="http://schemas.microsoft.com/office/2006/metadata/properties"/>
    <ds:schemaRef ds:uri="http://schemas.microsoft.com/office/infopath/2007/PartnerControls"/>
    <ds:schemaRef ds:uri="d30da875-c4f5-4f84-a204-e55decae971e"/>
    <ds:schemaRef ds:uri="9b24ba15-1a09-499c-a057-cb454db1bb33"/>
  </ds:schemaRefs>
</ds:datastoreItem>
</file>

<file path=customXml/itemProps3.xml><?xml version="1.0" encoding="utf-8"?>
<ds:datastoreItem xmlns:ds="http://schemas.openxmlformats.org/officeDocument/2006/customXml" ds:itemID="{EDF6E1FD-DCB7-451E-9EE6-CA02323C7C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 Basisvorlage EN 16-9</Template>
  <TotalTime>0</TotalTime>
  <Words>307</Words>
  <Application>Microsoft Office PowerPoint</Application>
  <PresentationFormat>Benutzerdefiniert</PresentationFormat>
  <Paragraphs>69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MS PGothic</vt:lpstr>
      <vt:lpstr>Arial</vt:lpstr>
      <vt:lpstr>Lucida Grande</vt:lpstr>
      <vt:lpstr>Lucida Grande (Textkörper)</vt:lpstr>
      <vt:lpstr>Lucida Sans</vt:lpstr>
      <vt:lpstr>Wingdings</vt:lpstr>
      <vt:lpstr>Benutzerdefiniertes Design</vt:lpstr>
      <vt:lpstr>By Yannick Stebler</vt:lpstr>
      <vt:lpstr>Index</vt:lpstr>
      <vt:lpstr>Topic - Problem definition</vt:lpstr>
      <vt:lpstr>Goals</vt:lpstr>
      <vt:lpstr>Freenet (Broker)</vt:lpstr>
      <vt:lpstr>Architecture – Process overview</vt:lpstr>
      <vt:lpstr>Architecture – Initialisation 1</vt:lpstr>
      <vt:lpstr>Architecture – initialization 2</vt:lpstr>
      <vt:lpstr>Architecture – Data transmission </vt:lpstr>
      <vt:lpstr>Attacks and Prevention</vt:lpstr>
      <vt:lpstr>Conclusion</vt:lpstr>
      <vt:lpstr>Questions</vt:lpstr>
    </vt:vector>
  </TitlesOfParts>
  <Company>VORLAGENBAUER.ch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Freenet as a broker for „Medical“ IoT Data by Yannick Stebler</dc:title>
  <dc:creator>Stebler Yannick</dc:creator>
  <cp:lastModifiedBy>Stebler Yannick</cp:lastModifiedBy>
  <cp:revision>8</cp:revision>
  <cp:lastPrinted>2018-09-06T06:44:02Z</cp:lastPrinted>
  <dcterms:created xsi:type="dcterms:W3CDTF">2021-06-15T15:26:16Z</dcterms:created>
  <dcterms:modified xsi:type="dcterms:W3CDTF">2021-06-17T15:44:55Z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0x0101009127C3B567804923A8661E062BBD8EF5007E2353FCFDE99B42A6EBC860CFAF66F2</vt:lpwstr>
  </property>
  <property fmtid="{D5CDD505-2E9C-101B-9397-08002B2CF9AE}" pid="3" name="BfhIntranetDocumentType">
    <vt:lpwstr>45;#Download|04655275-c8e7-4185-984f-ae26ab6acb89</vt:lpwstr>
  </property>
</Properties>
</file>