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 Governance</a:t>
            </a:r>
          </a:p>
        </p:txBody>
      </p:sp>
      <p:sp>
        <p:nvSpPr>
          <p:cNvPr id="3" name="Content Placeholder 2"/>
          <p:cNvSpPr>
            <a:spLocks noGrp="1"/>
          </p:cNvSpPr>
          <p:nvPr>
            <p:ph idx="1"/>
          </p:nvPr>
        </p:nvSpPr>
        <p:spPr/>
        <p:txBody>
          <a:bodyPr/>
          <a:lstStyle/>
          <a:p>
            <a:r>
              <a:t>Understanding the Basics</a:t>
            </a:r>
          </a:p>
        </p:txBody>
      </p:sp>
      <p:sp>
        <p:nvSpPr>
          <p:cNvPr id="4" name="TextBox 3"/>
          <p:cNvSpPr txBox="1"/>
          <p:nvPr/>
        </p:nvSpPr>
        <p:spPr>
          <a:xfrm>
            <a:off x="95250" y="190500"/>
            <a:ext cx="5486400" cy="2743200"/>
          </a:xfrm>
          <a:prstGeom prst="rect">
            <a:avLst/>
          </a:prstGeom>
          <a:noFill/>
        </p:spPr>
        <p:txBody>
          <a:bodyPr wrap="none">
            <a:spAutoFit/>
          </a:bodyPr>
          <a:lstStyle/>
          <a:p>
            <a:r>
              <a:t>Data Governance is a framework for managing the use, storage, and access of data within an organization. It is used to ensure that data is secure, accurate, and compliant with industry regulations and internal policies. Data Governance is also used to ensure that data is being used ethically and responsibly.</a:t>
            </a:r>
          </a:p>
        </p:txBody>
      </p:sp>
      <p:pic>
        <p:nvPicPr>
          <p:cNvPr id="5" name="Picture 4" descr="test.png"/>
          <p:cNvPicPr>
            <a:picLocks noChangeAspect="1"/>
          </p:cNvPicPr>
          <p:nvPr/>
        </p:nvPicPr>
        <p:blipFill>
          <a:blip r:embed="rId2"/>
          <a:stretch>
            <a:fillRect/>
          </a:stretch>
        </p:blipFill>
        <p:spPr>
          <a:xfrm>
            <a:off x="952500" y="1905000"/>
            <a:ext cx="1905000" cy="19050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