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</a:xfrm>
        </p:spPr>
        <p:txBody>
          <a:bodyPr/>
          <a:lstStyle/>
          <a:p>
            <a:r>
              <a:t>Data Governance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</a:xfrm>
        </p:spPr>
        <p:txBody>
          <a:bodyPr/>
          <a:lstStyle/>
          <a:p>
            <a:r>
              <a:t>What is it and why is it important?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8001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Data Governance is the process by which data is managed and monitored in an organization. It ensures that data is accurate, secure, and used properly.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Data Governance is important because it can help organizations achieve compliance, protect data integrity, and ensure data is used responsibly.</a:t>
            </a:r>
          </a:p>
        </p:txBody>
      </p:sp>
      <p:pic>
        <p:nvPicPr>
          <p:cNvPr id="6" name="Picture 5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717000"/>
            <a:ext cx="18288000" cy="22860000"/>
          </a:xfrm>
          <a:prstGeom prst="rect">
            <a:avLst/>
          </a:prstGeom>
        </p:spPr>
      </p:pic>
      <p:pic>
        <p:nvPicPr>
          <p:cNvPr id="7" name="Picture 6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0" y="21717000"/>
            <a:ext cx="18288000" cy="228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