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84" r:id="rId2"/>
  </p:sldMasterIdLst>
  <p:notesMasterIdLst>
    <p:notesMasterId r:id="rId20"/>
  </p:notesMasterIdLst>
  <p:sldIdLst>
    <p:sldId id="258" r:id="rId3"/>
    <p:sldId id="285" r:id="rId4"/>
    <p:sldId id="259" r:id="rId5"/>
    <p:sldId id="276" r:id="rId6"/>
    <p:sldId id="301" r:id="rId7"/>
    <p:sldId id="269" r:id="rId8"/>
    <p:sldId id="279" r:id="rId9"/>
    <p:sldId id="282" r:id="rId10"/>
    <p:sldId id="305" r:id="rId11"/>
    <p:sldId id="284" r:id="rId12"/>
    <p:sldId id="289" r:id="rId13"/>
    <p:sldId id="303" r:id="rId14"/>
    <p:sldId id="286" r:id="rId15"/>
    <p:sldId id="287" r:id="rId16"/>
    <p:sldId id="306" r:id="rId17"/>
    <p:sldId id="291" r:id="rId18"/>
    <p:sldId id="275" r:id="rId1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264"/>
    <a:srgbClr val="FBFBFB"/>
    <a:srgbClr val="F2F2F2"/>
    <a:srgbClr val="CCC7D2"/>
    <a:srgbClr val="F6B800"/>
    <a:srgbClr val="CF8401"/>
    <a:srgbClr val="EFEFEF"/>
    <a:srgbClr val="F0F0F0"/>
    <a:srgbClr val="F1F1F1"/>
    <a:srgbClr val="F5F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Style moyen 3 - Accentuation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2" d="100"/>
          <a:sy n="72" d="100"/>
        </p:scale>
        <p:origin x="456"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890CAF-1665-4E52-9220-C28B8FE0188C}" type="datetimeFigureOut">
              <a:rPr lang="fr-FR" smtClean="0"/>
              <a:t>19/06/2025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7A20D0-0231-4EF9-B1A6-5294624250DE}" type="slidenum">
              <a:rPr lang="fr-FR" smtClean="0"/>
              <a:t>‹N°›</a:t>
            </a:fld>
            <a:endParaRPr lang="fr-FR"/>
          </a:p>
        </p:txBody>
      </p:sp>
    </p:spTree>
    <p:extLst>
      <p:ext uri="{BB962C8B-B14F-4D97-AF65-F5344CB8AC3E}">
        <p14:creationId xmlns:p14="http://schemas.microsoft.com/office/powerpoint/2010/main" val="4092860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7699ee3396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7699ee3396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5731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49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642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05695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11258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8721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18680c3840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18680c3840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4580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hyperlink" Target="http://bit.ly/2TtBDfr" TargetMode="External"/><Relationship Id="rId4" Type="http://schemas.openxmlformats.org/officeDocument/2006/relationships/hyperlink" Target="http://bit.ly/2TyoMsr"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10" name="Google Shape;10;p2"/>
          <p:cNvSpPr txBox="1">
            <a:spLocks noGrp="1"/>
          </p:cNvSpPr>
          <p:nvPr>
            <p:ph type="ctrTitle"/>
          </p:nvPr>
        </p:nvSpPr>
        <p:spPr>
          <a:xfrm>
            <a:off x="4616967" y="1495233"/>
            <a:ext cx="6417600" cy="2975600"/>
          </a:xfrm>
          <a:prstGeom prst="rect">
            <a:avLst/>
          </a:prstGeom>
        </p:spPr>
        <p:txBody>
          <a:bodyPr spcFirstLastPara="1" wrap="square" lIns="91425" tIns="91425" rIns="91425" bIns="91425" anchor="b" anchorCtr="0">
            <a:noAutofit/>
          </a:bodyPr>
          <a:lstStyle>
            <a:lvl1pPr lvl="0">
              <a:lnSpc>
                <a:spcPct val="80000"/>
              </a:lnSpc>
              <a:spcBef>
                <a:spcPts val="0"/>
              </a:spcBef>
              <a:spcAft>
                <a:spcPts val="0"/>
              </a:spcAft>
              <a:buClr>
                <a:srgbClr val="191919"/>
              </a:buClr>
              <a:buSzPts val="5200"/>
              <a:buNone/>
              <a:defRPr sz="9600"/>
            </a:lvl1pPr>
            <a:lvl2pPr lvl="1" algn="ctr">
              <a:spcBef>
                <a:spcPts val="0"/>
              </a:spcBef>
              <a:spcAft>
                <a:spcPts val="0"/>
              </a:spcAft>
              <a:buClr>
                <a:srgbClr val="191919"/>
              </a:buClr>
              <a:buSzPts val="5200"/>
              <a:buNone/>
              <a:defRPr sz="6933">
                <a:solidFill>
                  <a:srgbClr val="191919"/>
                </a:solidFill>
              </a:defRPr>
            </a:lvl2pPr>
            <a:lvl3pPr lvl="2" algn="ctr">
              <a:spcBef>
                <a:spcPts val="0"/>
              </a:spcBef>
              <a:spcAft>
                <a:spcPts val="0"/>
              </a:spcAft>
              <a:buClr>
                <a:srgbClr val="191919"/>
              </a:buClr>
              <a:buSzPts val="5200"/>
              <a:buNone/>
              <a:defRPr sz="6933">
                <a:solidFill>
                  <a:srgbClr val="191919"/>
                </a:solidFill>
              </a:defRPr>
            </a:lvl3pPr>
            <a:lvl4pPr lvl="3" algn="ctr">
              <a:spcBef>
                <a:spcPts val="0"/>
              </a:spcBef>
              <a:spcAft>
                <a:spcPts val="0"/>
              </a:spcAft>
              <a:buClr>
                <a:srgbClr val="191919"/>
              </a:buClr>
              <a:buSzPts val="5200"/>
              <a:buNone/>
              <a:defRPr sz="6933">
                <a:solidFill>
                  <a:srgbClr val="191919"/>
                </a:solidFill>
              </a:defRPr>
            </a:lvl4pPr>
            <a:lvl5pPr lvl="4" algn="ctr">
              <a:spcBef>
                <a:spcPts val="0"/>
              </a:spcBef>
              <a:spcAft>
                <a:spcPts val="0"/>
              </a:spcAft>
              <a:buClr>
                <a:srgbClr val="191919"/>
              </a:buClr>
              <a:buSzPts val="5200"/>
              <a:buNone/>
              <a:defRPr sz="6933">
                <a:solidFill>
                  <a:srgbClr val="191919"/>
                </a:solidFill>
              </a:defRPr>
            </a:lvl5pPr>
            <a:lvl6pPr lvl="5" algn="ctr">
              <a:spcBef>
                <a:spcPts val="0"/>
              </a:spcBef>
              <a:spcAft>
                <a:spcPts val="0"/>
              </a:spcAft>
              <a:buClr>
                <a:srgbClr val="191919"/>
              </a:buClr>
              <a:buSzPts val="5200"/>
              <a:buNone/>
              <a:defRPr sz="6933">
                <a:solidFill>
                  <a:srgbClr val="191919"/>
                </a:solidFill>
              </a:defRPr>
            </a:lvl6pPr>
            <a:lvl7pPr lvl="6" algn="ctr">
              <a:spcBef>
                <a:spcPts val="0"/>
              </a:spcBef>
              <a:spcAft>
                <a:spcPts val="0"/>
              </a:spcAft>
              <a:buClr>
                <a:srgbClr val="191919"/>
              </a:buClr>
              <a:buSzPts val="5200"/>
              <a:buNone/>
              <a:defRPr sz="6933">
                <a:solidFill>
                  <a:srgbClr val="191919"/>
                </a:solidFill>
              </a:defRPr>
            </a:lvl7pPr>
            <a:lvl8pPr lvl="7" algn="ctr">
              <a:spcBef>
                <a:spcPts val="0"/>
              </a:spcBef>
              <a:spcAft>
                <a:spcPts val="0"/>
              </a:spcAft>
              <a:buClr>
                <a:srgbClr val="191919"/>
              </a:buClr>
              <a:buSzPts val="5200"/>
              <a:buNone/>
              <a:defRPr sz="6933">
                <a:solidFill>
                  <a:srgbClr val="191919"/>
                </a:solidFill>
              </a:defRPr>
            </a:lvl8pPr>
            <a:lvl9pPr lvl="8" algn="ctr">
              <a:spcBef>
                <a:spcPts val="0"/>
              </a:spcBef>
              <a:spcAft>
                <a:spcPts val="0"/>
              </a:spcAft>
              <a:buClr>
                <a:srgbClr val="191919"/>
              </a:buClr>
              <a:buSzPts val="5200"/>
              <a:buNone/>
              <a:defRPr sz="6933">
                <a:solidFill>
                  <a:srgbClr val="191919"/>
                </a:solidFill>
              </a:defRPr>
            </a:lvl9pPr>
          </a:lstStyle>
          <a:p>
            <a:endParaRPr/>
          </a:p>
        </p:txBody>
      </p:sp>
      <p:sp>
        <p:nvSpPr>
          <p:cNvPr id="11" name="Google Shape;11;p2"/>
          <p:cNvSpPr txBox="1">
            <a:spLocks noGrp="1"/>
          </p:cNvSpPr>
          <p:nvPr>
            <p:ph type="subTitle" idx="1"/>
          </p:nvPr>
        </p:nvSpPr>
        <p:spPr>
          <a:xfrm>
            <a:off x="4616967" y="4728367"/>
            <a:ext cx="6038400" cy="6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2133">
                <a:solidFill>
                  <a:schemeClr val="dk1"/>
                </a:solidFill>
                <a:latin typeface="Atkinson Hyperlegible"/>
                <a:ea typeface="Atkinson Hyperlegible"/>
                <a:cs typeface="Atkinson Hyperlegible"/>
                <a:sym typeface="Atkinson Hyperlegible"/>
              </a:defRPr>
            </a:lvl1pPr>
            <a:lvl2pPr lvl="1" algn="ctr">
              <a:lnSpc>
                <a:spcPct val="100000"/>
              </a:lnSpc>
              <a:spcBef>
                <a:spcPts val="0"/>
              </a:spcBef>
              <a:spcAft>
                <a:spcPts val="0"/>
              </a:spcAft>
              <a:buSzPts val="1800"/>
              <a:buNone/>
              <a:defRPr sz="2400"/>
            </a:lvl2pPr>
            <a:lvl3pPr lvl="2" algn="ctr">
              <a:lnSpc>
                <a:spcPct val="100000"/>
              </a:lnSpc>
              <a:spcBef>
                <a:spcPts val="0"/>
              </a:spcBef>
              <a:spcAft>
                <a:spcPts val="0"/>
              </a:spcAft>
              <a:buSzPts val="1800"/>
              <a:buNone/>
              <a:defRPr sz="2400"/>
            </a:lvl3pPr>
            <a:lvl4pPr lvl="3" algn="ctr">
              <a:lnSpc>
                <a:spcPct val="100000"/>
              </a:lnSpc>
              <a:spcBef>
                <a:spcPts val="0"/>
              </a:spcBef>
              <a:spcAft>
                <a:spcPts val="0"/>
              </a:spcAft>
              <a:buSzPts val="1800"/>
              <a:buNone/>
              <a:defRPr sz="2400"/>
            </a:lvl4pPr>
            <a:lvl5pPr lvl="4" algn="ctr">
              <a:lnSpc>
                <a:spcPct val="100000"/>
              </a:lnSpc>
              <a:spcBef>
                <a:spcPts val="0"/>
              </a:spcBef>
              <a:spcAft>
                <a:spcPts val="0"/>
              </a:spcAft>
              <a:buSzPts val="1800"/>
              <a:buNone/>
              <a:defRPr sz="2400"/>
            </a:lvl5pPr>
            <a:lvl6pPr lvl="5" algn="ctr">
              <a:lnSpc>
                <a:spcPct val="100000"/>
              </a:lnSpc>
              <a:spcBef>
                <a:spcPts val="0"/>
              </a:spcBef>
              <a:spcAft>
                <a:spcPts val="0"/>
              </a:spcAft>
              <a:buSzPts val="1800"/>
              <a:buNone/>
              <a:defRPr sz="2400"/>
            </a:lvl6pPr>
            <a:lvl7pPr lvl="6" algn="ctr">
              <a:lnSpc>
                <a:spcPct val="100000"/>
              </a:lnSpc>
              <a:spcBef>
                <a:spcPts val="0"/>
              </a:spcBef>
              <a:spcAft>
                <a:spcPts val="0"/>
              </a:spcAft>
              <a:buSzPts val="1800"/>
              <a:buNone/>
              <a:defRPr sz="2400"/>
            </a:lvl7pPr>
            <a:lvl8pPr lvl="7" algn="ctr">
              <a:lnSpc>
                <a:spcPct val="100000"/>
              </a:lnSpc>
              <a:spcBef>
                <a:spcPts val="0"/>
              </a:spcBef>
              <a:spcAft>
                <a:spcPts val="0"/>
              </a:spcAft>
              <a:buSzPts val="1800"/>
              <a:buNone/>
              <a:defRPr sz="2400"/>
            </a:lvl8pPr>
            <a:lvl9pPr lvl="8" algn="ctr">
              <a:lnSpc>
                <a:spcPct val="100000"/>
              </a:lnSpc>
              <a:spcBef>
                <a:spcPts val="0"/>
              </a:spcBef>
              <a:spcAft>
                <a:spcPts val="0"/>
              </a:spcAft>
              <a:buSzPts val="1800"/>
              <a:buNone/>
              <a:defRPr sz="2400"/>
            </a:lvl9pPr>
          </a:lstStyle>
          <a:p>
            <a:endParaRPr/>
          </a:p>
        </p:txBody>
      </p:sp>
    </p:spTree>
    <p:extLst>
      <p:ext uri="{BB962C8B-B14F-4D97-AF65-F5344CB8AC3E}">
        <p14:creationId xmlns:p14="http://schemas.microsoft.com/office/powerpoint/2010/main" val="22018614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83"/>
        <p:cNvGrpSpPr/>
        <p:nvPr/>
      </p:nvGrpSpPr>
      <p:grpSpPr>
        <a:xfrm>
          <a:off x="0" y="0"/>
          <a:ext cx="0" cy="0"/>
          <a:chOff x="0" y="0"/>
          <a:chExt cx="0" cy="0"/>
        </a:xfrm>
      </p:grpSpPr>
      <p:pic>
        <p:nvPicPr>
          <p:cNvPr id="84" name="Google Shape;84;p11"/>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85" name="Google Shape;85;p11"/>
          <p:cNvSpPr txBox="1">
            <a:spLocks noGrp="1"/>
          </p:cNvSpPr>
          <p:nvPr>
            <p:ph type="title" hasCustomPrompt="1"/>
          </p:nvPr>
        </p:nvSpPr>
        <p:spPr>
          <a:xfrm>
            <a:off x="1499600" y="2140451"/>
            <a:ext cx="9192800" cy="1591200"/>
          </a:xfrm>
          <a:prstGeom prst="rect">
            <a:avLst/>
          </a:prstGeom>
          <a:ln w="19050" cap="flat" cmpd="sng">
            <a:solidFill>
              <a:schemeClr val="lt2"/>
            </a:solidFill>
            <a:prstDash val="solid"/>
            <a:round/>
            <a:headEnd type="none" w="sm" len="sm"/>
            <a:tailEnd type="none" w="sm" len="sm"/>
          </a:ln>
        </p:spPr>
        <p:txBody>
          <a:bodyPr spcFirstLastPara="1" wrap="square" lIns="91425" tIns="91425" rIns="91425" bIns="91425" anchor="b" anchorCtr="0">
            <a:noAutofit/>
          </a:bodyPr>
          <a:lstStyle>
            <a:lvl1pPr lvl="0" algn="ctr">
              <a:spcBef>
                <a:spcPts val="0"/>
              </a:spcBef>
              <a:spcAft>
                <a:spcPts val="0"/>
              </a:spcAft>
              <a:buSzPts val="9600"/>
              <a:buNone/>
              <a:defRPr sz="9866" b="1">
                <a:solidFill>
                  <a:schemeClr val="dk2"/>
                </a:solidFill>
              </a:defRPr>
            </a:lvl1pPr>
            <a:lvl2pPr lvl="1" algn="ctr">
              <a:spcBef>
                <a:spcPts val="0"/>
              </a:spcBef>
              <a:spcAft>
                <a:spcPts val="0"/>
              </a:spcAft>
              <a:buSzPts val="9600"/>
              <a:buNone/>
              <a:defRPr sz="12800"/>
            </a:lvl2pPr>
            <a:lvl3pPr lvl="2" algn="ctr">
              <a:spcBef>
                <a:spcPts val="0"/>
              </a:spcBef>
              <a:spcAft>
                <a:spcPts val="0"/>
              </a:spcAft>
              <a:buSzPts val="9600"/>
              <a:buNone/>
              <a:defRPr sz="12800"/>
            </a:lvl3pPr>
            <a:lvl4pPr lvl="3" algn="ctr">
              <a:spcBef>
                <a:spcPts val="0"/>
              </a:spcBef>
              <a:spcAft>
                <a:spcPts val="0"/>
              </a:spcAft>
              <a:buSzPts val="9600"/>
              <a:buNone/>
              <a:defRPr sz="12800"/>
            </a:lvl4pPr>
            <a:lvl5pPr lvl="4" algn="ctr">
              <a:spcBef>
                <a:spcPts val="0"/>
              </a:spcBef>
              <a:spcAft>
                <a:spcPts val="0"/>
              </a:spcAft>
              <a:buSzPts val="9600"/>
              <a:buNone/>
              <a:defRPr sz="12800"/>
            </a:lvl5pPr>
            <a:lvl6pPr lvl="5" algn="ctr">
              <a:spcBef>
                <a:spcPts val="0"/>
              </a:spcBef>
              <a:spcAft>
                <a:spcPts val="0"/>
              </a:spcAft>
              <a:buSzPts val="9600"/>
              <a:buNone/>
              <a:defRPr sz="12800"/>
            </a:lvl6pPr>
            <a:lvl7pPr lvl="6" algn="ctr">
              <a:spcBef>
                <a:spcPts val="0"/>
              </a:spcBef>
              <a:spcAft>
                <a:spcPts val="0"/>
              </a:spcAft>
              <a:buSzPts val="9600"/>
              <a:buNone/>
              <a:defRPr sz="12800"/>
            </a:lvl7pPr>
            <a:lvl8pPr lvl="7" algn="ctr">
              <a:spcBef>
                <a:spcPts val="0"/>
              </a:spcBef>
              <a:spcAft>
                <a:spcPts val="0"/>
              </a:spcAft>
              <a:buSzPts val="9600"/>
              <a:buNone/>
              <a:defRPr sz="12800"/>
            </a:lvl8pPr>
            <a:lvl9pPr lvl="8" algn="ctr">
              <a:spcBef>
                <a:spcPts val="0"/>
              </a:spcBef>
              <a:spcAft>
                <a:spcPts val="0"/>
              </a:spcAft>
              <a:buSzPts val="9600"/>
              <a:buNone/>
              <a:defRPr sz="12800"/>
            </a:lvl9pPr>
          </a:lstStyle>
          <a:p>
            <a:r>
              <a:t>xx%</a:t>
            </a:r>
          </a:p>
        </p:txBody>
      </p:sp>
      <p:sp>
        <p:nvSpPr>
          <p:cNvPr id="86" name="Google Shape;86;p11"/>
          <p:cNvSpPr txBox="1">
            <a:spLocks noGrp="1"/>
          </p:cNvSpPr>
          <p:nvPr>
            <p:ph type="subTitle" idx="1"/>
          </p:nvPr>
        </p:nvSpPr>
        <p:spPr>
          <a:xfrm>
            <a:off x="1499600" y="4054751"/>
            <a:ext cx="9192800" cy="66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2133"/>
            </a:lvl1pPr>
            <a:lvl2pPr lvl="1" algn="ctr" rtl="0">
              <a:lnSpc>
                <a:spcPct val="100000"/>
              </a:lnSpc>
              <a:spcBef>
                <a:spcPts val="0"/>
              </a:spcBef>
              <a:spcAft>
                <a:spcPts val="0"/>
              </a:spcAft>
              <a:buSzPts val="1600"/>
              <a:buNone/>
              <a:defRPr sz="2133"/>
            </a:lvl2pPr>
            <a:lvl3pPr lvl="2" algn="ctr" rtl="0">
              <a:lnSpc>
                <a:spcPct val="100000"/>
              </a:lnSpc>
              <a:spcBef>
                <a:spcPts val="2133"/>
              </a:spcBef>
              <a:spcAft>
                <a:spcPts val="0"/>
              </a:spcAft>
              <a:buSzPts val="1600"/>
              <a:buNone/>
              <a:defRPr sz="2133"/>
            </a:lvl3pPr>
            <a:lvl4pPr lvl="3" algn="ctr" rtl="0">
              <a:lnSpc>
                <a:spcPct val="100000"/>
              </a:lnSpc>
              <a:spcBef>
                <a:spcPts val="2133"/>
              </a:spcBef>
              <a:spcAft>
                <a:spcPts val="0"/>
              </a:spcAft>
              <a:buSzPts val="1600"/>
              <a:buNone/>
              <a:defRPr sz="2133"/>
            </a:lvl4pPr>
            <a:lvl5pPr lvl="4" algn="ctr" rtl="0">
              <a:lnSpc>
                <a:spcPct val="100000"/>
              </a:lnSpc>
              <a:spcBef>
                <a:spcPts val="2133"/>
              </a:spcBef>
              <a:spcAft>
                <a:spcPts val="0"/>
              </a:spcAft>
              <a:buSzPts val="1600"/>
              <a:buNone/>
              <a:defRPr sz="2133"/>
            </a:lvl5pPr>
            <a:lvl6pPr lvl="5" algn="ctr" rtl="0">
              <a:lnSpc>
                <a:spcPct val="100000"/>
              </a:lnSpc>
              <a:spcBef>
                <a:spcPts val="2133"/>
              </a:spcBef>
              <a:spcAft>
                <a:spcPts val="0"/>
              </a:spcAft>
              <a:buSzPts val="1600"/>
              <a:buNone/>
              <a:defRPr sz="2133"/>
            </a:lvl6pPr>
            <a:lvl7pPr lvl="6" algn="ctr" rtl="0">
              <a:lnSpc>
                <a:spcPct val="100000"/>
              </a:lnSpc>
              <a:spcBef>
                <a:spcPts val="2133"/>
              </a:spcBef>
              <a:spcAft>
                <a:spcPts val="0"/>
              </a:spcAft>
              <a:buSzPts val="1600"/>
              <a:buNone/>
              <a:defRPr sz="2133"/>
            </a:lvl7pPr>
            <a:lvl8pPr lvl="7" algn="ctr" rtl="0">
              <a:lnSpc>
                <a:spcPct val="100000"/>
              </a:lnSpc>
              <a:spcBef>
                <a:spcPts val="2133"/>
              </a:spcBef>
              <a:spcAft>
                <a:spcPts val="0"/>
              </a:spcAft>
              <a:buSzPts val="1600"/>
              <a:buNone/>
              <a:defRPr sz="2133"/>
            </a:lvl8pPr>
            <a:lvl9pPr lvl="8" algn="ctr" rtl="0">
              <a:lnSpc>
                <a:spcPct val="100000"/>
              </a:lnSpc>
              <a:spcBef>
                <a:spcPts val="2133"/>
              </a:spcBef>
              <a:spcAft>
                <a:spcPts val="2133"/>
              </a:spcAft>
              <a:buSzPts val="1600"/>
              <a:buNone/>
              <a:defRPr sz="2133"/>
            </a:lvl9pPr>
          </a:lstStyle>
          <a:p>
            <a:endParaRPr/>
          </a:p>
        </p:txBody>
      </p:sp>
    </p:spTree>
    <p:extLst>
      <p:ext uri="{BB962C8B-B14F-4D97-AF65-F5344CB8AC3E}">
        <p14:creationId xmlns:p14="http://schemas.microsoft.com/office/powerpoint/2010/main" val="24356233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Tree>
    <p:extLst>
      <p:ext uri="{BB962C8B-B14F-4D97-AF65-F5344CB8AC3E}">
        <p14:creationId xmlns:p14="http://schemas.microsoft.com/office/powerpoint/2010/main" val="371698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2">
            <a:alphaModFix/>
          </a:blip>
          <a:srcRect b="4260"/>
          <a:stretch/>
        </p:blipFill>
        <p:spPr>
          <a:xfrm>
            <a:off x="0" y="0"/>
            <a:ext cx="12192000" cy="6858000"/>
          </a:xfrm>
          <a:prstGeom prst="rect">
            <a:avLst/>
          </a:prstGeom>
          <a:noFill/>
          <a:ln>
            <a:noFill/>
          </a:ln>
        </p:spPr>
      </p:pic>
      <p:grpSp>
        <p:nvGrpSpPr>
          <p:cNvPr id="90" name="Google Shape;90;p13"/>
          <p:cNvGrpSpPr/>
          <p:nvPr/>
        </p:nvGrpSpPr>
        <p:grpSpPr>
          <a:xfrm>
            <a:off x="-13170" y="0"/>
            <a:ext cx="12237467" cy="6875411"/>
            <a:chOff x="-9877" y="0"/>
            <a:chExt cx="9178100" cy="5156558"/>
          </a:xfrm>
        </p:grpSpPr>
        <p:grpSp>
          <p:nvGrpSpPr>
            <p:cNvPr id="91" name="Google Shape;91;p13"/>
            <p:cNvGrpSpPr/>
            <p:nvPr/>
          </p:nvGrpSpPr>
          <p:grpSpPr>
            <a:xfrm>
              <a:off x="-9877" y="0"/>
              <a:ext cx="1388125" cy="2534723"/>
              <a:chOff x="-9877" y="0"/>
              <a:chExt cx="1388125" cy="2534723"/>
            </a:xfrm>
          </p:grpSpPr>
          <p:pic>
            <p:nvPicPr>
              <p:cNvPr id="92" name="Google Shape;92;p13"/>
              <p:cNvPicPr preferRelativeResize="0"/>
              <p:nvPr/>
            </p:nvPicPr>
            <p:blipFill rotWithShape="1">
              <a:blip r:embed="rId3">
                <a:alphaModFix/>
              </a:blip>
              <a:srcRect l="11254" r="13011" b="50881"/>
              <a:stretch/>
            </p:blipFill>
            <p:spPr>
              <a:xfrm rot="5400000">
                <a:off x="-173002" y="880074"/>
                <a:ext cx="732625" cy="406375"/>
              </a:xfrm>
              <a:prstGeom prst="rect">
                <a:avLst/>
              </a:prstGeom>
              <a:noFill/>
              <a:ln>
                <a:noFill/>
              </a:ln>
            </p:spPr>
          </p:pic>
          <p:pic>
            <p:nvPicPr>
              <p:cNvPr id="93" name="Google Shape;93;p13"/>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94" name="Google Shape;94;p13"/>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95" name="Google Shape;95;p13"/>
              <p:cNvPicPr preferRelativeResize="0"/>
              <p:nvPr/>
            </p:nvPicPr>
            <p:blipFill rotWithShape="1">
              <a:blip r:embed="rId5">
                <a:alphaModFix/>
              </a:blip>
              <a:srcRect b="50443"/>
              <a:stretch/>
            </p:blipFill>
            <p:spPr>
              <a:xfrm rot="5400000">
                <a:off x="-268127" y="1806250"/>
                <a:ext cx="959650" cy="443150"/>
              </a:xfrm>
              <a:prstGeom prst="rect">
                <a:avLst/>
              </a:prstGeom>
              <a:noFill/>
              <a:ln>
                <a:noFill/>
              </a:ln>
            </p:spPr>
          </p:pic>
          <p:pic>
            <p:nvPicPr>
              <p:cNvPr id="96" name="Google Shape;96;p13"/>
              <p:cNvPicPr preferRelativeResize="0"/>
              <p:nvPr/>
            </p:nvPicPr>
            <p:blipFill rotWithShape="1">
              <a:blip r:embed="rId3">
                <a:alphaModFix/>
              </a:blip>
              <a:srcRect l="11254" r="13011" b="50881"/>
              <a:stretch/>
            </p:blipFill>
            <p:spPr>
              <a:xfrm rot="5400000">
                <a:off x="-144290" y="2065436"/>
                <a:ext cx="603700" cy="334875"/>
              </a:xfrm>
              <a:prstGeom prst="rect">
                <a:avLst/>
              </a:prstGeom>
              <a:noFill/>
              <a:ln>
                <a:noFill/>
              </a:ln>
            </p:spPr>
          </p:pic>
        </p:grpSp>
        <p:grpSp>
          <p:nvGrpSpPr>
            <p:cNvPr id="97" name="Google Shape;97;p13"/>
            <p:cNvGrpSpPr/>
            <p:nvPr/>
          </p:nvGrpSpPr>
          <p:grpSpPr>
            <a:xfrm rot="10800000">
              <a:off x="7780098" y="2621835"/>
              <a:ext cx="1388125" cy="2534723"/>
              <a:chOff x="-9877" y="0"/>
              <a:chExt cx="1388125" cy="2534723"/>
            </a:xfrm>
          </p:grpSpPr>
          <p:pic>
            <p:nvPicPr>
              <p:cNvPr id="98" name="Google Shape;98;p13"/>
              <p:cNvPicPr preferRelativeResize="0"/>
              <p:nvPr/>
            </p:nvPicPr>
            <p:blipFill rotWithShape="1">
              <a:blip r:embed="rId3">
                <a:alphaModFix/>
              </a:blip>
              <a:srcRect l="11254" r="13011" b="50881"/>
              <a:stretch/>
            </p:blipFill>
            <p:spPr>
              <a:xfrm rot="5400000">
                <a:off x="-173002" y="880074"/>
                <a:ext cx="732625" cy="406375"/>
              </a:xfrm>
              <a:prstGeom prst="rect">
                <a:avLst/>
              </a:prstGeom>
              <a:noFill/>
              <a:ln>
                <a:noFill/>
              </a:ln>
            </p:spPr>
          </p:pic>
          <p:pic>
            <p:nvPicPr>
              <p:cNvPr id="99" name="Google Shape;99;p13"/>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100" name="Google Shape;100;p13"/>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101" name="Google Shape;101;p13"/>
              <p:cNvPicPr preferRelativeResize="0"/>
              <p:nvPr/>
            </p:nvPicPr>
            <p:blipFill rotWithShape="1">
              <a:blip r:embed="rId5">
                <a:alphaModFix/>
              </a:blip>
              <a:srcRect b="50443"/>
              <a:stretch/>
            </p:blipFill>
            <p:spPr>
              <a:xfrm rot="5400000">
                <a:off x="-268127" y="1806250"/>
                <a:ext cx="959650" cy="443150"/>
              </a:xfrm>
              <a:prstGeom prst="rect">
                <a:avLst/>
              </a:prstGeom>
              <a:noFill/>
              <a:ln>
                <a:noFill/>
              </a:ln>
            </p:spPr>
          </p:pic>
          <p:pic>
            <p:nvPicPr>
              <p:cNvPr id="102" name="Google Shape;102;p13"/>
              <p:cNvPicPr preferRelativeResize="0"/>
              <p:nvPr/>
            </p:nvPicPr>
            <p:blipFill rotWithShape="1">
              <a:blip r:embed="rId3">
                <a:alphaModFix/>
              </a:blip>
              <a:srcRect l="11254" r="13011" b="50881"/>
              <a:stretch/>
            </p:blipFill>
            <p:spPr>
              <a:xfrm rot="5400000">
                <a:off x="-144290" y="2065436"/>
                <a:ext cx="603700" cy="334875"/>
              </a:xfrm>
              <a:prstGeom prst="rect">
                <a:avLst/>
              </a:prstGeom>
              <a:noFill/>
              <a:ln>
                <a:noFill/>
              </a:ln>
            </p:spPr>
          </p:pic>
        </p:grpSp>
      </p:grpSp>
      <p:sp>
        <p:nvSpPr>
          <p:cNvPr id="103" name="Google Shape;103;p13"/>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13"/>
          <p:cNvSpPr txBox="1">
            <a:spLocks noGrp="1"/>
          </p:cNvSpPr>
          <p:nvPr>
            <p:ph type="title" idx="2" hasCustomPrompt="1"/>
          </p:nvPr>
        </p:nvSpPr>
        <p:spPr>
          <a:xfrm>
            <a:off x="2007200" y="2114067"/>
            <a:ext cx="979600" cy="841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4000" b="1">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5" name="Google Shape;105;p13"/>
          <p:cNvSpPr txBox="1">
            <a:spLocks noGrp="1"/>
          </p:cNvSpPr>
          <p:nvPr>
            <p:ph type="title" idx="3" hasCustomPrompt="1"/>
          </p:nvPr>
        </p:nvSpPr>
        <p:spPr>
          <a:xfrm>
            <a:off x="2007200" y="4126888"/>
            <a:ext cx="979600" cy="841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4000" b="1">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6" name="Google Shape;106;p13"/>
          <p:cNvSpPr txBox="1">
            <a:spLocks noGrp="1"/>
          </p:cNvSpPr>
          <p:nvPr>
            <p:ph type="title" idx="4" hasCustomPrompt="1"/>
          </p:nvPr>
        </p:nvSpPr>
        <p:spPr>
          <a:xfrm>
            <a:off x="5606233" y="2114077"/>
            <a:ext cx="979600" cy="841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4000" b="1">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7" name="Google Shape;107;p13"/>
          <p:cNvSpPr txBox="1">
            <a:spLocks noGrp="1"/>
          </p:cNvSpPr>
          <p:nvPr>
            <p:ph type="title" idx="5" hasCustomPrompt="1"/>
          </p:nvPr>
        </p:nvSpPr>
        <p:spPr>
          <a:xfrm>
            <a:off x="5606233" y="4126888"/>
            <a:ext cx="979600" cy="841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4000" b="1">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8" name="Google Shape;108;p13"/>
          <p:cNvSpPr txBox="1">
            <a:spLocks noGrp="1"/>
          </p:cNvSpPr>
          <p:nvPr>
            <p:ph type="title" idx="6" hasCustomPrompt="1"/>
          </p:nvPr>
        </p:nvSpPr>
        <p:spPr>
          <a:xfrm>
            <a:off x="9205267" y="2114077"/>
            <a:ext cx="979600" cy="841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4000" b="1">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09" name="Google Shape;109;p13"/>
          <p:cNvSpPr txBox="1">
            <a:spLocks noGrp="1"/>
          </p:cNvSpPr>
          <p:nvPr>
            <p:ph type="title" idx="7" hasCustomPrompt="1"/>
          </p:nvPr>
        </p:nvSpPr>
        <p:spPr>
          <a:xfrm>
            <a:off x="9205267" y="4126888"/>
            <a:ext cx="979600" cy="8412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000"/>
              <a:buNone/>
              <a:defRPr sz="4000" b="1">
                <a:solidFill>
                  <a:schemeClr val="dk2"/>
                </a:solidFill>
              </a:defRPr>
            </a:lvl1pPr>
            <a:lvl2pPr lvl="1" rtl="0">
              <a:spcBef>
                <a:spcPts val="0"/>
              </a:spcBef>
              <a:spcAft>
                <a:spcPts val="0"/>
              </a:spcAft>
              <a:buSzPts val="3000"/>
              <a:buNone/>
              <a:defRPr sz="4000"/>
            </a:lvl2pPr>
            <a:lvl3pPr lvl="2" rtl="0">
              <a:spcBef>
                <a:spcPts val="0"/>
              </a:spcBef>
              <a:spcAft>
                <a:spcPts val="0"/>
              </a:spcAft>
              <a:buSzPts val="3000"/>
              <a:buNone/>
              <a:defRPr sz="4000"/>
            </a:lvl3pPr>
            <a:lvl4pPr lvl="3" rtl="0">
              <a:spcBef>
                <a:spcPts val="0"/>
              </a:spcBef>
              <a:spcAft>
                <a:spcPts val="0"/>
              </a:spcAft>
              <a:buSzPts val="3000"/>
              <a:buNone/>
              <a:defRPr sz="4000"/>
            </a:lvl4pPr>
            <a:lvl5pPr lvl="4" rtl="0">
              <a:spcBef>
                <a:spcPts val="0"/>
              </a:spcBef>
              <a:spcAft>
                <a:spcPts val="0"/>
              </a:spcAft>
              <a:buSzPts val="3000"/>
              <a:buNone/>
              <a:defRPr sz="4000"/>
            </a:lvl5pPr>
            <a:lvl6pPr lvl="5" rtl="0">
              <a:spcBef>
                <a:spcPts val="0"/>
              </a:spcBef>
              <a:spcAft>
                <a:spcPts val="0"/>
              </a:spcAft>
              <a:buSzPts val="3000"/>
              <a:buNone/>
              <a:defRPr sz="4000"/>
            </a:lvl6pPr>
            <a:lvl7pPr lvl="6" rtl="0">
              <a:spcBef>
                <a:spcPts val="0"/>
              </a:spcBef>
              <a:spcAft>
                <a:spcPts val="0"/>
              </a:spcAft>
              <a:buSzPts val="3000"/>
              <a:buNone/>
              <a:defRPr sz="4000"/>
            </a:lvl7pPr>
            <a:lvl8pPr lvl="7" rtl="0">
              <a:spcBef>
                <a:spcPts val="0"/>
              </a:spcBef>
              <a:spcAft>
                <a:spcPts val="0"/>
              </a:spcAft>
              <a:buSzPts val="3000"/>
              <a:buNone/>
              <a:defRPr sz="4000"/>
            </a:lvl8pPr>
            <a:lvl9pPr lvl="8" rtl="0">
              <a:spcBef>
                <a:spcPts val="0"/>
              </a:spcBef>
              <a:spcAft>
                <a:spcPts val="0"/>
              </a:spcAft>
              <a:buSzPts val="3000"/>
              <a:buNone/>
              <a:defRPr sz="4000"/>
            </a:lvl9pPr>
          </a:lstStyle>
          <a:p>
            <a:r>
              <a:t>xx%</a:t>
            </a:r>
          </a:p>
        </p:txBody>
      </p:sp>
      <p:sp>
        <p:nvSpPr>
          <p:cNvPr id="110" name="Google Shape;110;p13"/>
          <p:cNvSpPr txBox="1">
            <a:spLocks noGrp="1"/>
          </p:cNvSpPr>
          <p:nvPr>
            <p:ph type="subTitle" idx="1"/>
          </p:nvPr>
        </p:nvSpPr>
        <p:spPr>
          <a:xfrm>
            <a:off x="960000" y="3117267"/>
            <a:ext cx="3074000" cy="64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11" name="Google Shape;111;p13"/>
          <p:cNvSpPr txBox="1">
            <a:spLocks noGrp="1"/>
          </p:cNvSpPr>
          <p:nvPr>
            <p:ph type="subTitle" idx="8"/>
          </p:nvPr>
        </p:nvSpPr>
        <p:spPr>
          <a:xfrm>
            <a:off x="4559033" y="3117267"/>
            <a:ext cx="3074000" cy="64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12" name="Google Shape;112;p13"/>
          <p:cNvSpPr txBox="1">
            <a:spLocks noGrp="1"/>
          </p:cNvSpPr>
          <p:nvPr>
            <p:ph type="subTitle" idx="9"/>
          </p:nvPr>
        </p:nvSpPr>
        <p:spPr>
          <a:xfrm>
            <a:off x="8158067" y="3117267"/>
            <a:ext cx="3074000" cy="64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13" name="Google Shape;113;p13"/>
          <p:cNvSpPr txBox="1">
            <a:spLocks noGrp="1"/>
          </p:cNvSpPr>
          <p:nvPr>
            <p:ph type="subTitle" idx="13"/>
          </p:nvPr>
        </p:nvSpPr>
        <p:spPr>
          <a:xfrm>
            <a:off x="960000" y="5130100"/>
            <a:ext cx="3074000" cy="64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14" name="Google Shape;114;p13"/>
          <p:cNvSpPr txBox="1">
            <a:spLocks noGrp="1"/>
          </p:cNvSpPr>
          <p:nvPr>
            <p:ph type="subTitle" idx="14"/>
          </p:nvPr>
        </p:nvSpPr>
        <p:spPr>
          <a:xfrm>
            <a:off x="4559033" y="5130100"/>
            <a:ext cx="3074000" cy="64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15" name="Google Shape;115;p13"/>
          <p:cNvSpPr txBox="1">
            <a:spLocks noGrp="1"/>
          </p:cNvSpPr>
          <p:nvPr>
            <p:ph type="subTitle" idx="15"/>
          </p:nvPr>
        </p:nvSpPr>
        <p:spPr>
          <a:xfrm>
            <a:off x="8158067" y="5130100"/>
            <a:ext cx="3074000" cy="646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Tree>
    <p:extLst>
      <p:ext uri="{BB962C8B-B14F-4D97-AF65-F5344CB8AC3E}">
        <p14:creationId xmlns:p14="http://schemas.microsoft.com/office/powerpoint/2010/main" val="3544687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30"/>
        <p:cNvGrpSpPr/>
        <p:nvPr/>
      </p:nvGrpSpPr>
      <p:grpSpPr>
        <a:xfrm>
          <a:off x="0" y="0"/>
          <a:ext cx="0" cy="0"/>
          <a:chOff x="0" y="0"/>
          <a:chExt cx="0" cy="0"/>
        </a:xfrm>
      </p:grpSpPr>
      <p:pic>
        <p:nvPicPr>
          <p:cNvPr id="131" name="Google Shape;131;p15"/>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132" name="Google Shape;132;p15"/>
          <p:cNvSpPr txBox="1">
            <a:spLocks noGrp="1"/>
          </p:cNvSpPr>
          <p:nvPr>
            <p:ph type="title"/>
          </p:nvPr>
        </p:nvSpPr>
        <p:spPr>
          <a:xfrm>
            <a:off x="4911101" y="4235317"/>
            <a:ext cx="5091600" cy="7092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667"/>
            </a:lvl1pPr>
            <a:lvl2pPr lvl="1" algn="ctr" rtl="0">
              <a:spcBef>
                <a:spcPts val="0"/>
              </a:spcBef>
              <a:spcAft>
                <a:spcPts val="0"/>
              </a:spcAft>
              <a:buSzPts val="3000"/>
              <a:buNone/>
              <a:defRPr sz="4000"/>
            </a:lvl2pPr>
            <a:lvl3pPr lvl="2" algn="ctr" rtl="0">
              <a:spcBef>
                <a:spcPts val="0"/>
              </a:spcBef>
              <a:spcAft>
                <a:spcPts val="0"/>
              </a:spcAft>
              <a:buSzPts val="3000"/>
              <a:buNone/>
              <a:defRPr sz="4000"/>
            </a:lvl3pPr>
            <a:lvl4pPr lvl="3" algn="ctr" rtl="0">
              <a:spcBef>
                <a:spcPts val="0"/>
              </a:spcBef>
              <a:spcAft>
                <a:spcPts val="0"/>
              </a:spcAft>
              <a:buSzPts val="3000"/>
              <a:buNone/>
              <a:defRPr sz="4000"/>
            </a:lvl4pPr>
            <a:lvl5pPr lvl="4" algn="ctr" rtl="0">
              <a:spcBef>
                <a:spcPts val="0"/>
              </a:spcBef>
              <a:spcAft>
                <a:spcPts val="0"/>
              </a:spcAft>
              <a:buSzPts val="3000"/>
              <a:buNone/>
              <a:defRPr sz="4000"/>
            </a:lvl5pPr>
            <a:lvl6pPr lvl="5" algn="ctr" rtl="0">
              <a:spcBef>
                <a:spcPts val="0"/>
              </a:spcBef>
              <a:spcAft>
                <a:spcPts val="0"/>
              </a:spcAft>
              <a:buSzPts val="3000"/>
              <a:buNone/>
              <a:defRPr sz="4000"/>
            </a:lvl6pPr>
            <a:lvl7pPr lvl="6" algn="ctr" rtl="0">
              <a:spcBef>
                <a:spcPts val="0"/>
              </a:spcBef>
              <a:spcAft>
                <a:spcPts val="0"/>
              </a:spcAft>
              <a:buSzPts val="3000"/>
              <a:buNone/>
              <a:defRPr sz="4000"/>
            </a:lvl7pPr>
            <a:lvl8pPr lvl="7" algn="ctr" rtl="0">
              <a:spcBef>
                <a:spcPts val="0"/>
              </a:spcBef>
              <a:spcAft>
                <a:spcPts val="0"/>
              </a:spcAft>
              <a:buSzPts val="3000"/>
              <a:buNone/>
              <a:defRPr sz="4000"/>
            </a:lvl8pPr>
            <a:lvl9pPr lvl="8" algn="ctr" rtl="0">
              <a:spcBef>
                <a:spcPts val="0"/>
              </a:spcBef>
              <a:spcAft>
                <a:spcPts val="0"/>
              </a:spcAft>
              <a:buSzPts val="3000"/>
              <a:buNone/>
              <a:defRPr sz="4000"/>
            </a:lvl9pPr>
          </a:lstStyle>
          <a:p>
            <a:endParaRPr/>
          </a:p>
        </p:txBody>
      </p:sp>
      <p:sp>
        <p:nvSpPr>
          <p:cNvPr id="133" name="Google Shape;133;p15"/>
          <p:cNvSpPr txBox="1">
            <a:spLocks noGrp="1"/>
          </p:cNvSpPr>
          <p:nvPr>
            <p:ph type="subTitle" idx="1"/>
          </p:nvPr>
        </p:nvSpPr>
        <p:spPr>
          <a:xfrm>
            <a:off x="2189000" y="1913484"/>
            <a:ext cx="7814000" cy="19712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3200"/>
            </a:lvl1pPr>
            <a:lvl2pPr lvl="1" algn="ctr" rtl="0">
              <a:lnSpc>
                <a:spcPct val="100000"/>
              </a:lnSpc>
              <a:spcBef>
                <a:spcPts val="0"/>
              </a:spcBef>
              <a:spcAft>
                <a:spcPts val="0"/>
              </a:spcAft>
              <a:buSzPts val="3000"/>
              <a:buNone/>
              <a:defRPr sz="4000"/>
            </a:lvl2pPr>
            <a:lvl3pPr lvl="2" algn="ctr" rtl="0">
              <a:lnSpc>
                <a:spcPct val="100000"/>
              </a:lnSpc>
              <a:spcBef>
                <a:spcPts val="2133"/>
              </a:spcBef>
              <a:spcAft>
                <a:spcPts val="0"/>
              </a:spcAft>
              <a:buSzPts val="3000"/>
              <a:buNone/>
              <a:defRPr sz="4000"/>
            </a:lvl3pPr>
            <a:lvl4pPr lvl="3" algn="ctr" rtl="0">
              <a:lnSpc>
                <a:spcPct val="100000"/>
              </a:lnSpc>
              <a:spcBef>
                <a:spcPts val="2133"/>
              </a:spcBef>
              <a:spcAft>
                <a:spcPts val="0"/>
              </a:spcAft>
              <a:buSzPts val="3000"/>
              <a:buNone/>
              <a:defRPr sz="4000"/>
            </a:lvl4pPr>
            <a:lvl5pPr lvl="4" algn="ctr" rtl="0">
              <a:lnSpc>
                <a:spcPct val="100000"/>
              </a:lnSpc>
              <a:spcBef>
                <a:spcPts val="2133"/>
              </a:spcBef>
              <a:spcAft>
                <a:spcPts val="0"/>
              </a:spcAft>
              <a:buSzPts val="3000"/>
              <a:buNone/>
              <a:defRPr sz="4000"/>
            </a:lvl5pPr>
            <a:lvl6pPr lvl="5" algn="ctr" rtl="0">
              <a:lnSpc>
                <a:spcPct val="100000"/>
              </a:lnSpc>
              <a:spcBef>
                <a:spcPts val="2133"/>
              </a:spcBef>
              <a:spcAft>
                <a:spcPts val="0"/>
              </a:spcAft>
              <a:buSzPts val="3000"/>
              <a:buNone/>
              <a:defRPr sz="4000"/>
            </a:lvl6pPr>
            <a:lvl7pPr lvl="6" algn="ctr" rtl="0">
              <a:lnSpc>
                <a:spcPct val="100000"/>
              </a:lnSpc>
              <a:spcBef>
                <a:spcPts val="2133"/>
              </a:spcBef>
              <a:spcAft>
                <a:spcPts val="0"/>
              </a:spcAft>
              <a:buSzPts val="3000"/>
              <a:buNone/>
              <a:defRPr sz="4000"/>
            </a:lvl7pPr>
            <a:lvl8pPr lvl="7" algn="ctr" rtl="0">
              <a:lnSpc>
                <a:spcPct val="100000"/>
              </a:lnSpc>
              <a:spcBef>
                <a:spcPts val="2133"/>
              </a:spcBef>
              <a:spcAft>
                <a:spcPts val="0"/>
              </a:spcAft>
              <a:buSzPts val="3000"/>
              <a:buNone/>
              <a:defRPr sz="4000"/>
            </a:lvl8pPr>
            <a:lvl9pPr lvl="8" algn="ctr" rtl="0">
              <a:lnSpc>
                <a:spcPct val="100000"/>
              </a:lnSpc>
              <a:spcBef>
                <a:spcPts val="2133"/>
              </a:spcBef>
              <a:spcAft>
                <a:spcPts val="2133"/>
              </a:spcAft>
              <a:buSzPts val="3000"/>
              <a:buNone/>
              <a:defRPr sz="4000"/>
            </a:lvl9pPr>
          </a:lstStyle>
          <a:p>
            <a:endParaRPr/>
          </a:p>
        </p:txBody>
      </p:sp>
    </p:spTree>
    <p:extLst>
      <p:ext uri="{BB962C8B-B14F-4D97-AF65-F5344CB8AC3E}">
        <p14:creationId xmlns:p14="http://schemas.microsoft.com/office/powerpoint/2010/main" val="570894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134"/>
        <p:cNvGrpSpPr/>
        <p:nvPr/>
      </p:nvGrpSpPr>
      <p:grpSpPr>
        <a:xfrm>
          <a:off x="0" y="0"/>
          <a:ext cx="0" cy="0"/>
          <a:chOff x="0" y="0"/>
          <a:chExt cx="0" cy="0"/>
        </a:xfrm>
      </p:grpSpPr>
      <p:pic>
        <p:nvPicPr>
          <p:cNvPr id="135" name="Google Shape;135;p16"/>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136" name="Google Shape;136;p16"/>
          <p:cNvSpPr txBox="1">
            <a:spLocks noGrp="1"/>
          </p:cNvSpPr>
          <p:nvPr>
            <p:ph type="title"/>
          </p:nvPr>
        </p:nvSpPr>
        <p:spPr>
          <a:xfrm>
            <a:off x="950967" y="719333"/>
            <a:ext cx="3202800" cy="15288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37" name="Google Shape;137;p16"/>
          <p:cNvSpPr txBox="1">
            <a:spLocks noGrp="1"/>
          </p:cNvSpPr>
          <p:nvPr>
            <p:ph type="subTitle" idx="1"/>
          </p:nvPr>
        </p:nvSpPr>
        <p:spPr>
          <a:xfrm>
            <a:off x="950967" y="2399133"/>
            <a:ext cx="3202800" cy="1369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138" name="Google Shape;138;p16"/>
          <p:cNvSpPr>
            <a:spLocks noGrp="1"/>
          </p:cNvSpPr>
          <p:nvPr>
            <p:ph type="pic" idx="2"/>
          </p:nvPr>
        </p:nvSpPr>
        <p:spPr>
          <a:xfrm>
            <a:off x="7506233" y="719333"/>
            <a:ext cx="3734800" cy="5419600"/>
          </a:xfrm>
          <a:prstGeom prst="rect">
            <a:avLst/>
          </a:prstGeom>
          <a:noFill/>
          <a:ln>
            <a:noFill/>
          </a:ln>
        </p:spPr>
      </p:sp>
      <p:sp>
        <p:nvSpPr>
          <p:cNvPr id="139" name="Google Shape;139;p16"/>
          <p:cNvSpPr>
            <a:spLocks noGrp="1"/>
          </p:cNvSpPr>
          <p:nvPr>
            <p:ph type="pic" idx="3"/>
          </p:nvPr>
        </p:nvSpPr>
        <p:spPr>
          <a:xfrm>
            <a:off x="4228600" y="719333"/>
            <a:ext cx="3072400" cy="3047600"/>
          </a:xfrm>
          <a:prstGeom prst="rect">
            <a:avLst/>
          </a:prstGeom>
          <a:noFill/>
          <a:ln>
            <a:noFill/>
          </a:ln>
        </p:spPr>
      </p:sp>
      <p:sp>
        <p:nvSpPr>
          <p:cNvPr id="140" name="Google Shape;140;p16"/>
          <p:cNvSpPr>
            <a:spLocks noGrp="1"/>
          </p:cNvSpPr>
          <p:nvPr>
            <p:ph type="pic" idx="4"/>
          </p:nvPr>
        </p:nvSpPr>
        <p:spPr>
          <a:xfrm>
            <a:off x="950967" y="3938367"/>
            <a:ext cx="3072400" cy="2200400"/>
          </a:xfrm>
          <a:prstGeom prst="rect">
            <a:avLst/>
          </a:prstGeom>
          <a:noFill/>
          <a:ln>
            <a:noFill/>
          </a:ln>
        </p:spPr>
      </p:sp>
      <p:sp>
        <p:nvSpPr>
          <p:cNvPr id="141" name="Google Shape;141;p16"/>
          <p:cNvSpPr>
            <a:spLocks noGrp="1"/>
          </p:cNvSpPr>
          <p:nvPr>
            <p:ph type="pic" idx="5"/>
          </p:nvPr>
        </p:nvSpPr>
        <p:spPr>
          <a:xfrm>
            <a:off x="4228600" y="3938367"/>
            <a:ext cx="3072400" cy="2200400"/>
          </a:xfrm>
          <a:prstGeom prst="rect">
            <a:avLst/>
          </a:prstGeom>
          <a:noFill/>
          <a:ln>
            <a:noFill/>
          </a:ln>
        </p:spPr>
      </p:sp>
    </p:spTree>
    <p:extLst>
      <p:ext uri="{BB962C8B-B14F-4D97-AF65-F5344CB8AC3E}">
        <p14:creationId xmlns:p14="http://schemas.microsoft.com/office/powerpoint/2010/main" val="17572496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142"/>
        <p:cNvGrpSpPr/>
        <p:nvPr/>
      </p:nvGrpSpPr>
      <p:grpSpPr>
        <a:xfrm>
          <a:off x="0" y="0"/>
          <a:ext cx="0" cy="0"/>
          <a:chOff x="0" y="0"/>
          <a:chExt cx="0" cy="0"/>
        </a:xfrm>
      </p:grpSpPr>
      <p:pic>
        <p:nvPicPr>
          <p:cNvPr id="143" name="Google Shape;143;p17"/>
          <p:cNvPicPr preferRelativeResize="0"/>
          <p:nvPr/>
        </p:nvPicPr>
        <p:blipFill rotWithShape="1">
          <a:blip r:embed="rId2">
            <a:alphaModFix/>
          </a:blip>
          <a:srcRect b="4260"/>
          <a:stretch/>
        </p:blipFill>
        <p:spPr>
          <a:xfrm>
            <a:off x="167" y="0"/>
            <a:ext cx="12192000" cy="6858000"/>
          </a:xfrm>
          <a:prstGeom prst="rect">
            <a:avLst/>
          </a:prstGeom>
          <a:noFill/>
          <a:ln>
            <a:noFill/>
          </a:ln>
        </p:spPr>
      </p:pic>
      <p:sp>
        <p:nvSpPr>
          <p:cNvPr id="144" name="Google Shape;144;p17"/>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5" name="Google Shape;145;p17"/>
          <p:cNvGrpSpPr/>
          <p:nvPr/>
        </p:nvGrpSpPr>
        <p:grpSpPr>
          <a:xfrm rot="10800000" flipH="1">
            <a:off x="-13169" y="0"/>
            <a:ext cx="12205336" cy="6858011"/>
            <a:chOff x="-9877" y="0"/>
            <a:chExt cx="9154002" cy="5143508"/>
          </a:xfrm>
        </p:grpSpPr>
        <p:pic>
          <p:nvPicPr>
            <p:cNvPr id="146" name="Google Shape;146;p17"/>
            <p:cNvPicPr preferRelativeResize="0"/>
            <p:nvPr/>
          </p:nvPicPr>
          <p:blipFill rotWithShape="1">
            <a:blip r:embed="rId3">
              <a:alphaModFix/>
            </a:blip>
            <a:srcRect l="11254" r="13011" b="50881"/>
            <a:stretch/>
          </p:blipFill>
          <p:spPr>
            <a:xfrm rot="5400000">
              <a:off x="-173002" y="880074"/>
              <a:ext cx="732625" cy="406375"/>
            </a:xfrm>
            <a:prstGeom prst="rect">
              <a:avLst/>
            </a:prstGeom>
            <a:noFill/>
            <a:ln>
              <a:noFill/>
            </a:ln>
          </p:spPr>
        </p:pic>
        <p:pic>
          <p:nvPicPr>
            <p:cNvPr id="147" name="Google Shape;147;p17"/>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148" name="Google Shape;148;p17"/>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149" name="Google Shape;149;p17"/>
            <p:cNvPicPr preferRelativeResize="0"/>
            <p:nvPr/>
          </p:nvPicPr>
          <p:blipFill rotWithShape="1">
            <a:blip r:embed="rId5">
              <a:alphaModFix/>
            </a:blip>
            <a:srcRect b="50443"/>
            <a:stretch/>
          </p:blipFill>
          <p:spPr>
            <a:xfrm rot="5400000">
              <a:off x="-171901" y="701525"/>
              <a:ext cx="602100" cy="278050"/>
            </a:xfrm>
            <a:prstGeom prst="rect">
              <a:avLst/>
            </a:prstGeom>
            <a:noFill/>
            <a:ln>
              <a:noFill/>
            </a:ln>
          </p:spPr>
        </p:pic>
        <p:pic>
          <p:nvPicPr>
            <p:cNvPr id="150" name="Google Shape;150;p17"/>
            <p:cNvPicPr preferRelativeResize="0"/>
            <p:nvPr/>
          </p:nvPicPr>
          <p:blipFill rotWithShape="1">
            <a:blip r:embed="rId3">
              <a:alphaModFix/>
            </a:blip>
            <a:srcRect l="11254" r="13011" b="50881"/>
            <a:stretch/>
          </p:blipFill>
          <p:spPr>
            <a:xfrm rot="5400000">
              <a:off x="-144290" y="1246411"/>
              <a:ext cx="603700" cy="334875"/>
            </a:xfrm>
            <a:prstGeom prst="rect">
              <a:avLst/>
            </a:prstGeom>
            <a:noFill/>
            <a:ln>
              <a:noFill/>
            </a:ln>
          </p:spPr>
        </p:pic>
        <p:pic>
          <p:nvPicPr>
            <p:cNvPr id="151" name="Google Shape;151;p17"/>
            <p:cNvPicPr preferRelativeResize="0"/>
            <p:nvPr/>
          </p:nvPicPr>
          <p:blipFill rotWithShape="1">
            <a:blip r:embed="rId3">
              <a:alphaModFix/>
            </a:blip>
            <a:srcRect l="11254" r="13011" b="50881"/>
            <a:stretch/>
          </p:blipFill>
          <p:spPr>
            <a:xfrm rot="-5400000">
              <a:off x="8555335" y="3857059"/>
              <a:ext cx="732625" cy="406375"/>
            </a:xfrm>
            <a:prstGeom prst="rect">
              <a:avLst/>
            </a:prstGeom>
            <a:noFill/>
            <a:ln>
              <a:noFill/>
            </a:ln>
          </p:spPr>
        </p:pic>
        <p:pic>
          <p:nvPicPr>
            <p:cNvPr id="152" name="Google Shape;152;p17"/>
            <p:cNvPicPr preferRelativeResize="0"/>
            <p:nvPr/>
          </p:nvPicPr>
          <p:blipFill rotWithShape="1">
            <a:blip r:embed="rId4">
              <a:alphaModFix/>
            </a:blip>
            <a:srcRect t="-40484" r="5517" b="65415"/>
            <a:stretch/>
          </p:blipFill>
          <p:spPr>
            <a:xfrm rot="-5400000">
              <a:off x="7501110" y="3212706"/>
              <a:ext cx="1865925" cy="1381525"/>
            </a:xfrm>
            <a:prstGeom prst="rect">
              <a:avLst/>
            </a:prstGeom>
            <a:noFill/>
            <a:ln>
              <a:noFill/>
            </a:ln>
          </p:spPr>
        </p:pic>
        <p:pic>
          <p:nvPicPr>
            <p:cNvPr id="153" name="Google Shape;153;p17"/>
            <p:cNvPicPr preferRelativeResize="0"/>
            <p:nvPr/>
          </p:nvPicPr>
          <p:blipFill rotWithShape="1">
            <a:blip r:embed="rId4">
              <a:alphaModFix/>
            </a:blip>
            <a:srcRect l="48893" t="1038" r="12333" b="47015"/>
            <a:stretch/>
          </p:blipFill>
          <p:spPr>
            <a:xfrm rot="-5400000">
              <a:off x="7874773" y="3893445"/>
              <a:ext cx="1112000" cy="1388125"/>
            </a:xfrm>
            <a:prstGeom prst="rect">
              <a:avLst/>
            </a:prstGeom>
            <a:noFill/>
            <a:ln>
              <a:noFill/>
            </a:ln>
          </p:spPr>
        </p:pic>
        <p:pic>
          <p:nvPicPr>
            <p:cNvPr id="154" name="Google Shape;154;p17"/>
            <p:cNvPicPr preferRelativeResize="0"/>
            <p:nvPr/>
          </p:nvPicPr>
          <p:blipFill rotWithShape="1">
            <a:blip r:embed="rId5">
              <a:alphaModFix/>
            </a:blip>
            <a:srcRect l="50094" b="50443"/>
            <a:stretch/>
          </p:blipFill>
          <p:spPr>
            <a:xfrm rot="-5400000">
              <a:off x="8683088" y="4682466"/>
              <a:ext cx="478925" cy="443150"/>
            </a:xfrm>
            <a:prstGeom prst="rect">
              <a:avLst/>
            </a:prstGeom>
            <a:noFill/>
            <a:ln>
              <a:noFill/>
            </a:ln>
          </p:spPr>
        </p:pic>
        <p:pic>
          <p:nvPicPr>
            <p:cNvPr id="155" name="Google Shape;155;p17"/>
            <p:cNvPicPr preferRelativeResize="0"/>
            <p:nvPr/>
          </p:nvPicPr>
          <p:blipFill rotWithShape="1">
            <a:blip r:embed="rId3">
              <a:alphaModFix/>
            </a:blip>
            <a:srcRect l="11254" r="13011" b="50881"/>
            <a:stretch/>
          </p:blipFill>
          <p:spPr>
            <a:xfrm rot="-5400000">
              <a:off x="8655548" y="2743197"/>
              <a:ext cx="603700" cy="334875"/>
            </a:xfrm>
            <a:prstGeom prst="rect">
              <a:avLst/>
            </a:prstGeom>
            <a:noFill/>
            <a:ln>
              <a:noFill/>
            </a:ln>
          </p:spPr>
        </p:pic>
      </p:grpSp>
      <p:sp>
        <p:nvSpPr>
          <p:cNvPr id="156" name="Google Shape;156;p17"/>
          <p:cNvSpPr txBox="1">
            <a:spLocks noGrp="1"/>
          </p:cNvSpPr>
          <p:nvPr>
            <p:ph type="subTitle" idx="1"/>
          </p:nvPr>
        </p:nvSpPr>
        <p:spPr>
          <a:xfrm>
            <a:off x="960000" y="1609267"/>
            <a:ext cx="10272000" cy="3520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Char char="●"/>
              <a:defRPr/>
            </a:lvl1pPr>
            <a:lvl2pPr lvl="1" algn="ctr" rtl="0">
              <a:lnSpc>
                <a:spcPct val="100000"/>
              </a:lnSpc>
              <a:spcBef>
                <a:spcPts val="0"/>
              </a:spcBef>
              <a:spcAft>
                <a:spcPts val="0"/>
              </a:spcAft>
              <a:buSzPts val="1200"/>
              <a:buChar char="○"/>
              <a:defRPr/>
            </a:lvl2pPr>
            <a:lvl3pPr lvl="2" algn="ctr" rtl="0">
              <a:lnSpc>
                <a:spcPct val="100000"/>
              </a:lnSpc>
              <a:spcBef>
                <a:spcPts val="2133"/>
              </a:spcBef>
              <a:spcAft>
                <a:spcPts val="0"/>
              </a:spcAft>
              <a:buSzPts val="1200"/>
              <a:buChar char="■"/>
              <a:defRPr/>
            </a:lvl3pPr>
            <a:lvl4pPr lvl="3" algn="ctr" rtl="0">
              <a:lnSpc>
                <a:spcPct val="100000"/>
              </a:lnSpc>
              <a:spcBef>
                <a:spcPts val="2133"/>
              </a:spcBef>
              <a:spcAft>
                <a:spcPts val="0"/>
              </a:spcAft>
              <a:buSzPts val="1200"/>
              <a:buChar char="●"/>
              <a:defRPr/>
            </a:lvl4pPr>
            <a:lvl5pPr lvl="4" algn="ctr" rtl="0">
              <a:lnSpc>
                <a:spcPct val="100000"/>
              </a:lnSpc>
              <a:spcBef>
                <a:spcPts val="2133"/>
              </a:spcBef>
              <a:spcAft>
                <a:spcPts val="0"/>
              </a:spcAft>
              <a:buSzPts val="1200"/>
              <a:buChar char="○"/>
              <a:defRPr/>
            </a:lvl5pPr>
            <a:lvl6pPr lvl="5" algn="ctr" rtl="0">
              <a:lnSpc>
                <a:spcPct val="100000"/>
              </a:lnSpc>
              <a:spcBef>
                <a:spcPts val="2133"/>
              </a:spcBef>
              <a:spcAft>
                <a:spcPts val="0"/>
              </a:spcAft>
              <a:buSzPts val="1200"/>
              <a:buChar char="■"/>
              <a:defRPr/>
            </a:lvl6pPr>
            <a:lvl7pPr lvl="6" algn="ctr" rtl="0">
              <a:lnSpc>
                <a:spcPct val="100000"/>
              </a:lnSpc>
              <a:spcBef>
                <a:spcPts val="2133"/>
              </a:spcBef>
              <a:spcAft>
                <a:spcPts val="0"/>
              </a:spcAft>
              <a:buSzPts val="1200"/>
              <a:buChar char="●"/>
              <a:defRPr/>
            </a:lvl7pPr>
            <a:lvl8pPr lvl="7" algn="ctr" rtl="0">
              <a:lnSpc>
                <a:spcPct val="100000"/>
              </a:lnSpc>
              <a:spcBef>
                <a:spcPts val="2133"/>
              </a:spcBef>
              <a:spcAft>
                <a:spcPts val="0"/>
              </a:spcAft>
              <a:buSzPts val="1200"/>
              <a:buChar char="○"/>
              <a:defRPr/>
            </a:lvl8pPr>
            <a:lvl9pPr lvl="8" algn="ctr" rtl="0">
              <a:lnSpc>
                <a:spcPct val="100000"/>
              </a:lnSpc>
              <a:spcBef>
                <a:spcPts val="2133"/>
              </a:spcBef>
              <a:spcAft>
                <a:spcPts val="2133"/>
              </a:spcAft>
              <a:buSzPts val="1200"/>
              <a:buChar char="■"/>
              <a:defRPr/>
            </a:lvl9pPr>
          </a:lstStyle>
          <a:p>
            <a:endParaRPr/>
          </a:p>
        </p:txBody>
      </p:sp>
    </p:spTree>
    <p:extLst>
      <p:ext uri="{BB962C8B-B14F-4D97-AF65-F5344CB8AC3E}">
        <p14:creationId xmlns:p14="http://schemas.microsoft.com/office/powerpoint/2010/main" val="15025716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157"/>
        <p:cNvGrpSpPr/>
        <p:nvPr/>
      </p:nvGrpSpPr>
      <p:grpSpPr>
        <a:xfrm>
          <a:off x="0" y="0"/>
          <a:ext cx="0" cy="0"/>
          <a:chOff x="0" y="0"/>
          <a:chExt cx="0" cy="0"/>
        </a:xfrm>
      </p:grpSpPr>
      <p:pic>
        <p:nvPicPr>
          <p:cNvPr id="158" name="Google Shape;158;p18"/>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159" name="Google Shape;159;p18"/>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60" name="Google Shape;160;p18"/>
          <p:cNvSpPr txBox="1">
            <a:spLocks noGrp="1"/>
          </p:cNvSpPr>
          <p:nvPr>
            <p:ph type="subTitle" idx="1"/>
          </p:nvPr>
        </p:nvSpPr>
        <p:spPr>
          <a:xfrm>
            <a:off x="1127701" y="3588333"/>
            <a:ext cx="29736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161" name="Google Shape;161;p18"/>
          <p:cNvSpPr txBox="1">
            <a:spLocks noGrp="1"/>
          </p:cNvSpPr>
          <p:nvPr>
            <p:ph type="subTitle" idx="2"/>
          </p:nvPr>
        </p:nvSpPr>
        <p:spPr>
          <a:xfrm>
            <a:off x="4609196" y="3588333"/>
            <a:ext cx="29736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162" name="Google Shape;162;p18"/>
          <p:cNvSpPr txBox="1">
            <a:spLocks noGrp="1"/>
          </p:cNvSpPr>
          <p:nvPr>
            <p:ph type="subTitle" idx="3"/>
          </p:nvPr>
        </p:nvSpPr>
        <p:spPr>
          <a:xfrm>
            <a:off x="8090699" y="3588333"/>
            <a:ext cx="2973600" cy="169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163" name="Google Shape;163;p18"/>
          <p:cNvSpPr txBox="1">
            <a:spLocks noGrp="1"/>
          </p:cNvSpPr>
          <p:nvPr>
            <p:ph type="subTitle" idx="4"/>
          </p:nvPr>
        </p:nvSpPr>
        <p:spPr>
          <a:xfrm>
            <a:off x="1127704" y="2966720"/>
            <a:ext cx="29736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64" name="Google Shape;164;p18"/>
          <p:cNvSpPr txBox="1">
            <a:spLocks noGrp="1"/>
          </p:cNvSpPr>
          <p:nvPr>
            <p:ph type="subTitle" idx="5"/>
          </p:nvPr>
        </p:nvSpPr>
        <p:spPr>
          <a:xfrm>
            <a:off x="4609201" y="2966720"/>
            <a:ext cx="29736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65" name="Google Shape;165;p18"/>
          <p:cNvSpPr txBox="1">
            <a:spLocks noGrp="1"/>
          </p:cNvSpPr>
          <p:nvPr>
            <p:ph type="subTitle" idx="6"/>
          </p:nvPr>
        </p:nvSpPr>
        <p:spPr>
          <a:xfrm>
            <a:off x="8090697" y="2966720"/>
            <a:ext cx="29736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166" name="Google Shape;166;p18"/>
          <p:cNvGrpSpPr/>
          <p:nvPr/>
        </p:nvGrpSpPr>
        <p:grpSpPr>
          <a:xfrm rot="10800000" flipH="1">
            <a:off x="-13170" y="0"/>
            <a:ext cx="12237467" cy="6875411"/>
            <a:chOff x="-9877" y="0"/>
            <a:chExt cx="9178100" cy="5156558"/>
          </a:xfrm>
        </p:grpSpPr>
        <p:grpSp>
          <p:nvGrpSpPr>
            <p:cNvPr id="167" name="Google Shape;167;p18"/>
            <p:cNvGrpSpPr/>
            <p:nvPr/>
          </p:nvGrpSpPr>
          <p:grpSpPr>
            <a:xfrm>
              <a:off x="-9877" y="0"/>
              <a:ext cx="1388125" cy="2534723"/>
              <a:chOff x="-9877" y="0"/>
              <a:chExt cx="1388125" cy="2534723"/>
            </a:xfrm>
          </p:grpSpPr>
          <p:pic>
            <p:nvPicPr>
              <p:cNvPr id="168" name="Google Shape;168;p18"/>
              <p:cNvPicPr preferRelativeResize="0"/>
              <p:nvPr/>
            </p:nvPicPr>
            <p:blipFill rotWithShape="1">
              <a:blip r:embed="rId3">
                <a:alphaModFix/>
              </a:blip>
              <a:srcRect l="11254" r="13011" b="50881"/>
              <a:stretch/>
            </p:blipFill>
            <p:spPr>
              <a:xfrm rot="5400000">
                <a:off x="-173002" y="880074"/>
                <a:ext cx="732625" cy="406375"/>
              </a:xfrm>
              <a:prstGeom prst="rect">
                <a:avLst/>
              </a:prstGeom>
              <a:noFill/>
              <a:ln>
                <a:noFill/>
              </a:ln>
            </p:spPr>
          </p:pic>
          <p:pic>
            <p:nvPicPr>
              <p:cNvPr id="169" name="Google Shape;169;p18"/>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170" name="Google Shape;170;p18"/>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171" name="Google Shape;171;p18"/>
              <p:cNvPicPr preferRelativeResize="0"/>
              <p:nvPr/>
            </p:nvPicPr>
            <p:blipFill rotWithShape="1">
              <a:blip r:embed="rId5">
                <a:alphaModFix/>
              </a:blip>
              <a:srcRect b="50443"/>
              <a:stretch/>
            </p:blipFill>
            <p:spPr>
              <a:xfrm rot="5400000">
                <a:off x="-268127" y="1806250"/>
                <a:ext cx="959650" cy="443150"/>
              </a:xfrm>
              <a:prstGeom prst="rect">
                <a:avLst/>
              </a:prstGeom>
              <a:noFill/>
              <a:ln>
                <a:noFill/>
              </a:ln>
            </p:spPr>
          </p:pic>
          <p:pic>
            <p:nvPicPr>
              <p:cNvPr id="172" name="Google Shape;172;p18"/>
              <p:cNvPicPr preferRelativeResize="0"/>
              <p:nvPr/>
            </p:nvPicPr>
            <p:blipFill rotWithShape="1">
              <a:blip r:embed="rId3">
                <a:alphaModFix/>
              </a:blip>
              <a:srcRect l="11254" r="13011" b="50881"/>
              <a:stretch/>
            </p:blipFill>
            <p:spPr>
              <a:xfrm rot="5400000">
                <a:off x="-144290" y="2065436"/>
                <a:ext cx="603700" cy="334875"/>
              </a:xfrm>
              <a:prstGeom prst="rect">
                <a:avLst/>
              </a:prstGeom>
              <a:noFill/>
              <a:ln>
                <a:noFill/>
              </a:ln>
            </p:spPr>
          </p:pic>
        </p:grpSp>
        <p:grpSp>
          <p:nvGrpSpPr>
            <p:cNvPr id="173" name="Google Shape;173;p18"/>
            <p:cNvGrpSpPr/>
            <p:nvPr/>
          </p:nvGrpSpPr>
          <p:grpSpPr>
            <a:xfrm rot="10800000">
              <a:off x="7780098" y="2621835"/>
              <a:ext cx="1388125" cy="2534723"/>
              <a:chOff x="-9877" y="0"/>
              <a:chExt cx="1388125" cy="2534723"/>
            </a:xfrm>
          </p:grpSpPr>
          <p:pic>
            <p:nvPicPr>
              <p:cNvPr id="174" name="Google Shape;174;p18"/>
              <p:cNvPicPr preferRelativeResize="0"/>
              <p:nvPr/>
            </p:nvPicPr>
            <p:blipFill rotWithShape="1">
              <a:blip r:embed="rId3">
                <a:alphaModFix/>
              </a:blip>
              <a:srcRect l="11254" r="13011" b="50881"/>
              <a:stretch/>
            </p:blipFill>
            <p:spPr>
              <a:xfrm rot="5400000">
                <a:off x="-173002" y="880074"/>
                <a:ext cx="732625" cy="406375"/>
              </a:xfrm>
              <a:prstGeom prst="rect">
                <a:avLst/>
              </a:prstGeom>
              <a:noFill/>
              <a:ln>
                <a:noFill/>
              </a:ln>
            </p:spPr>
          </p:pic>
          <p:pic>
            <p:nvPicPr>
              <p:cNvPr id="175" name="Google Shape;175;p18"/>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176" name="Google Shape;176;p18"/>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177" name="Google Shape;177;p18"/>
              <p:cNvPicPr preferRelativeResize="0"/>
              <p:nvPr/>
            </p:nvPicPr>
            <p:blipFill rotWithShape="1">
              <a:blip r:embed="rId5">
                <a:alphaModFix/>
              </a:blip>
              <a:srcRect b="50443"/>
              <a:stretch/>
            </p:blipFill>
            <p:spPr>
              <a:xfrm rot="5400000">
                <a:off x="-268127" y="1806250"/>
                <a:ext cx="959650" cy="443150"/>
              </a:xfrm>
              <a:prstGeom prst="rect">
                <a:avLst/>
              </a:prstGeom>
              <a:noFill/>
              <a:ln>
                <a:noFill/>
              </a:ln>
            </p:spPr>
          </p:pic>
          <p:pic>
            <p:nvPicPr>
              <p:cNvPr id="178" name="Google Shape;178;p18"/>
              <p:cNvPicPr preferRelativeResize="0"/>
              <p:nvPr/>
            </p:nvPicPr>
            <p:blipFill rotWithShape="1">
              <a:blip r:embed="rId3">
                <a:alphaModFix/>
              </a:blip>
              <a:srcRect l="11254" r="13011" b="50881"/>
              <a:stretch/>
            </p:blipFill>
            <p:spPr>
              <a:xfrm rot="5400000">
                <a:off x="-144290" y="2065436"/>
                <a:ext cx="603700" cy="334875"/>
              </a:xfrm>
              <a:prstGeom prst="rect">
                <a:avLst/>
              </a:prstGeom>
              <a:noFill/>
              <a:ln>
                <a:noFill/>
              </a:ln>
            </p:spPr>
          </p:pic>
        </p:grpSp>
      </p:grpSp>
    </p:spTree>
    <p:extLst>
      <p:ext uri="{BB962C8B-B14F-4D97-AF65-F5344CB8AC3E}">
        <p14:creationId xmlns:p14="http://schemas.microsoft.com/office/powerpoint/2010/main" val="52547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179"/>
        <p:cNvGrpSpPr/>
        <p:nvPr/>
      </p:nvGrpSpPr>
      <p:grpSpPr>
        <a:xfrm>
          <a:off x="0" y="0"/>
          <a:ext cx="0" cy="0"/>
          <a:chOff x="0" y="0"/>
          <a:chExt cx="0" cy="0"/>
        </a:xfrm>
      </p:grpSpPr>
      <p:pic>
        <p:nvPicPr>
          <p:cNvPr id="180" name="Google Shape;180;p19"/>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181" name="Google Shape;181;p19"/>
          <p:cNvSpPr txBox="1">
            <a:spLocks noGrp="1"/>
          </p:cNvSpPr>
          <p:nvPr>
            <p:ph type="title"/>
          </p:nvPr>
        </p:nvSpPr>
        <p:spPr>
          <a:xfrm>
            <a:off x="960000" y="719328"/>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2" name="Google Shape;182;p19"/>
          <p:cNvSpPr txBox="1">
            <a:spLocks noGrp="1"/>
          </p:cNvSpPr>
          <p:nvPr>
            <p:ph type="subTitle" idx="1"/>
          </p:nvPr>
        </p:nvSpPr>
        <p:spPr>
          <a:xfrm>
            <a:off x="2133765" y="2623667"/>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183" name="Google Shape;183;p19"/>
          <p:cNvSpPr txBox="1">
            <a:spLocks noGrp="1"/>
          </p:cNvSpPr>
          <p:nvPr>
            <p:ph type="subTitle" idx="2"/>
          </p:nvPr>
        </p:nvSpPr>
        <p:spPr>
          <a:xfrm>
            <a:off x="7484000" y="2623667"/>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184" name="Google Shape;184;p19"/>
          <p:cNvSpPr txBox="1">
            <a:spLocks noGrp="1"/>
          </p:cNvSpPr>
          <p:nvPr>
            <p:ph type="subTitle" idx="3"/>
          </p:nvPr>
        </p:nvSpPr>
        <p:spPr>
          <a:xfrm>
            <a:off x="2133765" y="4736167"/>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185" name="Google Shape;185;p19"/>
          <p:cNvSpPr txBox="1">
            <a:spLocks noGrp="1"/>
          </p:cNvSpPr>
          <p:nvPr>
            <p:ph type="subTitle" idx="4"/>
          </p:nvPr>
        </p:nvSpPr>
        <p:spPr>
          <a:xfrm>
            <a:off x="7484000" y="4736167"/>
            <a:ext cx="3748000" cy="127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186" name="Google Shape;186;p19"/>
          <p:cNvSpPr txBox="1">
            <a:spLocks noGrp="1"/>
          </p:cNvSpPr>
          <p:nvPr>
            <p:ph type="subTitle" idx="5"/>
          </p:nvPr>
        </p:nvSpPr>
        <p:spPr>
          <a:xfrm>
            <a:off x="2133765" y="2029333"/>
            <a:ext cx="37480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87" name="Google Shape;187;p19"/>
          <p:cNvSpPr txBox="1">
            <a:spLocks noGrp="1"/>
          </p:cNvSpPr>
          <p:nvPr>
            <p:ph type="subTitle" idx="6"/>
          </p:nvPr>
        </p:nvSpPr>
        <p:spPr>
          <a:xfrm>
            <a:off x="2133765" y="4141933"/>
            <a:ext cx="37480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88" name="Google Shape;188;p19"/>
          <p:cNvSpPr txBox="1">
            <a:spLocks noGrp="1"/>
          </p:cNvSpPr>
          <p:nvPr>
            <p:ph type="subTitle" idx="7"/>
          </p:nvPr>
        </p:nvSpPr>
        <p:spPr>
          <a:xfrm>
            <a:off x="7483965" y="2029333"/>
            <a:ext cx="37480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189" name="Google Shape;189;p19"/>
          <p:cNvSpPr txBox="1">
            <a:spLocks noGrp="1"/>
          </p:cNvSpPr>
          <p:nvPr>
            <p:ph type="subTitle" idx="8"/>
          </p:nvPr>
        </p:nvSpPr>
        <p:spPr>
          <a:xfrm>
            <a:off x="7483965" y="4141933"/>
            <a:ext cx="37480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190" name="Google Shape;190;p19"/>
          <p:cNvGrpSpPr/>
          <p:nvPr/>
        </p:nvGrpSpPr>
        <p:grpSpPr>
          <a:xfrm>
            <a:off x="-13169" y="0"/>
            <a:ext cx="12179616" cy="6858011"/>
            <a:chOff x="-9877" y="0"/>
            <a:chExt cx="9134712" cy="5143508"/>
          </a:xfrm>
        </p:grpSpPr>
        <p:grpSp>
          <p:nvGrpSpPr>
            <p:cNvPr id="191" name="Google Shape;191;p19"/>
            <p:cNvGrpSpPr/>
            <p:nvPr/>
          </p:nvGrpSpPr>
          <p:grpSpPr>
            <a:xfrm>
              <a:off x="-9877" y="0"/>
              <a:ext cx="1388125" cy="2507650"/>
              <a:chOff x="-9877" y="0"/>
              <a:chExt cx="1388125" cy="2507650"/>
            </a:xfrm>
          </p:grpSpPr>
          <p:pic>
            <p:nvPicPr>
              <p:cNvPr id="192" name="Google Shape;192;p19"/>
              <p:cNvPicPr preferRelativeResize="0"/>
              <p:nvPr/>
            </p:nvPicPr>
            <p:blipFill rotWithShape="1">
              <a:blip r:embed="rId3">
                <a:alphaModFix/>
              </a:blip>
              <a:srcRect l="11254" r="13011" b="50881"/>
              <a:stretch/>
            </p:blipFill>
            <p:spPr>
              <a:xfrm rot="5400000">
                <a:off x="-173002" y="880074"/>
                <a:ext cx="732625" cy="406375"/>
              </a:xfrm>
              <a:prstGeom prst="rect">
                <a:avLst/>
              </a:prstGeom>
              <a:noFill/>
              <a:ln>
                <a:noFill/>
              </a:ln>
            </p:spPr>
          </p:pic>
          <p:pic>
            <p:nvPicPr>
              <p:cNvPr id="193" name="Google Shape;193;p19"/>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194" name="Google Shape;194;p19"/>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195" name="Google Shape;195;p19"/>
              <p:cNvPicPr preferRelativeResize="0"/>
              <p:nvPr/>
            </p:nvPicPr>
            <p:blipFill rotWithShape="1">
              <a:blip r:embed="rId5">
                <a:alphaModFix/>
              </a:blip>
              <a:srcRect b="50443"/>
              <a:stretch/>
            </p:blipFill>
            <p:spPr>
              <a:xfrm rot="5400000">
                <a:off x="-268127" y="1806250"/>
                <a:ext cx="959650" cy="443150"/>
              </a:xfrm>
              <a:prstGeom prst="rect">
                <a:avLst/>
              </a:prstGeom>
              <a:noFill/>
              <a:ln>
                <a:noFill/>
              </a:ln>
            </p:spPr>
          </p:pic>
          <p:pic>
            <p:nvPicPr>
              <p:cNvPr id="196" name="Google Shape;196;p19"/>
              <p:cNvPicPr preferRelativeResize="0"/>
              <p:nvPr/>
            </p:nvPicPr>
            <p:blipFill rotWithShape="1">
              <a:blip r:embed="rId3">
                <a:alphaModFix/>
              </a:blip>
              <a:srcRect l="11254" r="13011" b="50881"/>
              <a:stretch/>
            </p:blipFill>
            <p:spPr>
              <a:xfrm rot="5400000">
                <a:off x="-144290" y="1246411"/>
                <a:ext cx="603700" cy="334875"/>
              </a:xfrm>
              <a:prstGeom prst="rect">
                <a:avLst/>
              </a:prstGeom>
              <a:noFill/>
              <a:ln>
                <a:noFill/>
              </a:ln>
            </p:spPr>
          </p:pic>
        </p:grpSp>
        <p:grpSp>
          <p:nvGrpSpPr>
            <p:cNvPr id="197" name="Google Shape;197;p19"/>
            <p:cNvGrpSpPr/>
            <p:nvPr/>
          </p:nvGrpSpPr>
          <p:grpSpPr>
            <a:xfrm>
              <a:off x="7736710" y="2608785"/>
              <a:ext cx="1388125" cy="2534723"/>
              <a:chOff x="7736710" y="2608785"/>
              <a:chExt cx="1388125" cy="2534723"/>
            </a:xfrm>
          </p:grpSpPr>
          <p:pic>
            <p:nvPicPr>
              <p:cNvPr id="198" name="Google Shape;198;p19"/>
              <p:cNvPicPr preferRelativeResize="0"/>
              <p:nvPr/>
            </p:nvPicPr>
            <p:blipFill rotWithShape="1">
              <a:blip r:embed="rId3">
                <a:alphaModFix/>
              </a:blip>
              <a:srcRect l="11254" r="13011" b="50881"/>
              <a:stretch/>
            </p:blipFill>
            <p:spPr>
              <a:xfrm rot="-5400000">
                <a:off x="8555335" y="3857059"/>
                <a:ext cx="732625" cy="406375"/>
              </a:xfrm>
              <a:prstGeom prst="rect">
                <a:avLst/>
              </a:prstGeom>
              <a:noFill/>
              <a:ln>
                <a:noFill/>
              </a:ln>
            </p:spPr>
          </p:pic>
          <p:pic>
            <p:nvPicPr>
              <p:cNvPr id="199" name="Google Shape;199;p19"/>
              <p:cNvPicPr preferRelativeResize="0"/>
              <p:nvPr/>
            </p:nvPicPr>
            <p:blipFill rotWithShape="1">
              <a:blip r:embed="rId4">
                <a:alphaModFix/>
              </a:blip>
              <a:srcRect t="-40484" r="5517" b="65415"/>
              <a:stretch/>
            </p:blipFill>
            <p:spPr>
              <a:xfrm rot="-5400000">
                <a:off x="7501110" y="3212706"/>
                <a:ext cx="1865925" cy="1381525"/>
              </a:xfrm>
              <a:prstGeom prst="rect">
                <a:avLst/>
              </a:prstGeom>
              <a:noFill/>
              <a:ln>
                <a:noFill/>
              </a:ln>
            </p:spPr>
          </p:pic>
          <p:pic>
            <p:nvPicPr>
              <p:cNvPr id="200" name="Google Shape;200;p19"/>
              <p:cNvPicPr preferRelativeResize="0"/>
              <p:nvPr/>
            </p:nvPicPr>
            <p:blipFill rotWithShape="1">
              <a:blip r:embed="rId4">
                <a:alphaModFix/>
              </a:blip>
              <a:srcRect l="48893" t="1038" r="12333" b="47015"/>
              <a:stretch/>
            </p:blipFill>
            <p:spPr>
              <a:xfrm rot="-5400000">
                <a:off x="7874773" y="3893445"/>
                <a:ext cx="1112000" cy="1388125"/>
              </a:xfrm>
              <a:prstGeom prst="rect">
                <a:avLst/>
              </a:prstGeom>
              <a:noFill/>
              <a:ln>
                <a:noFill/>
              </a:ln>
            </p:spPr>
          </p:pic>
          <p:pic>
            <p:nvPicPr>
              <p:cNvPr id="201" name="Google Shape;201;p19"/>
              <p:cNvPicPr preferRelativeResize="0"/>
              <p:nvPr/>
            </p:nvPicPr>
            <p:blipFill rotWithShape="1">
              <a:blip r:embed="rId5">
                <a:alphaModFix/>
              </a:blip>
              <a:srcRect b="50443"/>
              <a:stretch/>
            </p:blipFill>
            <p:spPr>
              <a:xfrm rot="-5400000">
                <a:off x="8423435" y="4382433"/>
                <a:ext cx="959650" cy="443150"/>
              </a:xfrm>
              <a:prstGeom prst="rect">
                <a:avLst/>
              </a:prstGeom>
              <a:noFill/>
              <a:ln>
                <a:noFill/>
              </a:ln>
            </p:spPr>
          </p:pic>
          <p:pic>
            <p:nvPicPr>
              <p:cNvPr id="202" name="Google Shape;202;p19"/>
              <p:cNvPicPr preferRelativeResize="0"/>
              <p:nvPr/>
            </p:nvPicPr>
            <p:blipFill rotWithShape="1">
              <a:blip r:embed="rId3">
                <a:alphaModFix/>
              </a:blip>
              <a:srcRect l="11254" r="13011" b="50881"/>
              <a:stretch/>
            </p:blipFill>
            <p:spPr>
              <a:xfrm rot="-5400000">
                <a:off x="8655548" y="2743197"/>
                <a:ext cx="603700" cy="334875"/>
              </a:xfrm>
              <a:prstGeom prst="rect">
                <a:avLst/>
              </a:prstGeom>
              <a:noFill/>
              <a:ln>
                <a:noFill/>
              </a:ln>
            </p:spPr>
          </p:pic>
        </p:grpSp>
      </p:grpSp>
    </p:spTree>
    <p:extLst>
      <p:ext uri="{BB962C8B-B14F-4D97-AF65-F5344CB8AC3E}">
        <p14:creationId xmlns:p14="http://schemas.microsoft.com/office/powerpoint/2010/main" val="41148963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03"/>
        <p:cNvGrpSpPr/>
        <p:nvPr/>
      </p:nvGrpSpPr>
      <p:grpSpPr>
        <a:xfrm>
          <a:off x="0" y="0"/>
          <a:ext cx="0" cy="0"/>
          <a:chOff x="0" y="0"/>
          <a:chExt cx="0" cy="0"/>
        </a:xfrm>
      </p:grpSpPr>
      <p:pic>
        <p:nvPicPr>
          <p:cNvPr id="204" name="Google Shape;204;p20"/>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205" name="Google Shape;205;p20"/>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6" name="Google Shape;206;p20"/>
          <p:cNvSpPr txBox="1">
            <a:spLocks noGrp="1"/>
          </p:cNvSpPr>
          <p:nvPr>
            <p:ph type="subTitle" idx="1"/>
          </p:nvPr>
        </p:nvSpPr>
        <p:spPr>
          <a:xfrm>
            <a:off x="1061600" y="2403295"/>
            <a:ext cx="31964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207" name="Google Shape;207;p20"/>
          <p:cNvSpPr txBox="1">
            <a:spLocks noGrp="1"/>
          </p:cNvSpPr>
          <p:nvPr>
            <p:ph type="subTitle" idx="2"/>
          </p:nvPr>
        </p:nvSpPr>
        <p:spPr>
          <a:xfrm>
            <a:off x="4497800" y="2403295"/>
            <a:ext cx="31964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208" name="Google Shape;208;p20"/>
          <p:cNvSpPr txBox="1">
            <a:spLocks noGrp="1"/>
          </p:cNvSpPr>
          <p:nvPr>
            <p:ph type="subTitle" idx="3"/>
          </p:nvPr>
        </p:nvSpPr>
        <p:spPr>
          <a:xfrm>
            <a:off x="1061600" y="4706067"/>
            <a:ext cx="31964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209" name="Google Shape;209;p20"/>
          <p:cNvSpPr txBox="1">
            <a:spLocks noGrp="1"/>
          </p:cNvSpPr>
          <p:nvPr>
            <p:ph type="subTitle" idx="4"/>
          </p:nvPr>
        </p:nvSpPr>
        <p:spPr>
          <a:xfrm>
            <a:off x="4497800" y="4706067"/>
            <a:ext cx="31964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210" name="Google Shape;210;p20"/>
          <p:cNvSpPr txBox="1">
            <a:spLocks noGrp="1"/>
          </p:cNvSpPr>
          <p:nvPr>
            <p:ph type="subTitle" idx="5"/>
          </p:nvPr>
        </p:nvSpPr>
        <p:spPr>
          <a:xfrm>
            <a:off x="7934000" y="2403295"/>
            <a:ext cx="31964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211" name="Google Shape;211;p20"/>
          <p:cNvSpPr txBox="1">
            <a:spLocks noGrp="1"/>
          </p:cNvSpPr>
          <p:nvPr>
            <p:ph type="subTitle" idx="6"/>
          </p:nvPr>
        </p:nvSpPr>
        <p:spPr>
          <a:xfrm>
            <a:off x="7934000" y="4706067"/>
            <a:ext cx="3196400" cy="123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212" name="Google Shape;212;p20"/>
          <p:cNvSpPr txBox="1">
            <a:spLocks noGrp="1"/>
          </p:cNvSpPr>
          <p:nvPr>
            <p:ph type="subTitle" idx="7"/>
          </p:nvPr>
        </p:nvSpPr>
        <p:spPr>
          <a:xfrm>
            <a:off x="1061600" y="1781700"/>
            <a:ext cx="31936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13" name="Google Shape;213;p20"/>
          <p:cNvSpPr txBox="1">
            <a:spLocks noGrp="1"/>
          </p:cNvSpPr>
          <p:nvPr>
            <p:ph type="subTitle" idx="8"/>
          </p:nvPr>
        </p:nvSpPr>
        <p:spPr>
          <a:xfrm>
            <a:off x="4497800" y="1781700"/>
            <a:ext cx="31936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14" name="Google Shape;214;p20"/>
          <p:cNvSpPr txBox="1">
            <a:spLocks noGrp="1"/>
          </p:cNvSpPr>
          <p:nvPr>
            <p:ph type="subTitle" idx="9"/>
          </p:nvPr>
        </p:nvSpPr>
        <p:spPr>
          <a:xfrm>
            <a:off x="7934000" y="1781700"/>
            <a:ext cx="31936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15" name="Google Shape;215;p20"/>
          <p:cNvSpPr txBox="1">
            <a:spLocks noGrp="1"/>
          </p:cNvSpPr>
          <p:nvPr>
            <p:ph type="subTitle" idx="13"/>
          </p:nvPr>
        </p:nvSpPr>
        <p:spPr>
          <a:xfrm>
            <a:off x="1061600" y="4084469"/>
            <a:ext cx="31936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16" name="Google Shape;216;p20"/>
          <p:cNvSpPr txBox="1">
            <a:spLocks noGrp="1"/>
          </p:cNvSpPr>
          <p:nvPr>
            <p:ph type="subTitle" idx="14"/>
          </p:nvPr>
        </p:nvSpPr>
        <p:spPr>
          <a:xfrm>
            <a:off x="4497800" y="4084469"/>
            <a:ext cx="31936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217" name="Google Shape;217;p20"/>
          <p:cNvSpPr txBox="1">
            <a:spLocks noGrp="1"/>
          </p:cNvSpPr>
          <p:nvPr>
            <p:ph type="subTitle" idx="15"/>
          </p:nvPr>
        </p:nvSpPr>
        <p:spPr>
          <a:xfrm>
            <a:off x="7934000" y="4084469"/>
            <a:ext cx="31936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218" name="Google Shape;218;p20"/>
          <p:cNvGrpSpPr/>
          <p:nvPr/>
        </p:nvGrpSpPr>
        <p:grpSpPr>
          <a:xfrm rot="10800000" flipH="1">
            <a:off x="-13169" y="0"/>
            <a:ext cx="12179616" cy="6858011"/>
            <a:chOff x="-9877" y="0"/>
            <a:chExt cx="9134712" cy="5143508"/>
          </a:xfrm>
        </p:grpSpPr>
        <p:grpSp>
          <p:nvGrpSpPr>
            <p:cNvPr id="219" name="Google Shape;219;p20"/>
            <p:cNvGrpSpPr/>
            <p:nvPr/>
          </p:nvGrpSpPr>
          <p:grpSpPr>
            <a:xfrm>
              <a:off x="-9877" y="0"/>
              <a:ext cx="1388125" cy="2507650"/>
              <a:chOff x="-9877" y="0"/>
              <a:chExt cx="1388125" cy="2507650"/>
            </a:xfrm>
          </p:grpSpPr>
          <p:pic>
            <p:nvPicPr>
              <p:cNvPr id="220" name="Google Shape;220;p20"/>
              <p:cNvPicPr preferRelativeResize="0"/>
              <p:nvPr/>
            </p:nvPicPr>
            <p:blipFill rotWithShape="1">
              <a:blip r:embed="rId3">
                <a:alphaModFix/>
              </a:blip>
              <a:srcRect l="11254" r="13011" b="50881"/>
              <a:stretch/>
            </p:blipFill>
            <p:spPr>
              <a:xfrm rot="5400000">
                <a:off x="-173002" y="880074"/>
                <a:ext cx="732625" cy="406375"/>
              </a:xfrm>
              <a:prstGeom prst="rect">
                <a:avLst/>
              </a:prstGeom>
              <a:noFill/>
              <a:ln>
                <a:noFill/>
              </a:ln>
            </p:spPr>
          </p:pic>
          <p:pic>
            <p:nvPicPr>
              <p:cNvPr id="221" name="Google Shape;221;p20"/>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222" name="Google Shape;222;p20"/>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223" name="Google Shape;223;p20"/>
              <p:cNvPicPr preferRelativeResize="0"/>
              <p:nvPr/>
            </p:nvPicPr>
            <p:blipFill rotWithShape="1">
              <a:blip r:embed="rId5">
                <a:alphaModFix/>
              </a:blip>
              <a:srcRect b="50443"/>
              <a:stretch/>
            </p:blipFill>
            <p:spPr>
              <a:xfrm rot="5400000">
                <a:off x="-268127" y="1806250"/>
                <a:ext cx="959650" cy="443150"/>
              </a:xfrm>
              <a:prstGeom prst="rect">
                <a:avLst/>
              </a:prstGeom>
              <a:noFill/>
              <a:ln>
                <a:noFill/>
              </a:ln>
            </p:spPr>
          </p:pic>
          <p:pic>
            <p:nvPicPr>
              <p:cNvPr id="224" name="Google Shape;224;p20"/>
              <p:cNvPicPr preferRelativeResize="0"/>
              <p:nvPr/>
            </p:nvPicPr>
            <p:blipFill rotWithShape="1">
              <a:blip r:embed="rId3">
                <a:alphaModFix/>
              </a:blip>
              <a:srcRect l="11254" r="13011" b="50881"/>
              <a:stretch/>
            </p:blipFill>
            <p:spPr>
              <a:xfrm rot="5400000">
                <a:off x="-144290" y="1246411"/>
                <a:ext cx="603700" cy="334875"/>
              </a:xfrm>
              <a:prstGeom prst="rect">
                <a:avLst/>
              </a:prstGeom>
              <a:noFill/>
              <a:ln>
                <a:noFill/>
              </a:ln>
            </p:spPr>
          </p:pic>
        </p:grpSp>
        <p:grpSp>
          <p:nvGrpSpPr>
            <p:cNvPr id="225" name="Google Shape;225;p20"/>
            <p:cNvGrpSpPr/>
            <p:nvPr/>
          </p:nvGrpSpPr>
          <p:grpSpPr>
            <a:xfrm>
              <a:off x="7736710" y="2608785"/>
              <a:ext cx="1388125" cy="2534723"/>
              <a:chOff x="7736710" y="2608785"/>
              <a:chExt cx="1388125" cy="2534723"/>
            </a:xfrm>
          </p:grpSpPr>
          <p:pic>
            <p:nvPicPr>
              <p:cNvPr id="226" name="Google Shape;226;p20"/>
              <p:cNvPicPr preferRelativeResize="0"/>
              <p:nvPr/>
            </p:nvPicPr>
            <p:blipFill rotWithShape="1">
              <a:blip r:embed="rId3">
                <a:alphaModFix/>
              </a:blip>
              <a:srcRect l="11254" r="13011" b="50881"/>
              <a:stretch/>
            </p:blipFill>
            <p:spPr>
              <a:xfrm rot="-5400000">
                <a:off x="8555335" y="3857059"/>
                <a:ext cx="732625" cy="406375"/>
              </a:xfrm>
              <a:prstGeom prst="rect">
                <a:avLst/>
              </a:prstGeom>
              <a:noFill/>
              <a:ln>
                <a:noFill/>
              </a:ln>
            </p:spPr>
          </p:pic>
          <p:pic>
            <p:nvPicPr>
              <p:cNvPr id="227" name="Google Shape;227;p20"/>
              <p:cNvPicPr preferRelativeResize="0"/>
              <p:nvPr/>
            </p:nvPicPr>
            <p:blipFill rotWithShape="1">
              <a:blip r:embed="rId4">
                <a:alphaModFix/>
              </a:blip>
              <a:srcRect t="-40484" r="5517" b="65415"/>
              <a:stretch/>
            </p:blipFill>
            <p:spPr>
              <a:xfrm rot="-5400000">
                <a:off x="7501110" y="3212706"/>
                <a:ext cx="1865925" cy="1381525"/>
              </a:xfrm>
              <a:prstGeom prst="rect">
                <a:avLst/>
              </a:prstGeom>
              <a:noFill/>
              <a:ln>
                <a:noFill/>
              </a:ln>
            </p:spPr>
          </p:pic>
          <p:pic>
            <p:nvPicPr>
              <p:cNvPr id="228" name="Google Shape;228;p20"/>
              <p:cNvPicPr preferRelativeResize="0"/>
              <p:nvPr/>
            </p:nvPicPr>
            <p:blipFill rotWithShape="1">
              <a:blip r:embed="rId4">
                <a:alphaModFix/>
              </a:blip>
              <a:srcRect l="48893" t="1038" r="12333" b="47015"/>
              <a:stretch/>
            </p:blipFill>
            <p:spPr>
              <a:xfrm rot="-5400000">
                <a:off x="7874773" y="3893445"/>
                <a:ext cx="1112000" cy="1388125"/>
              </a:xfrm>
              <a:prstGeom prst="rect">
                <a:avLst/>
              </a:prstGeom>
              <a:noFill/>
              <a:ln>
                <a:noFill/>
              </a:ln>
            </p:spPr>
          </p:pic>
          <p:pic>
            <p:nvPicPr>
              <p:cNvPr id="229" name="Google Shape;229;p20"/>
              <p:cNvPicPr preferRelativeResize="0"/>
              <p:nvPr/>
            </p:nvPicPr>
            <p:blipFill rotWithShape="1">
              <a:blip r:embed="rId5">
                <a:alphaModFix/>
              </a:blip>
              <a:srcRect b="50443"/>
              <a:stretch/>
            </p:blipFill>
            <p:spPr>
              <a:xfrm rot="-5400000">
                <a:off x="8423435" y="4382433"/>
                <a:ext cx="959650" cy="443150"/>
              </a:xfrm>
              <a:prstGeom prst="rect">
                <a:avLst/>
              </a:prstGeom>
              <a:noFill/>
              <a:ln>
                <a:noFill/>
              </a:ln>
            </p:spPr>
          </p:pic>
          <p:pic>
            <p:nvPicPr>
              <p:cNvPr id="230" name="Google Shape;230;p20"/>
              <p:cNvPicPr preferRelativeResize="0"/>
              <p:nvPr/>
            </p:nvPicPr>
            <p:blipFill rotWithShape="1">
              <a:blip r:embed="rId3">
                <a:alphaModFix/>
              </a:blip>
              <a:srcRect l="11254" r="13011" b="50881"/>
              <a:stretch/>
            </p:blipFill>
            <p:spPr>
              <a:xfrm rot="-5400000">
                <a:off x="8655548" y="2743197"/>
                <a:ext cx="603700" cy="334875"/>
              </a:xfrm>
              <a:prstGeom prst="rect">
                <a:avLst/>
              </a:prstGeom>
              <a:noFill/>
              <a:ln>
                <a:noFill/>
              </a:ln>
            </p:spPr>
          </p:pic>
        </p:grpSp>
      </p:grpSp>
    </p:spTree>
    <p:extLst>
      <p:ext uri="{BB962C8B-B14F-4D97-AF65-F5344CB8AC3E}">
        <p14:creationId xmlns:p14="http://schemas.microsoft.com/office/powerpoint/2010/main" val="3802311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39"/>
        <p:cNvGrpSpPr/>
        <p:nvPr/>
      </p:nvGrpSpPr>
      <p:grpSpPr>
        <a:xfrm>
          <a:off x="0" y="0"/>
          <a:ext cx="0" cy="0"/>
          <a:chOff x="0" y="0"/>
          <a:chExt cx="0" cy="0"/>
        </a:xfrm>
      </p:grpSpPr>
      <p:pic>
        <p:nvPicPr>
          <p:cNvPr id="240" name="Google Shape;240;p22"/>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241" name="Google Shape;241;p22"/>
          <p:cNvSpPr txBox="1">
            <a:spLocks noGrp="1"/>
          </p:cNvSpPr>
          <p:nvPr>
            <p:ph type="title"/>
          </p:nvPr>
        </p:nvSpPr>
        <p:spPr>
          <a:xfrm>
            <a:off x="3130584" y="1268333"/>
            <a:ext cx="5930800" cy="14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2" name="Google Shape;242;p22"/>
          <p:cNvSpPr txBox="1">
            <a:spLocks noGrp="1"/>
          </p:cNvSpPr>
          <p:nvPr>
            <p:ph type="subTitle" idx="1"/>
          </p:nvPr>
        </p:nvSpPr>
        <p:spPr>
          <a:xfrm>
            <a:off x="3130533" y="2414929"/>
            <a:ext cx="5930800" cy="14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243" name="Google Shape;243;p22"/>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b="1">
                <a:solidFill>
                  <a:schemeClr val="dk1"/>
                </a:solidFill>
                <a:latin typeface="Atkinson Hyperlegible"/>
                <a:ea typeface="Atkinson Hyperlegible"/>
                <a:cs typeface="Atkinson Hyperlegible"/>
                <a:sym typeface="Atkinson Hyperlegible"/>
              </a:rPr>
              <a:t>CREDITS:</a:t>
            </a:r>
            <a:r>
              <a:rPr lang="en" sz="1600">
                <a:solidFill>
                  <a:schemeClr val="dk1"/>
                </a:solidFill>
                <a:latin typeface="Atkinson Hyperlegible"/>
                <a:ea typeface="Atkinson Hyperlegible"/>
                <a:cs typeface="Atkinson Hyperlegible"/>
                <a:sym typeface="Atkinson Hyperlegible"/>
              </a:rPr>
              <a:t> This presentation template was created by </a:t>
            </a:r>
            <a:r>
              <a:rPr lang="en" sz="1600" b="1" u="sng">
                <a:solidFill>
                  <a:schemeClr val="hlink"/>
                </a:solidFill>
                <a:latin typeface="Atkinson Hyperlegible"/>
                <a:ea typeface="Atkinson Hyperlegible"/>
                <a:cs typeface="Atkinson Hyperlegible"/>
                <a:sym typeface="Atkinson Hyperlegible"/>
                <a:hlinkClick r:id="rId3"/>
              </a:rPr>
              <a:t>Slidesgo</a:t>
            </a:r>
            <a:r>
              <a:rPr lang="en" sz="1600">
                <a:solidFill>
                  <a:schemeClr val="dk1"/>
                </a:solidFill>
                <a:latin typeface="Atkinson Hyperlegible"/>
                <a:ea typeface="Atkinson Hyperlegible"/>
                <a:cs typeface="Atkinson Hyperlegible"/>
                <a:sym typeface="Atkinson Hyperlegible"/>
              </a:rPr>
              <a:t>, and includes icons by </a:t>
            </a:r>
            <a:r>
              <a:rPr lang="en" sz="1600" b="1" u="sng">
                <a:solidFill>
                  <a:schemeClr val="dk1"/>
                </a:solidFill>
                <a:latin typeface="Atkinson Hyperlegible"/>
                <a:ea typeface="Atkinson Hyperlegible"/>
                <a:cs typeface="Atkinson Hyperlegible"/>
                <a:sym typeface="Atkinson Hyperlegible"/>
                <a:hlinkClick r:id="rId4">
                  <a:extLst>
                    <a:ext uri="{A12FA001-AC4F-418D-AE19-62706E023703}">
                      <ahyp:hlinkClr xmlns:ahyp="http://schemas.microsoft.com/office/drawing/2018/hyperlinkcolor" val="tx"/>
                    </a:ext>
                  </a:extLst>
                </a:hlinkClick>
              </a:rPr>
              <a:t>Flaticon</a:t>
            </a:r>
            <a:r>
              <a:rPr lang="en" sz="1600">
                <a:solidFill>
                  <a:schemeClr val="dk1"/>
                </a:solidFill>
                <a:latin typeface="Atkinson Hyperlegible"/>
                <a:ea typeface="Atkinson Hyperlegible"/>
                <a:cs typeface="Atkinson Hyperlegible"/>
                <a:sym typeface="Atkinson Hyperlegible"/>
              </a:rPr>
              <a:t>, and infographics &amp; images by </a:t>
            </a:r>
            <a:r>
              <a:rPr lang="en" sz="1600" b="1" u="sng">
                <a:solidFill>
                  <a:schemeClr val="dk1"/>
                </a:solidFill>
                <a:latin typeface="Atkinson Hyperlegible"/>
                <a:ea typeface="Atkinson Hyperlegible"/>
                <a:cs typeface="Atkinson Hyperlegible"/>
                <a:sym typeface="Atkinson Hyperlegible"/>
                <a:hlinkClick r:id="rId5">
                  <a:extLst>
                    <a:ext uri="{A12FA001-AC4F-418D-AE19-62706E023703}">
                      <ahyp:hlinkClr xmlns:ahyp="http://schemas.microsoft.com/office/drawing/2018/hyperlinkcolor" val="tx"/>
                    </a:ext>
                  </a:extLst>
                </a:hlinkClick>
              </a:rPr>
              <a:t>Freepik</a:t>
            </a:r>
            <a:r>
              <a:rPr lang="en" sz="1600" u="sng">
                <a:solidFill>
                  <a:schemeClr val="dk1"/>
                </a:solidFill>
                <a:latin typeface="Atkinson Hyperlegible"/>
                <a:ea typeface="Atkinson Hyperlegible"/>
                <a:cs typeface="Atkinson Hyperlegible"/>
                <a:sym typeface="Atkinson Hyperlegible"/>
              </a:rPr>
              <a:t> </a:t>
            </a:r>
            <a:endParaRPr sz="1600" b="1" u="sng">
              <a:solidFill>
                <a:schemeClr val="dk1"/>
              </a:solidFill>
              <a:latin typeface="Atkinson Hyperlegible"/>
              <a:ea typeface="Atkinson Hyperlegible"/>
              <a:cs typeface="Atkinson Hyperlegible"/>
              <a:sym typeface="Atkinson Hyperlegible"/>
            </a:endParaRPr>
          </a:p>
        </p:txBody>
      </p:sp>
    </p:spTree>
    <p:extLst>
      <p:ext uri="{BB962C8B-B14F-4D97-AF65-F5344CB8AC3E}">
        <p14:creationId xmlns:p14="http://schemas.microsoft.com/office/powerpoint/2010/main" val="76518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14" name="Google Shape;14;p3"/>
          <p:cNvSpPr txBox="1">
            <a:spLocks noGrp="1"/>
          </p:cNvSpPr>
          <p:nvPr>
            <p:ph type="title"/>
          </p:nvPr>
        </p:nvSpPr>
        <p:spPr>
          <a:xfrm>
            <a:off x="7091265" y="3220300"/>
            <a:ext cx="3844800" cy="20564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6667"/>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5" name="Google Shape;15;p3"/>
          <p:cNvSpPr txBox="1">
            <a:spLocks noGrp="1"/>
          </p:cNvSpPr>
          <p:nvPr>
            <p:ph type="title" idx="2" hasCustomPrompt="1"/>
          </p:nvPr>
        </p:nvSpPr>
        <p:spPr>
          <a:xfrm>
            <a:off x="7091267" y="1530900"/>
            <a:ext cx="1618800" cy="1354800"/>
          </a:xfrm>
          <a:prstGeom prst="rect">
            <a:avLst/>
          </a:prstGeom>
          <a:noFill/>
          <a:ln w="19050"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8000" b="1">
                <a:solidFill>
                  <a:schemeClr val="dk2"/>
                </a:solidFill>
              </a:defRPr>
            </a:lvl1pPr>
            <a:lvl2pPr lvl="1" algn="ctr" rtl="0">
              <a:spcBef>
                <a:spcPts val="0"/>
              </a:spcBef>
              <a:spcAft>
                <a:spcPts val="0"/>
              </a:spcAft>
              <a:buClr>
                <a:schemeClr val="lt1"/>
              </a:buClr>
              <a:buSzPts val="6000"/>
              <a:buNone/>
              <a:defRPr sz="8000">
                <a:solidFill>
                  <a:schemeClr val="lt1"/>
                </a:solidFill>
              </a:defRPr>
            </a:lvl2pPr>
            <a:lvl3pPr lvl="2" algn="ctr" rtl="0">
              <a:spcBef>
                <a:spcPts val="0"/>
              </a:spcBef>
              <a:spcAft>
                <a:spcPts val="0"/>
              </a:spcAft>
              <a:buClr>
                <a:schemeClr val="lt1"/>
              </a:buClr>
              <a:buSzPts val="6000"/>
              <a:buNone/>
              <a:defRPr sz="8000">
                <a:solidFill>
                  <a:schemeClr val="lt1"/>
                </a:solidFill>
              </a:defRPr>
            </a:lvl3pPr>
            <a:lvl4pPr lvl="3" algn="ctr" rtl="0">
              <a:spcBef>
                <a:spcPts val="0"/>
              </a:spcBef>
              <a:spcAft>
                <a:spcPts val="0"/>
              </a:spcAft>
              <a:buClr>
                <a:schemeClr val="lt1"/>
              </a:buClr>
              <a:buSzPts val="6000"/>
              <a:buNone/>
              <a:defRPr sz="8000">
                <a:solidFill>
                  <a:schemeClr val="lt1"/>
                </a:solidFill>
              </a:defRPr>
            </a:lvl4pPr>
            <a:lvl5pPr lvl="4" algn="ctr" rtl="0">
              <a:spcBef>
                <a:spcPts val="0"/>
              </a:spcBef>
              <a:spcAft>
                <a:spcPts val="0"/>
              </a:spcAft>
              <a:buClr>
                <a:schemeClr val="lt1"/>
              </a:buClr>
              <a:buSzPts val="6000"/>
              <a:buNone/>
              <a:defRPr sz="8000">
                <a:solidFill>
                  <a:schemeClr val="lt1"/>
                </a:solidFill>
              </a:defRPr>
            </a:lvl5pPr>
            <a:lvl6pPr lvl="5" algn="ctr" rtl="0">
              <a:spcBef>
                <a:spcPts val="0"/>
              </a:spcBef>
              <a:spcAft>
                <a:spcPts val="0"/>
              </a:spcAft>
              <a:buClr>
                <a:schemeClr val="lt1"/>
              </a:buClr>
              <a:buSzPts val="6000"/>
              <a:buNone/>
              <a:defRPr sz="8000">
                <a:solidFill>
                  <a:schemeClr val="lt1"/>
                </a:solidFill>
              </a:defRPr>
            </a:lvl6pPr>
            <a:lvl7pPr lvl="6" algn="ctr" rtl="0">
              <a:spcBef>
                <a:spcPts val="0"/>
              </a:spcBef>
              <a:spcAft>
                <a:spcPts val="0"/>
              </a:spcAft>
              <a:buClr>
                <a:schemeClr val="lt1"/>
              </a:buClr>
              <a:buSzPts val="6000"/>
              <a:buNone/>
              <a:defRPr sz="8000">
                <a:solidFill>
                  <a:schemeClr val="lt1"/>
                </a:solidFill>
              </a:defRPr>
            </a:lvl7pPr>
            <a:lvl8pPr lvl="7" algn="ctr" rtl="0">
              <a:spcBef>
                <a:spcPts val="0"/>
              </a:spcBef>
              <a:spcAft>
                <a:spcPts val="0"/>
              </a:spcAft>
              <a:buClr>
                <a:schemeClr val="lt1"/>
              </a:buClr>
              <a:buSzPts val="6000"/>
              <a:buNone/>
              <a:defRPr sz="8000">
                <a:solidFill>
                  <a:schemeClr val="lt1"/>
                </a:solidFill>
              </a:defRPr>
            </a:lvl8pPr>
            <a:lvl9pPr lvl="8" algn="ctr" rtl="0">
              <a:spcBef>
                <a:spcPts val="0"/>
              </a:spcBef>
              <a:spcAft>
                <a:spcPts val="0"/>
              </a:spcAft>
              <a:buClr>
                <a:schemeClr val="lt1"/>
              </a:buClr>
              <a:buSzPts val="6000"/>
              <a:buNone/>
              <a:defRPr sz="8000">
                <a:solidFill>
                  <a:schemeClr val="lt1"/>
                </a:solidFill>
              </a:defRPr>
            </a:lvl9pPr>
          </a:lstStyle>
          <a:p>
            <a:r>
              <a:t>xx%</a:t>
            </a:r>
          </a:p>
        </p:txBody>
      </p:sp>
      <p:sp>
        <p:nvSpPr>
          <p:cNvPr id="16" name="Google Shape;16;p3"/>
          <p:cNvSpPr>
            <a:spLocks noGrp="1"/>
          </p:cNvSpPr>
          <p:nvPr>
            <p:ph type="pic" idx="3"/>
          </p:nvPr>
        </p:nvSpPr>
        <p:spPr>
          <a:xfrm>
            <a:off x="0" y="0"/>
            <a:ext cx="5074800" cy="6858000"/>
          </a:xfrm>
          <a:prstGeom prst="rect">
            <a:avLst/>
          </a:prstGeom>
          <a:noFill/>
          <a:ln>
            <a:noFill/>
          </a:ln>
        </p:spPr>
      </p:sp>
    </p:spTree>
    <p:extLst>
      <p:ext uri="{BB962C8B-B14F-4D97-AF65-F5344CB8AC3E}">
        <p14:creationId xmlns:p14="http://schemas.microsoft.com/office/powerpoint/2010/main" val="21991067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244"/>
        <p:cNvGrpSpPr/>
        <p:nvPr/>
      </p:nvGrpSpPr>
      <p:grpSpPr>
        <a:xfrm>
          <a:off x="0" y="0"/>
          <a:ext cx="0" cy="0"/>
          <a:chOff x="0" y="0"/>
          <a:chExt cx="0" cy="0"/>
        </a:xfrm>
      </p:grpSpPr>
      <p:pic>
        <p:nvPicPr>
          <p:cNvPr id="245" name="Google Shape;245;p23"/>
          <p:cNvPicPr preferRelativeResize="0"/>
          <p:nvPr/>
        </p:nvPicPr>
        <p:blipFill rotWithShape="1">
          <a:blip r:embed="rId2">
            <a:alphaModFix/>
          </a:blip>
          <a:srcRect b="4260"/>
          <a:stretch/>
        </p:blipFill>
        <p:spPr>
          <a:xfrm>
            <a:off x="0" y="0"/>
            <a:ext cx="12192000" cy="6858000"/>
          </a:xfrm>
          <a:prstGeom prst="rect">
            <a:avLst/>
          </a:prstGeom>
          <a:noFill/>
          <a:ln>
            <a:noFill/>
          </a:ln>
        </p:spPr>
      </p:pic>
      <p:pic>
        <p:nvPicPr>
          <p:cNvPr id="246" name="Google Shape;246;p23"/>
          <p:cNvPicPr preferRelativeResize="0"/>
          <p:nvPr/>
        </p:nvPicPr>
        <p:blipFill rotWithShape="1">
          <a:blip r:embed="rId3">
            <a:alphaModFix/>
          </a:blip>
          <a:srcRect l="11254" r="13011" b="50881"/>
          <a:stretch/>
        </p:blipFill>
        <p:spPr>
          <a:xfrm rot="5400000">
            <a:off x="-230669" y="1173433"/>
            <a:ext cx="976833" cy="541833"/>
          </a:xfrm>
          <a:prstGeom prst="rect">
            <a:avLst/>
          </a:prstGeom>
          <a:noFill/>
          <a:ln>
            <a:noFill/>
          </a:ln>
        </p:spPr>
      </p:pic>
      <p:pic>
        <p:nvPicPr>
          <p:cNvPr id="247" name="Google Shape;247;p23"/>
          <p:cNvPicPr preferRelativeResize="0"/>
          <p:nvPr/>
        </p:nvPicPr>
        <p:blipFill rotWithShape="1">
          <a:blip r:embed="rId4">
            <a:alphaModFix/>
          </a:blip>
          <a:srcRect t="-40484" r="5517" b="65415"/>
          <a:stretch/>
        </p:blipFill>
        <p:spPr>
          <a:xfrm rot="5400000">
            <a:off x="-336102" y="732369"/>
            <a:ext cx="2487900" cy="1842033"/>
          </a:xfrm>
          <a:prstGeom prst="rect">
            <a:avLst/>
          </a:prstGeom>
          <a:noFill/>
          <a:ln>
            <a:noFill/>
          </a:ln>
        </p:spPr>
      </p:pic>
      <p:pic>
        <p:nvPicPr>
          <p:cNvPr id="248" name="Google Shape;248;p23"/>
          <p:cNvPicPr preferRelativeResize="0"/>
          <p:nvPr/>
        </p:nvPicPr>
        <p:blipFill rotWithShape="1">
          <a:blip r:embed="rId4">
            <a:alphaModFix/>
          </a:blip>
          <a:srcRect l="48893" t="1038" r="12333" b="47015"/>
          <a:stretch/>
        </p:blipFill>
        <p:spPr>
          <a:xfrm rot="5400000">
            <a:off x="170913" y="-184082"/>
            <a:ext cx="1482667" cy="1850833"/>
          </a:xfrm>
          <a:prstGeom prst="rect">
            <a:avLst/>
          </a:prstGeom>
          <a:noFill/>
          <a:ln>
            <a:noFill/>
          </a:ln>
        </p:spPr>
      </p:pic>
      <p:pic>
        <p:nvPicPr>
          <p:cNvPr id="249" name="Google Shape;249;p23"/>
          <p:cNvPicPr preferRelativeResize="0"/>
          <p:nvPr/>
        </p:nvPicPr>
        <p:blipFill rotWithShape="1">
          <a:blip r:embed="rId5">
            <a:alphaModFix/>
          </a:blip>
          <a:srcRect b="50443"/>
          <a:stretch/>
        </p:blipFill>
        <p:spPr>
          <a:xfrm rot="5400000">
            <a:off x="-229201" y="935367"/>
            <a:ext cx="802800" cy="370733"/>
          </a:xfrm>
          <a:prstGeom prst="rect">
            <a:avLst/>
          </a:prstGeom>
          <a:noFill/>
          <a:ln>
            <a:noFill/>
          </a:ln>
        </p:spPr>
      </p:pic>
      <p:pic>
        <p:nvPicPr>
          <p:cNvPr id="250" name="Google Shape;250;p23"/>
          <p:cNvPicPr preferRelativeResize="0"/>
          <p:nvPr/>
        </p:nvPicPr>
        <p:blipFill rotWithShape="1">
          <a:blip r:embed="rId3">
            <a:alphaModFix/>
          </a:blip>
          <a:srcRect l="11254" r="13011" b="50881"/>
          <a:stretch/>
        </p:blipFill>
        <p:spPr>
          <a:xfrm rot="5400000">
            <a:off x="-192387" y="1661882"/>
            <a:ext cx="804933" cy="446500"/>
          </a:xfrm>
          <a:prstGeom prst="rect">
            <a:avLst/>
          </a:prstGeom>
          <a:noFill/>
          <a:ln>
            <a:noFill/>
          </a:ln>
        </p:spPr>
      </p:pic>
      <p:pic>
        <p:nvPicPr>
          <p:cNvPr id="251" name="Google Shape;251;p23"/>
          <p:cNvPicPr preferRelativeResize="0"/>
          <p:nvPr/>
        </p:nvPicPr>
        <p:blipFill rotWithShape="1">
          <a:blip r:embed="rId3">
            <a:alphaModFix/>
          </a:blip>
          <a:srcRect l="11254" r="13011" b="50881"/>
          <a:stretch/>
        </p:blipFill>
        <p:spPr>
          <a:xfrm rot="-5400000">
            <a:off x="11407114" y="5142746"/>
            <a:ext cx="976833" cy="541833"/>
          </a:xfrm>
          <a:prstGeom prst="rect">
            <a:avLst/>
          </a:prstGeom>
          <a:noFill/>
          <a:ln>
            <a:noFill/>
          </a:ln>
        </p:spPr>
      </p:pic>
      <p:pic>
        <p:nvPicPr>
          <p:cNvPr id="252" name="Google Shape;252;p23"/>
          <p:cNvPicPr preferRelativeResize="0"/>
          <p:nvPr/>
        </p:nvPicPr>
        <p:blipFill rotWithShape="1">
          <a:blip r:embed="rId4">
            <a:alphaModFix/>
          </a:blip>
          <a:srcRect t="-40484" r="5517" b="65415"/>
          <a:stretch/>
        </p:blipFill>
        <p:spPr>
          <a:xfrm rot="-5400000">
            <a:off x="10001481" y="4283609"/>
            <a:ext cx="2487900" cy="1842033"/>
          </a:xfrm>
          <a:prstGeom prst="rect">
            <a:avLst/>
          </a:prstGeom>
          <a:noFill/>
          <a:ln>
            <a:noFill/>
          </a:ln>
        </p:spPr>
      </p:pic>
      <p:pic>
        <p:nvPicPr>
          <p:cNvPr id="253" name="Google Shape;253;p23"/>
          <p:cNvPicPr preferRelativeResize="0"/>
          <p:nvPr/>
        </p:nvPicPr>
        <p:blipFill rotWithShape="1">
          <a:blip r:embed="rId4">
            <a:alphaModFix/>
          </a:blip>
          <a:srcRect l="48893" t="1038" r="12333" b="47015"/>
          <a:stretch/>
        </p:blipFill>
        <p:spPr>
          <a:xfrm rot="-5400000">
            <a:off x="10499697" y="5191261"/>
            <a:ext cx="1482667" cy="1850833"/>
          </a:xfrm>
          <a:prstGeom prst="rect">
            <a:avLst/>
          </a:prstGeom>
          <a:noFill/>
          <a:ln>
            <a:noFill/>
          </a:ln>
        </p:spPr>
      </p:pic>
      <p:pic>
        <p:nvPicPr>
          <p:cNvPr id="254" name="Google Shape;254;p23"/>
          <p:cNvPicPr preferRelativeResize="0"/>
          <p:nvPr/>
        </p:nvPicPr>
        <p:blipFill rotWithShape="1">
          <a:blip r:embed="rId5">
            <a:alphaModFix/>
          </a:blip>
          <a:srcRect l="50094" b="50443"/>
          <a:stretch/>
        </p:blipFill>
        <p:spPr>
          <a:xfrm rot="-5400000">
            <a:off x="11577451" y="6243288"/>
            <a:ext cx="638567" cy="590867"/>
          </a:xfrm>
          <a:prstGeom prst="rect">
            <a:avLst/>
          </a:prstGeom>
          <a:noFill/>
          <a:ln>
            <a:noFill/>
          </a:ln>
        </p:spPr>
      </p:pic>
      <p:pic>
        <p:nvPicPr>
          <p:cNvPr id="255" name="Google Shape;255;p23"/>
          <p:cNvPicPr preferRelativeResize="0"/>
          <p:nvPr/>
        </p:nvPicPr>
        <p:blipFill rotWithShape="1">
          <a:blip r:embed="rId3">
            <a:alphaModFix/>
          </a:blip>
          <a:srcRect l="11254" r="13011" b="50881"/>
          <a:stretch/>
        </p:blipFill>
        <p:spPr>
          <a:xfrm rot="-5400000">
            <a:off x="11540731" y="3657597"/>
            <a:ext cx="804933" cy="446500"/>
          </a:xfrm>
          <a:prstGeom prst="rect">
            <a:avLst/>
          </a:prstGeom>
          <a:noFill/>
          <a:ln>
            <a:noFill/>
          </a:ln>
        </p:spPr>
      </p:pic>
    </p:spTree>
    <p:extLst>
      <p:ext uri="{BB962C8B-B14F-4D97-AF65-F5344CB8AC3E}">
        <p14:creationId xmlns:p14="http://schemas.microsoft.com/office/powerpoint/2010/main" val="2562340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256"/>
        <p:cNvGrpSpPr/>
        <p:nvPr/>
      </p:nvGrpSpPr>
      <p:grpSpPr>
        <a:xfrm>
          <a:off x="0" y="0"/>
          <a:ext cx="0" cy="0"/>
          <a:chOff x="0" y="0"/>
          <a:chExt cx="0" cy="0"/>
        </a:xfrm>
      </p:grpSpPr>
      <p:pic>
        <p:nvPicPr>
          <p:cNvPr id="257" name="Google Shape;257;p24"/>
          <p:cNvPicPr preferRelativeResize="0"/>
          <p:nvPr/>
        </p:nvPicPr>
        <p:blipFill rotWithShape="1">
          <a:blip r:embed="rId2">
            <a:alphaModFix/>
          </a:blip>
          <a:srcRect b="4260"/>
          <a:stretch/>
        </p:blipFill>
        <p:spPr>
          <a:xfrm>
            <a:off x="0" y="0"/>
            <a:ext cx="12192000" cy="6858000"/>
          </a:xfrm>
          <a:prstGeom prst="rect">
            <a:avLst/>
          </a:prstGeom>
          <a:noFill/>
          <a:ln>
            <a:noFill/>
          </a:ln>
        </p:spPr>
      </p:pic>
      <p:grpSp>
        <p:nvGrpSpPr>
          <p:cNvPr id="258" name="Google Shape;258;p24"/>
          <p:cNvGrpSpPr/>
          <p:nvPr/>
        </p:nvGrpSpPr>
        <p:grpSpPr>
          <a:xfrm>
            <a:off x="9" y="4981453"/>
            <a:ext cx="3379631" cy="1876553"/>
            <a:chOff x="6" y="3736089"/>
            <a:chExt cx="2534723" cy="1407415"/>
          </a:xfrm>
        </p:grpSpPr>
        <p:pic>
          <p:nvPicPr>
            <p:cNvPr id="259" name="Google Shape;259;p24"/>
            <p:cNvPicPr preferRelativeResize="0"/>
            <p:nvPr/>
          </p:nvPicPr>
          <p:blipFill rotWithShape="1">
            <a:blip r:embed="rId3">
              <a:alphaModFix/>
            </a:blip>
            <a:srcRect l="11254" r="13011" b="50881"/>
            <a:stretch/>
          </p:blipFill>
          <p:spPr>
            <a:xfrm>
              <a:off x="716955" y="4717839"/>
              <a:ext cx="732625" cy="406375"/>
            </a:xfrm>
            <a:prstGeom prst="rect">
              <a:avLst/>
            </a:prstGeom>
            <a:noFill/>
            <a:ln>
              <a:noFill/>
            </a:ln>
          </p:spPr>
        </p:pic>
        <p:pic>
          <p:nvPicPr>
            <p:cNvPr id="260" name="Google Shape;260;p24"/>
            <p:cNvPicPr preferRelativeResize="0"/>
            <p:nvPr/>
          </p:nvPicPr>
          <p:blipFill rotWithShape="1">
            <a:blip r:embed="rId4">
              <a:alphaModFix/>
            </a:blip>
            <a:srcRect t="-40484" r="5517" b="65415"/>
            <a:stretch/>
          </p:blipFill>
          <p:spPr>
            <a:xfrm>
              <a:off x="307083" y="3742688"/>
              <a:ext cx="1865925" cy="1381525"/>
            </a:xfrm>
            <a:prstGeom prst="rect">
              <a:avLst/>
            </a:prstGeom>
            <a:noFill/>
            <a:ln>
              <a:noFill/>
            </a:ln>
          </p:spPr>
        </p:pic>
        <p:pic>
          <p:nvPicPr>
            <p:cNvPr id="261" name="Google Shape;261;p24"/>
            <p:cNvPicPr preferRelativeResize="0"/>
            <p:nvPr/>
          </p:nvPicPr>
          <p:blipFill rotWithShape="1">
            <a:blip r:embed="rId4">
              <a:alphaModFix/>
            </a:blip>
            <a:srcRect l="48893" t="1038" r="12333" b="47015"/>
            <a:stretch/>
          </p:blipFill>
          <p:spPr>
            <a:xfrm>
              <a:off x="6" y="3736089"/>
              <a:ext cx="1112000" cy="1388125"/>
            </a:xfrm>
            <a:prstGeom prst="rect">
              <a:avLst/>
            </a:prstGeom>
            <a:noFill/>
            <a:ln>
              <a:noFill/>
            </a:ln>
          </p:spPr>
        </p:pic>
        <p:pic>
          <p:nvPicPr>
            <p:cNvPr id="262" name="Google Shape;262;p24"/>
            <p:cNvPicPr preferRelativeResize="0"/>
            <p:nvPr/>
          </p:nvPicPr>
          <p:blipFill rotWithShape="1">
            <a:blip r:embed="rId5">
              <a:alphaModFix/>
            </a:blip>
            <a:srcRect l="50094" b="50443"/>
            <a:stretch/>
          </p:blipFill>
          <p:spPr>
            <a:xfrm>
              <a:off x="10" y="4700354"/>
              <a:ext cx="478925" cy="443150"/>
            </a:xfrm>
            <a:prstGeom prst="rect">
              <a:avLst/>
            </a:prstGeom>
            <a:noFill/>
            <a:ln>
              <a:noFill/>
            </a:ln>
          </p:spPr>
        </p:pic>
        <p:pic>
          <p:nvPicPr>
            <p:cNvPr id="263" name="Google Shape;263;p24"/>
            <p:cNvPicPr preferRelativeResize="0"/>
            <p:nvPr/>
          </p:nvPicPr>
          <p:blipFill rotWithShape="1">
            <a:blip r:embed="rId3">
              <a:alphaModFix/>
            </a:blip>
            <a:srcRect l="11254" r="13011" b="50881"/>
            <a:stretch/>
          </p:blipFill>
          <p:spPr>
            <a:xfrm>
              <a:off x="1931029" y="4789339"/>
              <a:ext cx="603700" cy="334875"/>
            </a:xfrm>
            <a:prstGeom prst="rect">
              <a:avLst/>
            </a:prstGeom>
            <a:noFill/>
            <a:ln>
              <a:noFill/>
            </a:ln>
          </p:spPr>
        </p:pic>
      </p:grpSp>
      <p:grpSp>
        <p:nvGrpSpPr>
          <p:cNvPr id="264" name="Google Shape;264;p24"/>
          <p:cNvGrpSpPr/>
          <p:nvPr/>
        </p:nvGrpSpPr>
        <p:grpSpPr>
          <a:xfrm rot="10800000">
            <a:off x="8812375" y="-14"/>
            <a:ext cx="3379631" cy="1876553"/>
            <a:chOff x="6" y="3736089"/>
            <a:chExt cx="2534723" cy="1407415"/>
          </a:xfrm>
        </p:grpSpPr>
        <p:pic>
          <p:nvPicPr>
            <p:cNvPr id="265" name="Google Shape;265;p24"/>
            <p:cNvPicPr preferRelativeResize="0"/>
            <p:nvPr/>
          </p:nvPicPr>
          <p:blipFill rotWithShape="1">
            <a:blip r:embed="rId3">
              <a:alphaModFix/>
            </a:blip>
            <a:srcRect l="11254" r="13011" b="50881"/>
            <a:stretch/>
          </p:blipFill>
          <p:spPr>
            <a:xfrm>
              <a:off x="716955" y="4717839"/>
              <a:ext cx="732625" cy="406375"/>
            </a:xfrm>
            <a:prstGeom prst="rect">
              <a:avLst/>
            </a:prstGeom>
            <a:noFill/>
            <a:ln>
              <a:noFill/>
            </a:ln>
          </p:spPr>
        </p:pic>
        <p:pic>
          <p:nvPicPr>
            <p:cNvPr id="266" name="Google Shape;266;p24"/>
            <p:cNvPicPr preferRelativeResize="0"/>
            <p:nvPr/>
          </p:nvPicPr>
          <p:blipFill rotWithShape="1">
            <a:blip r:embed="rId4">
              <a:alphaModFix/>
            </a:blip>
            <a:srcRect t="-40484" r="5517" b="65415"/>
            <a:stretch/>
          </p:blipFill>
          <p:spPr>
            <a:xfrm>
              <a:off x="307083" y="3742688"/>
              <a:ext cx="1865925" cy="1381525"/>
            </a:xfrm>
            <a:prstGeom prst="rect">
              <a:avLst/>
            </a:prstGeom>
            <a:noFill/>
            <a:ln>
              <a:noFill/>
            </a:ln>
          </p:spPr>
        </p:pic>
        <p:pic>
          <p:nvPicPr>
            <p:cNvPr id="267" name="Google Shape;267;p24"/>
            <p:cNvPicPr preferRelativeResize="0"/>
            <p:nvPr/>
          </p:nvPicPr>
          <p:blipFill rotWithShape="1">
            <a:blip r:embed="rId4">
              <a:alphaModFix/>
            </a:blip>
            <a:srcRect l="48893" t="1038" r="12333" b="47015"/>
            <a:stretch/>
          </p:blipFill>
          <p:spPr>
            <a:xfrm>
              <a:off x="6" y="3736089"/>
              <a:ext cx="1112000" cy="1388125"/>
            </a:xfrm>
            <a:prstGeom prst="rect">
              <a:avLst/>
            </a:prstGeom>
            <a:noFill/>
            <a:ln>
              <a:noFill/>
            </a:ln>
          </p:spPr>
        </p:pic>
        <p:pic>
          <p:nvPicPr>
            <p:cNvPr id="268" name="Google Shape;268;p24"/>
            <p:cNvPicPr preferRelativeResize="0"/>
            <p:nvPr/>
          </p:nvPicPr>
          <p:blipFill rotWithShape="1">
            <a:blip r:embed="rId5">
              <a:alphaModFix/>
            </a:blip>
            <a:srcRect l="50094" b="50443"/>
            <a:stretch/>
          </p:blipFill>
          <p:spPr>
            <a:xfrm>
              <a:off x="10" y="4700354"/>
              <a:ext cx="478925" cy="443150"/>
            </a:xfrm>
            <a:prstGeom prst="rect">
              <a:avLst/>
            </a:prstGeom>
            <a:noFill/>
            <a:ln>
              <a:noFill/>
            </a:ln>
          </p:spPr>
        </p:pic>
        <p:pic>
          <p:nvPicPr>
            <p:cNvPr id="269" name="Google Shape;269;p24"/>
            <p:cNvPicPr preferRelativeResize="0"/>
            <p:nvPr/>
          </p:nvPicPr>
          <p:blipFill rotWithShape="1">
            <a:blip r:embed="rId3">
              <a:alphaModFix/>
            </a:blip>
            <a:srcRect l="11254" r="13011" b="50881"/>
            <a:stretch/>
          </p:blipFill>
          <p:spPr>
            <a:xfrm>
              <a:off x="1931029" y="4789339"/>
              <a:ext cx="603700" cy="334875"/>
            </a:xfrm>
            <a:prstGeom prst="rect">
              <a:avLst/>
            </a:prstGeom>
            <a:noFill/>
            <a:ln>
              <a:noFill/>
            </a:ln>
          </p:spPr>
        </p:pic>
      </p:grpSp>
    </p:spTree>
    <p:extLst>
      <p:ext uri="{BB962C8B-B14F-4D97-AF65-F5344CB8AC3E}">
        <p14:creationId xmlns:p14="http://schemas.microsoft.com/office/powerpoint/2010/main" val="4044488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189231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52399708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5674864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3563778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56936964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40939356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27557674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730594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7"/>
        <p:cNvGrpSpPr/>
        <p:nvPr/>
      </p:nvGrpSpPr>
      <p:grpSpPr>
        <a:xfrm>
          <a:off x="0" y="0"/>
          <a:ext cx="0" cy="0"/>
          <a:chOff x="0" y="0"/>
          <a:chExt cx="0" cy="0"/>
        </a:xfrm>
      </p:grpSpPr>
      <p:pic>
        <p:nvPicPr>
          <p:cNvPr id="18" name="Google Shape;18;p4"/>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19" name="Google Shape;19;p4"/>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0" name="Google Shape;20;p4"/>
          <p:cNvSpPr txBox="1">
            <a:spLocks noGrp="1"/>
          </p:cNvSpPr>
          <p:nvPr>
            <p:ph type="body" idx="1"/>
          </p:nvPr>
        </p:nvSpPr>
        <p:spPr>
          <a:xfrm>
            <a:off x="960000" y="1459467"/>
            <a:ext cx="10272000" cy="425200"/>
          </a:xfrm>
          <a:prstGeom prst="rect">
            <a:avLst/>
          </a:prstGeom>
        </p:spPr>
        <p:txBody>
          <a:bodyPr spcFirstLastPara="1" wrap="square" lIns="91425" tIns="91425" rIns="91425" bIns="91425" anchor="t" anchorCtr="0">
            <a:noAutofit/>
          </a:bodyPr>
          <a:lstStyle>
            <a:lvl1pPr marL="609585" lvl="0" indent="-406390" rtl="0">
              <a:lnSpc>
                <a:spcPct val="100000"/>
              </a:lnSpc>
              <a:spcBef>
                <a:spcPts val="0"/>
              </a:spcBef>
              <a:spcAft>
                <a:spcPts val="0"/>
              </a:spcAft>
              <a:buSzPts val="1200"/>
              <a:buFont typeface="Nunito Light"/>
              <a:buChar char="●"/>
              <a:defRPr/>
            </a:lvl1pPr>
            <a:lvl2pPr marL="1219170" lvl="1" indent="-406390" rtl="0">
              <a:lnSpc>
                <a:spcPct val="100000"/>
              </a:lnSpc>
              <a:spcBef>
                <a:spcPts val="0"/>
              </a:spcBef>
              <a:spcAft>
                <a:spcPts val="0"/>
              </a:spcAft>
              <a:buSzPts val="1200"/>
              <a:buFont typeface="Nunito Light"/>
              <a:buChar char="○"/>
              <a:defRPr/>
            </a:lvl2pPr>
            <a:lvl3pPr marL="1828754" lvl="2" indent="-406390" rtl="0">
              <a:lnSpc>
                <a:spcPct val="100000"/>
              </a:lnSpc>
              <a:spcBef>
                <a:spcPts val="0"/>
              </a:spcBef>
              <a:spcAft>
                <a:spcPts val="0"/>
              </a:spcAft>
              <a:buSzPts val="1200"/>
              <a:buFont typeface="Nunito Light"/>
              <a:buChar char="■"/>
              <a:defRPr/>
            </a:lvl3pPr>
            <a:lvl4pPr marL="2438339" lvl="3" indent="-406390" rtl="0">
              <a:lnSpc>
                <a:spcPct val="100000"/>
              </a:lnSpc>
              <a:spcBef>
                <a:spcPts val="0"/>
              </a:spcBef>
              <a:spcAft>
                <a:spcPts val="0"/>
              </a:spcAft>
              <a:buSzPts val="1200"/>
              <a:buFont typeface="Nunito Light"/>
              <a:buChar char="●"/>
              <a:defRPr/>
            </a:lvl4pPr>
            <a:lvl5pPr marL="3047924" lvl="4" indent="-406390" rtl="0">
              <a:lnSpc>
                <a:spcPct val="100000"/>
              </a:lnSpc>
              <a:spcBef>
                <a:spcPts val="0"/>
              </a:spcBef>
              <a:spcAft>
                <a:spcPts val="0"/>
              </a:spcAft>
              <a:buSzPts val="1200"/>
              <a:buFont typeface="Nunito Light"/>
              <a:buChar char="○"/>
              <a:defRPr/>
            </a:lvl5pPr>
            <a:lvl6pPr marL="3657509" lvl="5" indent="-406390" rtl="0">
              <a:lnSpc>
                <a:spcPct val="100000"/>
              </a:lnSpc>
              <a:spcBef>
                <a:spcPts val="0"/>
              </a:spcBef>
              <a:spcAft>
                <a:spcPts val="0"/>
              </a:spcAft>
              <a:buSzPts val="1200"/>
              <a:buFont typeface="Nunito Light"/>
              <a:buChar char="■"/>
              <a:defRPr/>
            </a:lvl6pPr>
            <a:lvl7pPr marL="4267093" lvl="6" indent="-406390" rtl="0">
              <a:lnSpc>
                <a:spcPct val="100000"/>
              </a:lnSpc>
              <a:spcBef>
                <a:spcPts val="0"/>
              </a:spcBef>
              <a:spcAft>
                <a:spcPts val="0"/>
              </a:spcAft>
              <a:buSzPts val="1200"/>
              <a:buFont typeface="Nunito Light"/>
              <a:buChar char="●"/>
              <a:defRPr/>
            </a:lvl7pPr>
            <a:lvl8pPr marL="4876678" lvl="7" indent="-406390" rtl="0">
              <a:lnSpc>
                <a:spcPct val="100000"/>
              </a:lnSpc>
              <a:spcBef>
                <a:spcPts val="0"/>
              </a:spcBef>
              <a:spcAft>
                <a:spcPts val="0"/>
              </a:spcAft>
              <a:buSzPts val="1200"/>
              <a:buFont typeface="Nunito Light"/>
              <a:buChar char="○"/>
              <a:defRPr/>
            </a:lvl8pPr>
            <a:lvl9pPr marL="5486263" lvl="8" indent="-406390" rtl="0">
              <a:lnSpc>
                <a:spcPct val="100000"/>
              </a:lnSpc>
              <a:spcBef>
                <a:spcPts val="0"/>
              </a:spcBef>
              <a:spcAft>
                <a:spcPts val="0"/>
              </a:spcAft>
              <a:buSzPts val="1200"/>
              <a:buFont typeface="Nunito Light"/>
              <a:buChar char="■"/>
              <a:defRPr/>
            </a:lvl9pPr>
          </a:lstStyle>
          <a:p>
            <a:endParaRPr/>
          </a:p>
        </p:txBody>
      </p:sp>
      <p:grpSp>
        <p:nvGrpSpPr>
          <p:cNvPr id="21" name="Google Shape;21;p4"/>
          <p:cNvGrpSpPr/>
          <p:nvPr/>
        </p:nvGrpSpPr>
        <p:grpSpPr>
          <a:xfrm rot="10800000" flipH="1">
            <a:off x="-13170" y="0"/>
            <a:ext cx="12237467" cy="6875411"/>
            <a:chOff x="-9877" y="0"/>
            <a:chExt cx="9178100" cy="5156558"/>
          </a:xfrm>
        </p:grpSpPr>
        <p:grpSp>
          <p:nvGrpSpPr>
            <p:cNvPr id="22" name="Google Shape;22;p4"/>
            <p:cNvGrpSpPr/>
            <p:nvPr/>
          </p:nvGrpSpPr>
          <p:grpSpPr>
            <a:xfrm>
              <a:off x="-9877" y="0"/>
              <a:ext cx="1388125" cy="2534723"/>
              <a:chOff x="-9877" y="0"/>
              <a:chExt cx="1388125" cy="2534723"/>
            </a:xfrm>
          </p:grpSpPr>
          <p:pic>
            <p:nvPicPr>
              <p:cNvPr id="23" name="Google Shape;23;p4"/>
              <p:cNvPicPr preferRelativeResize="0"/>
              <p:nvPr/>
            </p:nvPicPr>
            <p:blipFill rotWithShape="1">
              <a:blip r:embed="rId3">
                <a:alphaModFix/>
              </a:blip>
              <a:srcRect l="11254" r="13011" b="50881"/>
              <a:stretch/>
            </p:blipFill>
            <p:spPr>
              <a:xfrm rot="5400000">
                <a:off x="-173002" y="880074"/>
                <a:ext cx="732625" cy="406375"/>
              </a:xfrm>
              <a:prstGeom prst="rect">
                <a:avLst/>
              </a:prstGeom>
              <a:noFill/>
              <a:ln>
                <a:noFill/>
              </a:ln>
            </p:spPr>
          </p:pic>
          <p:pic>
            <p:nvPicPr>
              <p:cNvPr id="24" name="Google Shape;24;p4"/>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25" name="Google Shape;25;p4"/>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26" name="Google Shape;26;p4"/>
              <p:cNvPicPr preferRelativeResize="0"/>
              <p:nvPr/>
            </p:nvPicPr>
            <p:blipFill rotWithShape="1">
              <a:blip r:embed="rId5">
                <a:alphaModFix/>
              </a:blip>
              <a:srcRect b="50443"/>
              <a:stretch/>
            </p:blipFill>
            <p:spPr>
              <a:xfrm rot="5400000">
                <a:off x="-268127" y="1806250"/>
                <a:ext cx="959650" cy="443150"/>
              </a:xfrm>
              <a:prstGeom prst="rect">
                <a:avLst/>
              </a:prstGeom>
              <a:noFill/>
              <a:ln>
                <a:noFill/>
              </a:ln>
            </p:spPr>
          </p:pic>
          <p:pic>
            <p:nvPicPr>
              <p:cNvPr id="27" name="Google Shape;27;p4"/>
              <p:cNvPicPr preferRelativeResize="0"/>
              <p:nvPr/>
            </p:nvPicPr>
            <p:blipFill rotWithShape="1">
              <a:blip r:embed="rId3">
                <a:alphaModFix/>
              </a:blip>
              <a:srcRect l="11254" r="13011" b="50881"/>
              <a:stretch/>
            </p:blipFill>
            <p:spPr>
              <a:xfrm rot="5400000">
                <a:off x="-144290" y="2065436"/>
                <a:ext cx="603700" cy="334875"/>
              </a:xfrm>
              <a:prstGeom prst="rect">
                <a:avLst/>
              </a:prstGeom>
              <a:noFill/>
              <a:ln>
                <a:noFill/>
              </a:ln>
            </p:spPr>
          </p:pic>
        </p:grpSp>
        <p:grpSp>
          <p:nvGrpSpPr>
            <p:cNvPr id="28" name="Google Shape;28;p4"/>
            <p:cNvGrpSpPr/>
            <p:nvPr/>
          </p:nvGrpSpPr>
          <p:grpSpPr>
            <a:xfrm rot="10800000">
              <a:off x="7780098" y="2621835"/>
              <a:ext cx="1388125" cy="2534723"/>
              <a:chOff x="-9877" y="0"/>
              <a:chExt cx="1388125" cy="2534723"/>
            </a:xfrm>
          </p:grpSpPr>
          <p:pic>
            <p:nvPicPr>
              <p:cNvPr id="29" name="Google Shape;29;p4"/>
              <p:cNvPicPr preferRelativeResize="0"/>
              <p:nvPr/>
            </p:nvPicPr>
            <p:blipFill rotWithShape="1">
              <a:blip r:embed="rId3">
                <a:alphaModFix/>
              </a:blip>
              <a:srcRect l="11254" r="13011" b="50881"/>
              <a:stretch/>
            </p:blipFill>
            <p:spPr>
              <a:xfrm rot="5400000">
                <a:off x="-173002" y="880074"/>
                <a:ext cx="732625" cy="406375"/>
              </a:xfrm>
              <a:prstGeom prst="rect">
                <a:avLst/>
              </a:prstGeom>
              <a:noFill/>
              <a:ln>
                <a:noFill/>
              </a:ln>
            </p:spPr>
          </p:pic>
          <p:pic>
            <p:nvPicPr>
              <p:cNvPr id="30" name="Google Shape;30;p4"/>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31" name="Google Shape;31;p4"/>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32" name="Google Shape;32;p4"/>
              <p:cNvPicPr preferRelativeResize="0"/>
              <p:nvPr/>
            </p:nvPicPr>
            <p:blipFill rotWithShape="1">
              <a:blip r:embed="rId5">
                <a:alphaModFix/>
              </a:blip>
              <a:srcRect b="50443"/>
              <a:stretch/>
            </p:blipFill>
            <p:spPr>
              <a:xfrm rot="5400000">
                <a:off x="-268127" y="1806250"/>
                <a:ext cx="959650" cy="443150"/>
              </a:xfrm>
              <a:prstGeom prst="rect">
                <a:avLst/>
              </a:prstGeom>
              <a:noFill/>
              <a:ln>
                <a:noFill/>
              </a:ln>
            </p:spPr>
          </p:pic>
          <p:pic>
            <p:nvPicPr>
              <p:cNvPr id="33" name="Google Shape;33;p4"/>
              <p:cNvPicPr preferRelativeResize="0"/>
              <p:nvPr/>
            </p:nvPicPr>
            <p:blipFill rotWithShape="1">
              <a:blip r:embed="rId3">
                <a:alphaModFix/>
              </a:blip>
              <a:srcRect l="11254" r="13011" b="50881"/>
              <a:stretch/>
            </p:blipFill>
            <p:spPr>
              <a:xfrm rot="5400000">
                <a:off x="-144290" y="2065436"/>
                <a:ext cx="603700" cy="334875"/>
              </a:xfrm>
              <a:prstGeom prst="rect">
                <a:avLst/>
              </a:prstGeom>
              <a:noFill/>
              <a:ln>
                <a:noFill/>
              </a:ln>
            </p:spPr>
          </p:pic>
        </p:grpSp>
      </p:grpSp>
    </p:spTree>
    <p:extLst>
      <p:ext uri="{BB962C8B-B14F-4D97-AF65-F5344CB8AC3E}">
        <p14:creationId xmlns:p14="http://schemas.microsoft.com/office/powerpoint/2010/main" val="40501583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33102277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404030009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a:t>
            </a:fld>
            <a:endParaRPr lang="en-US"/>
          </a:p>
        </p:txBody>
      </p:sp>
    </p:spTree>
    <p:extLst>
      <p:ext uri="{BB962C8B-B14F-4D97-AF65-F5344CB8AC3E}">
        <p14:creationId xmlns:p14="http://schemas.microsoft.com/office/powerpoint/2010/main" val="106123371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239"/>
        <p:cNvGrpSpPr/>
        <p:nvPr/>
      </p:nvGrpSpPr>
      <p:grpSpPr>
        <a:xfrm>
          <a:off x="0" y="0"/>
          <a:ext cx="0" cy="0"/>
          <a:chOff x="0" y="0"/>
          <a:chExt cx="0" cy="0"/>
        </a:xfrm>
      </p:grpSpPr>
      <p:pic>
        <p:nvPicPr>
          <p:cNvPr id="240" name="Google Shape;240;p22"/>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241" name="Google Shape;241;p22"/>
          <p:cNvSpPr txBox="1">
            <a:spLocks noGrp="1"/>
          </p:cNvSpPr>
          <p:nvPr>
            <p:ph type="title"/>
          </p:nvPr>
        </p:nvSpPr>
        <p:spPr>
          <a:xfrm>
            <a:off x="3130584" y="1268333"/>
            <a:ext cx="5930800" cy="1411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96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42" name="Google Shape;242;p22"/>
          <p:cNvSpPr txBox="1">
            <a:spLocks noGrp="1"/>
          </p:cNvSpPr>
          <p:nvPr>
            <p:ph type="subTitle" idx="1"/>
          </p:nvPr>
        </p:nvSpPr>
        <p:spPr>
          <a:xfrm>
            <a:off x="3130533" y="2414929"/>
            <a:ext cx="5930800" cy="147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
        <p:nvSpPr>
          <p:cNvPr id="243" name="Google Shape;243;p22"/>
          <p:cNvSpPr txBox="1"/>
          <p:nvPr/>
        </p:nvSpPr>
        <p:spPr>
          <a:xfrm>
            <a:off x="2798800" y="4815933"/>
            <a:ext cx="6594400" cy="741600"/>
          </a:xfrm>
          <a:prstGeom prst="rect">
            <a:avLst/>
          </a:prstGeom>
          <a:noFill/>
          <a:ln>
            <a:noFill/>
          </a:ln>
        </p:spPr>
        <p:txBody>
          <a:bodyPr spcFirstLastPara="1" wrap="square" lIns="121900" tIns="121900" rIns="121900" bIns="121900" anchor="t" anchorCtr="0">
            <a:noAutofit/>
          </a:bodyPr>
          <a:lstStyle/>
          <a:p>
            <a:pPr marL="0" lvl="0" indent="0" algn="ctr" rtl="0">
              <a:spcBef>
                <a:spcPts val="400"/>
              </a:spcBef>
              <a:spcAft>
                <a:spcPts val="0"/>
              </a:spcAft>
              <a:buNone/>
            </a:pPr>
            <a:r>
              <a:rPr lang="en" sz="1600" b="1">
                <a:solidFill>
                  <a:schemeClr val="dk1"/>
                </a:solidFill>
                <a:latin typeface="Atkinson Hyperlegible"/>
                <a:ea typeface="Atkinson Hyperlegible"/>
                <a:cs typeface="Atkinson Hyperlegible"/>
                <a:sym typeface="Atkinson Hyperlegible"/>
              </a:rPr>
              <a:t>CREDITS:</a:t>
            </a:r>
            <a:r>
              <a:rPr lang="en" sz="1600">
                <a:solidFill>
                  <a:schemeClr val="dk1"/>
                </a:solidFill>
                <a:latin typeface="Atkinson Hyperlegible"/>
                <a:ea typeface="Atkinson Hyperlegible"/>
                <a:cs typeface="Atkinson Hyperlegible"/>
                <a:sym typeface="Atkinson Hyperlegible"/>
              </a:rPr>
              <a:t> This presentation template was created by </a:t>
            </a:r>
            <a:r>
              <a:rPr lang="en" sz="1600" b="1" u="sng">
                <a:solidFill>
                  <a:schemeClr val="hlink"/>
                </a:solidFill>
                <a:latin typeface="Atkinson Hyperlegible"/>
                <a:ea typeface="Atkinson Hyperlegible"/>
                <a:cs typeface="Atkinson Hyperlegible"/>
                <a:sym typeface="Atkinson Hyperlegible"/>
                <a:hlinkClick r:id="rId3"/>
              </a:rPr>
              <a:t>Slidesgo</a:t>
            </a:r>
            <a:r>
              <a:rPr lang="en" sz="1600">
                <a:solidFill>
                  <a:schemeClr val="dk1"/>
                </a:solidFill>
                <a:latin typeface="Atkinson Hyperlegible"/>
                <a:ea typeface="Atkinson Hyperlegible"/>
                <a:cs typeface="Atkinson Hyperlegible"/>
                <a:sym typeface="Atkinson Hyperlegible"/>
              </a:rPr>
              <a:t>, and includes icons by </a:t>
            </a:r>
            <a:r>
              <a:rPr lang="en" sz="1600" b="1" u="sng">
                <a:solidFill>
                  <a:schemeClr val="dk1"/>
                </a:solidFill>
                <a:latin typeface="Atkinson Hyperlegible"/>
                <a:ea typeface="Atkinson Hyperlegible"/>
                <a:cs typeface="Atkinson Hyperlegible"/>
                <a:sym typeface="Atkinson Hyperlegible"/>
                <a:hlinkClick r:id="rId4">
                  <a:extLst>
                    <a:ext uri="{A12FA001-AC4F-418D-AE19-62706E023703}">
                      <ahyp:hlinkClr xmlns:ahyp="http://schemas.microsoft.com/office/drawing/2018/hyperlinkcolor" val="tx"/>
                    </a:ext>
                  </a:extLst>
                </a:hlinkClick>
              </a:rPr>
              <a:t>Flaticon</a:t>
            </a:r>
            <a:r>
              <a:rPr lang="en" sz="1600">
                <a:solidFill>
                  <a:schemeClr val="dk1"/>
                </a:solidFill>
                <a:latin typeface="Atkinson Hyperlegible"/>
                <a:ea typeface="Atkinson Hyperlegible"/>
                <a:cs typeface="Atkinson Hyperlegible"/>
                <a:sym typeface="Atkinson Hyperlegible"/>
              </a:rPr>
              <a:t>, and infographics &amp; images by </a:t>
            </a:r>
            <a:r>
              <a:rPr lang="en" sz="1600" b="1" u="sng">
                <a:solidFill>
                  <a:schemeClr val="dk1"/>
                </a:solidFill>
                <a:latin typeface="Atkinson Hyperlegible"/>
                <a:ea typeface="Atkinson Hyperlegible"/>
                <a:cs typeface="Atkinson Hyperlegible"/>
                <a:sym typeface="Atkinson Hyperlegible"/>
                <a:hlinkClick r:id="rId5">
                  <a:extLst>
                    <a:ext uri="{A12FA001-AC4F-418D-AE19-62706E023703}">
                      <ahyp:hlinkClr xmlns:ahyp="http://schemas.microsoft.com/office/drawing/2018/hyperlinkcolor" val="tx"/>
                    </a:ext>
                  </a:extLst>
                </a:hlinkClick>
              </a:rPr>
              <a:t>Freepik</a:t>
            </a:r>
            <a:r>
              <a:rPr lang="en" sz="1600" u="sng">
                <a:solidFill>
                  <a:schemeClr val="dk1"/>
                </a:solidFill>
                <a:latin typeface="Atkinson Hyperlegible"/>
                <a:ea typeface="Atkinson Hyperlegible"/>
                <a:cs typeface="Atkinson Hyperlegible"/>
                <a:sym typeface="Atkinson Hyperlegible"/>
              </a:rPr>
              <a:t> </a:t>
            </a:r>
            <a:endParaRPr sz="1600" b="1" u="sng">
              <a:solidFill>
                <a:schemeClr val="dk1"/>
              </a:solidFill>
              <a:latin typeface="Atkinson Hyperlegible"/>
              <a:ea typeface="Atkinson Hyperlegible"/>
              <a:cs typeface="Atkinson Hyperlegible"/>
              <a:sym typeface="Atkinson Hyperlegible"/>
            </a:endParaRPr>
          </a:p>
        </p:txBody>
      </p:sp>
    </p:spTree>
    <p:extLst>
      <p:ext uri="{BB962C8B-B14F-4D97-AF65-F5344CB8AC3E}">
        <p14:creationId xmlns:p14="http://schemas.microsoft.com/office/powerpoint/2010/main" val="3247585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4"/>
        <p:cNvGrpSpPr/>
        <p:nvPr/>
      </p:nvGrpSpPr>
      <p:grpSpPr>
        <a:xfrm>
          <a:off x="0" y="0"/>
          <a:ext cx="0" cy="0"/>
          <a:chOff x="0" y="0"/>
          <a:chExt cx="0" cy="0"/>
        </a:xfrm>
      </p:grpSpPr>
      <p:pic>
        <p:nvPicPr>
          <p:cNvPr id="35" name="Google Shape;35;p5"/>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36" name="Google Shape;36;p5"/>
          <p:cNvSpPr txBox="1">
            <a:spLocks noGrp="1"/>
          </p:cNvSpPr>
          <p:nvPr>
            <p:ph type="title"/>
          </p:nvPr>
        </p:nvSpPr>
        <p:spPr>
          <a:xfrm>
            <a:off x="963168" y="719341"/>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7" name="Google Shape;37;p5"/>
          <p:cNvSpPr txBox="1">
            <a:spLocks noGrp="1"/>
          </p:cNvSpPr>
          <p:nvPr>
            <p:ph type="subTitle" idx="1"/>
          </p:nvPr>
        </p:nvSpPr>
        <p:spPr>
          <a:xfrm>
            <a:off x="6579197" y="3593733"/>
            <a:ext cx="3448800" cy="1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8" name="Google Shape;38;p5"/>
          <p:cNvSpPr txBox="1">
            <a:spLocks noGrp="1"/>
          </p:cNvSpPr>
          <p:nvPr>
            <p:ph type="subTitle" idx="2"/>
          </p:nvPr>
        </p:nvSpPr>
        <p:spPr>
          <a:xfrm>
            <a:off x="2164003" y="3593733"/>
            <a:ext cx="3448800" cy="1951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9" name="Google Shape;39;p5"/>
          <p:cNvSpPr txBox="1">
            <a:spLocks noGrp="1"/>
          </p:cNvSpPr>
          <p:nvPr>
            <p:ph type="subTitle" idx="3"/>
          </p:nvPr>
        </p:nvSpPr>
        <p:spPr>
          <a:xfrm>
            <a:off x="2164003" y="2972120"/>
            <a:ext cx="34488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sp>
        <p:nvSpPr>
          <p:cNvPr id="40" name="Google Shape;40;p5"/>
          <p:cNvSpPr txBox="1">
            <a:spLocks noGrp="1"/>
          </p:cNvSpPr>
          <p:nvPr>
            <p:ph type="subTitle" idx="4"/>
          </p:nvPr>
        </p:nvSpPr>
        <p:spPr>
          <a:xfrm>
            <a:off x="6579193" y="2972120"/>
            <a:ext cx="3448800" cy="6216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667">
                <a:solidFill>
                  <a:schemeClr val="dk1"/>
                </a:solidFill>
                <a:latin typeface="Playfair Display"/>
                <a:ea typeface="Playfair Display"/>
                <a:cs typeface="Playfair Display"/>
                <a:sym typeface="Playfair Display"/>
              </a:defRPr>
            </a:lvl1pPr>
            <a:lvl2pPr lvl="1" algn="ctr" rtl="0">
              <a:lnSpc>
                <a:spcPct val="100000"/>
              </a:lnSpc>
              <a:spcBef>
                <a:spcPts val="0"/>
              </a:spcBef>
              <a:spcAft>
                <a:spcPts val="0"/>
              </a:spcAft>
              <a:buSzPts val="2400"/>
              <a:buFont typeface="Bebas Neue"/>
              <a:buNone/>
              <a:defRPr sz="32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32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32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32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32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32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32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3200">
                <a:latin typeface="Bebas Neue"/>
                <a:ea typeface="Bebas Neue"/>
                <a:cs typeface="Bebas Neue"/>
                <a:sym typeface="Bebas Neue"/>
              </a:defRPr>
            </a:lvl9pPr>
          </a:lstStyle>
          <a:p>
            <a:endParaRPr/>
          </a:p>
        </p:txBody>
      </p:sp>
      <p:grpSp>
        <p:nvGrpSpPr>
          <p:cNvPr id="41" name="Google Shape;41;p5"/>
          <p:cNvGrpSpPr/>
          <p:nvPr/>
        </p:nvGrpSpPr>
        <p:grpSpPr>
          <a:xfrm rot="10800000" flipH="1">
            <a:off x="-13170" y="0"/>
            <a:ext cx="12237467" cy="6875411"/>
            <a:chOff x="-9877" y="0"/>
            <a:chExt cx="9178100" cy="5156558"/>
          </a:xfrm>
        </p:grpSpPr>
        <p:grpSp>
          <p:nvGrpSpPr>
            <p:cNvPr id="42" name="Google Shape;42;p5"/>
            <p:cNvGrpSpPr/>
            <p:nvPr/>
          </p:nvGrpSpPr>
          <p:grpSpPr>
            <a:xfrm>
              <a:off x="-9877" y="0"/>
              <a:ext cx="1388125" cy="2534723"/>
              <a:chOff x="-9877" y="0"/>
              <a:chExt cx="1388125" cy="2534723"/>
            </a:xfrm>
          </p:grpSpPr>
          <p:pic>
            <p:nvPicPr>
              <p:cNvPr id="43" name="Google Shape;43;p5"/>
              <p:cNvPicPr preferRelativeResize="0"/>
              <p:nvPr/>
            </p:nvPicPr>
            <p:blipFill rotWithShape="1">
              <a:blip r:embed="rId3">
                <a:alphaModFix/>
              </a:blip>
              <a:srcRect l="11254" r="13011" b="50881"/>
              <a:stretch/>
            </p:blipFill>
            <p:spPr>
              <a:xfrm rot="5400000">
                <a:off x="-173002" y="880074"/>
                <a:ext cx="732625" cy="406375"/>
              </a:xfrm>
              <a:prstGeom prst="rect">
                <a:avLst/>
              </a:prstGeom>
              <a:noFill/>
              <a:ln>
                <a:noFill/>
              </a:ln>
            </p:spPr>
          </p:pic>
          <p:pic>
            <p:nvPicPr>
              <p:cNvPr id="44" name="Google Shape;44;p5"/>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45" name="Google Shape;45;p5"/>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46" name="Google Shape;46;p5"/>
              <p:cNvPicPr preferRelativeResize="0"/>
              <p:nvPr/>
            </p:nvPicPr>
            <p:blipFill rotWithShape="1">
              <a:blip r:embed="rId5">
                <a:alphaModFix/>
              </a:blip>
              <a:srcRect b="50443"/>
              <a:stretch/>
            </p:blipFill>
            <p:spPr>
              <a:xfrm rot="5400000">
                <a:off x="-268127" y="1806250"/>
                <a:ext cx="959650" cy="443150"/>
              </a:xfrm>
              <a:prstGeom prst="rect">
                <a:avLst/>
              </a:prstGeom>
              <a:noFill/>
              <a:ln>
                <a:noFill/>
              </a:ln>
            </p:spPr>
          </p:pic>
          <p:pic>
            <p:nvPicPr>
              <p:cNvPr id="47" name="Google Shape;47;p5"/>
              <p:cNvPicPr preferRelativeResize="0"/>
              <p:nvPr/>
            </p:nvPicPr>
            <p:blipFill rotWithShape="1">
              <a:blip r:embed="rId3">
                <a:alphaModFix/>
              </a:blip>
              <a:srcRect l="11254" r="13011" b="50881"/>
              <a:stretch/>
            </p:blipFill>
            <p:spPr>
              <a:xfrm rot="5400000">
                <a:off x="-144290" y="2065436"/>
                <a:ext cx="603700" cy="334875"/>
              </a:xfrm>
              <a:prstGeom prst="rect">
                <a:avLst/>
              </a:prstGeom>
              <a:noFill/>
              <a:ln>
                <a:noFill/>
              </a:ln>
            </p:spPr>
          </p:pic>
        </p:grpSp>
        <p:grpSp>
          <p:nvGrpSpPr>
            <p:cNvPr id="48" name="Google Shape;48;p5"/>
            <p:cNvGrpSpPr/>
            <p:nvPr/>
          </p:nvGrpSpPr>
          <p:grpSpPr>
            <a:xfrm rot="10800000">
              <a:off x="7780098" y="2621835"/>
              <a:ext cx="1388125" cy="2534723"/>
              <a:chOff x="-9877" y="0"/>
              <a:chExt cx="1388125" cy="2534723"/>
            </a:xfrm>
          </p:grpSpPr>
          <p:pic>
            <p:nvPicPr>
              <p:cNvPr id="49" name="Google Shape;49;p5"/>
              <p:cNvPicPr preferRelativeResize="0"/>
              <p:nvPr/>
            </p:nvPicPr>
            <p:blipFill rotWithShape="1">
              <a:blip r:embed="rId3">
                <a:alphaModFix/>
              </a:blip>
              <a:srcRect l="11254" r="13011" b="50881"/>
              <a:stretch/>
            </p:blipFill>
            <p:spPr>
              <a:xfrm rot="5400000">
                <a:off x="-173002" y="880074"/>
                <a:ext cx="732625" cy="406375"/>
              </a:xfrm>
              <a:prstGeom prst="rect">
                <a:avLst/>
              </a:prstGeom>
              <a:noFill/>
              <a:ln>
                <a:noFill/>
              </a:ln>
            </p:spPr>
          </p:pic>
          <p:pic>
            <p:nvPicPr>
              <p:cNvPr id="50" name="Google Shape;50;p5"/>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51" name="Google Shape;51;p5"/>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52" name="Google Shape;52;p5"/>
              <p:cNvPicPr preferRelativeResize="0"/>
              <p:nvPr/>
            </p:nvPicPr>
            <p:blipFill rotWithShape="1">
              <a:blip r:embed="rId5">
                <a:alphaModFix/>
              </a:blip>
              <a:srcRect b="50443"/>
              <a:stretch/>
            </p:blipFill>
            <p:spPr>
              <a:xfrm rot="5400000">
                <a:off x="-268127" y="1806250"/>
                <a:ext cx="959650" cy="443150"/>
              </a:xfrm>
              <a:prstGeom prst="rect">
                <a:avLst/>
              </a:prstGeom>
              <a:noFill/>
              <a:ln>
                <a:noFill/>
              </a:ln>
            </p:spPr>
          </p:pic>
          <p:pic>
            <p:nvPicPr>
              <p:cNvPr id="53" name="Google Shape;53;p5"/>
              <p:cNvPicPr preferRelativeResize="0"/>
              <p:nvPr/>
            </p:nvPicPr>
            <p:blipFill rotWithShape="1">
              <a:blip r:embed="rId3">
                <a:alphaModFix/>
              </a:blip>
              <a:srcRect l="11254" r="13011" b="50881"/>
              <a:stretch/>
            </p:blipFill>
            <p:spPr>
              <a:xfrm rot="5400000">
                <a:off x="-144290" y="2065436"/>
                <a:ext cx="603700" cy="334875"/>
              </a:xfrm>
              <a:prstGeom prst="rect">
                <a:avLst/>
              </a:prstGeom>
              <a:noFill/>
              <a:ln>
                <a:noFill/>
              </a:ln>
            </p:spPr>
          </p:pic>
        </p:grpSp>
      </p:grpSp>
    </p:spTree>
    <p:extLst>
      <p:ext uri="{BB962C8B-B14F-4D97-AF65-F5344CB8AC3E}">
        <p14:creationId xmlns:p14="http://schemas.microsoft.com/office/powerpoint/2010/main" val="6615645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54"/>
        <p:cNvGrpSpPr/>
        <p:nvPr/>
      </p:nvGrpSpPr>
      <p:grpSpPr>
        <a:xfrm>
          <a:off x="0" y="0"/>
          <a:ext cx="0" cy="0"/>
          <a:chOff x="0" y="0"/>
          <a:chExt cx="0" cy="0"/>
        </a:xfrm>
      </p:grpSpPr>
      <p:pic>
        <p:nvPicPr>
          <p:cNvPr id="55" name="Google Shape;55;p6"/>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56" name="Google Shape;56;p6"/>
          <p:cNvSpPr txBox="1">
            <a:spLocks noGrp="1"/>
          </p:cNvSpPr>
          <p:nvPr>
            <p:ph type="title"/>
          </p:nvPr>
        </p:nvSpPr>
        <p:spPr>
          <a:xfrm>
            <a:off x="960000" y="719333"/>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57" name="Google Shape;57;p6"/>
          <p:cNvGrpSpPr/>
          <p:nvPr/>
        </p:nvGrpSpPr>
        <p:grpSpPr>
          <a:xfrm>
            <a:off x="-13169" y="0"/>
            <a:ext cx="12205336" cy="6858011"/>
            <a:chOff x="-9877" y="0"/>
            <a:chExt cx="9154002" cy="5143508"/>
          </a:xfrm>
        </p:grpSpPr>
        <p:pic>
          <p:nvPicPr>
            <p:cNvPr id="58" name="Google Shape;58;p6"/>
            <p:cNvPicPr preferRelativeResize="0"/>
            <p:nvPr/>
          </p:nvPicPr>
          <p:blipFill rotWithShape="1">
            <a:blip r:embed="rId3">
              <a:alphaModFix/>
            </a:blip>
            <a:srcRect l="11254" r="13011" b="50881"/>
            <a:stretch/>
          </p:blipFill>
          <p:spPr>
            <a:xfrm rot="5400000">
              <a:off x="-173002" y="880074"/>
              <a:ext cx="732625" cy="406375"/>
            </a:xfrm>
            <a:prstGeom prst="rect">
              <a:avLst/>
            </a:prstGeom>
            <a:noFill/>
            <a:ln>
              <a:noFill/>
            </a:ln>
          </p:spPr>
        </p:pic>
        <p:pic>
          <p:nvPicPr>
            <p:cNvPr id="59" name="Google Shape;59;p6"/>
            <p:cNvPicPr preferRelativeResize="0"/>
            <p:nvPr/>
          </p:nvPicPr>
          <p:blipFill rotWithShape="1">
            <a:blip r:embed="rId4">
              <a:alphaModFix/>
            </a:blip>
            <a:srcRect t="-40484" r="5517" b="65415"/>
            <a:stretch/>
          </p:blipFill>
          <p:spPr>
            <a:xfrm rot="5400000">
              <a:off x="-252077" y="549276"/>
              <a:ext cx="1865925" cy="1381525"/>
            </a:xfrm>
            <a:prstGeom prst="rect">
              <a:avLst/>
            </a:prstGeom>
            <a:noFill/>
            <a:ln>
              <a:noFill/>
            </a:ln>
          </p:spPr>
        </p:pic>
        <p:pic>
          <p:nvPicPr>
            <p:cNvPr id="60" name="Google Shape;60;p6"/>
            <p:cNvPicPr preferRelativeResize="0"/>
            <p:nvPr/>
          </p:nvPicPr>
          <p:blipFill rotWithShape="1">
            <a:blip r:embed="rId4">
              <a:alphaModFix/>
            </a:blip>
            <a:srcRect l="48893" t="1038" r="12333" b="47015"/>
            <a:stretch/>
          </p:blipFill>
          <p:spPr>
            <a:xfrm rot="5400000">
              <a:off x="128185" y="-138062"/>
              <a:ext cx="1112000" cy="1388125"/>
            </a:xfrm>
            <a:prstGeom prst="rect">
              <a:avLst/>
            </a:prstGeom>
            <a:noFill/>
            <a:ln>
              <a:noFill/>
            </a:ln>
          </p:spPr>
        </p:pic>
        <p:pic>
          <p:nvPicPr>
            <p:cNvPr id="61" name="Google Shape;61;p6"/>
            <p:cNvPicPr preferRelativeResize="0"/>
            <p:nvPr/>
          </p:nvPicPr>
          <p:blipFill rotWithShape="1">
            <a:blip r:embed="rId5">
              <a:alphaModFix/>
            </a:blip>
            <a:srcRect b="50443"/>
            <a:stretch/>
          </p:blipFill>
          <p:spPr>
            <a:xfrm rot="5400000">
              <a:off x="-171901" y="701525"/>
              <a:ext cx="602100" cy="278050"/>
            </a:xfrm>
            <a:prstGeom prst="rect">
              <a:avLst/>
            </a:prstGeom>
            <a:noFill/>
            <a:ln>
              <a:noFill/>
            </a:ln>
          </p:spPr>
        </p:pic>
        <p:pic>
          <p:nvPicPr>
            <p:cNvPr id="62" name="Google Shape;62;p6"/>
            <p:cNvPicPr preferRelativeResize="0"/>
            <p:nvPr/>
          </p:nvPicPr>
          <p:blipFill rotWithShape="1">
            <a:blip r:embed="rId3">
              <a:alphaModFix/>
            </a:blip>
            <a:srcRect l="11254" r="13011" b="50881"/>
            <a:stretch/>
          </p:blipFill>
          <p:spPr>
            <a:xfrm rot="5400000">
              <a:off x="-144290" y="1246411"/>
              <a:ext cx="603700" cy="334875"/>
            </a:xfrm>
            <a:prstGeom prst="rect">
              <a:avLst/>
            </a:prstGeom>
            <a:noFill/>
            <a:ln>
              <a:noFill/>
            </a:ln>
          </p:spPr>
        </p:pic>
        <p:pic>
          <p:nvPicPr>
            <p:cNvPr id="63" name="Google Shape;63;p6"/>
            <p:cNvPicPr preferRelativeResize="0"/>
            <p:nvPr/>
          </p:nvPicPr>
          <p:blipFill rotWithShape="1">
            <a:blip r:embed="rId3">
              <a:alphaModFix/>
            </a:blip>
            <a:srcRect l="11254" r="13011" b="50881"/>
            <a:stretch/>
          </p:blipFill>
          <p:spPr>
            <a:xfrm rot="-5400000">
              <a:off x="8555335" y="3857059"/>
              <a:ext cx="732625" cy="406375"/>
            </a:xfrm>
            <a:prstGeom prst="rect">
              <a:avLst/>
            </a:prstGeom>
            <a:noFill/>
            <a:ln>
              <a:noFill/>
            </a:ln>
          </p:spPr>
        </p:pic>
        <p:pic>
          <p:nvPicPr>
            <p:cNvPr id="64" name="Google Shape;64;p6"/>
            <p:cNvPicPr preferRelativeResize="0"/>
            <p:nvPr/>
          </p:nvPicPr>
          <p:blipFill rotWithShape="1">
            <a:blip r:embed="rId4">
              <a:alphaModFix/>
            </a:blip>
            <a:srcRect t="-40484" r="5517" b="65415"/>
            <a:stretch/>
          </p:blipFill>
          <p:spPr>
            <a:xfrm rot="-5400000">
              <a:off x="7501110" y="3212706"/>
              <a:ext cx="1865925" cy="1381525"/>
            </a:xfrm>
            <a:prstGeom prst="rect">
              <a:avLst/>
            </a:prstGeom>
            <a:noFill/>
            <a:ln>
              <a:noFill/>
            </a:ln>
          </p:spPr>
        </p:pic>
        <p:pic>
          <p:nvPicPr>
            <p:cNvPr id="65" name="Google Shape;65;p6"/>
            <p:cNvPicPr preferRelativeResize="0"/>
            <p:nvPr/>
          </p:nvPicPr>
          <p:blipFill rotWithShape="1">
            <a:blip r:embed="rId4">
              <a:alphaModFix/>
            </a:blip>
            <a:srcRect l="48893" t="1038" r="12333" b="47015"/>
            <a:stretch/>
          </p:blipFill>
          <p:spPr>
            <a:xfrm rot="-5400000">
              <a:off x="7874773" y="3893445"/>
              <a:ext cx="1112000" cy="1388125"/>
            </a:xfrm>
            <a:prstGeom prst="rect">
              <a:avLst/>
            </a:prstGeom>
            <a:noFill/>
            <a:ln>
              <a:noFill/>
            </a:ln>
          </p:spPr>
        </p:pic>
        <p:pic>
          <p:nvPicPr>
            <p:cNvPr id="66" name="Google Shape;66;p6"/>
            <p:cNvPicPr preferRelativeResize="0"/>
            <p:nvPr/>
          </p:nvPicPr>
          <p:blipFill rotWithShape="1">
            <a:blip r:embed="rId5">
              <a:alphaModFix/>
            </a:blip>
            <a:srcRect l="50094" b="50443"/>
            <a:stretch/>
          </p:blipFill>
          <p:spPr>
            <a:xfrm rot="-5400000">
              <a:off x="8683088" y="4682466"/>
              <a:ext cx="478925" cy="443150"/>
            </a:xfrm>
            <a:prstGeom prst="rect">
              <a:avLst/>
            </a:prstGeom>
            <a:noFill/>
            <a:ln>
              <a:noFill/>
            </a:ln>
          </p:spPr>
        </p:pic>
        <p:pic>
          <p:nvPicPr>
            <p:cNvPr id="67" name="Google Shape;67;p6"/>
            <p:cNvPicPr preferRelativeResize="0"/>
            <p:nvPr/>
          </p:nvPicPr>
          <p:blipFill rotWithShape="1">
            <a:blip r:embed="rId3">
              <a:alphaModFix/>
            </a:blip>
            <a:srcRect l="11254" r="13011" b="50881"/>
            <a:stretch/>
          </p:blipFill>
          <p:spPr>
            <a:xfrm rot="-5400000">
              <a:off x="8655548" y="2743197"/>
              <a:ext cx="603700" cy="334875"/>
            </a:xfrm>
            <a:prstGeom prst="rect">
              <a:avLst/>
            </a:prstGeom>
            <a:noFill/>
            <a:ln>
              <a:noFill/>
            </a:ln>
          </p:spPr>
        </p:pic>
      </p:grpSp>
    </p:spTree>
    <p:extLst>
      <p:ext uri="{BB962C8B-B14F-4D97-AF65-F5344CB8AC3E}">
        <p14:creationId xmlns:p14="http://schemas.microsoft.com/office/powerpoint/2010/main" val="298894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8"/>
        <p:cNvGrpSpPr/>
        <p:nvPr/>
      </p:nvGrpSpPr>
      <p:grpSpPr>
        <a:xfrm>
          <a:off x="0" y="0"/>
          <a:ext cx="0" cy="0"/>
          <a:chOff x="0" y="0"/>
          <a:chExt cx="0" cy="0"/>
        </a:xfrm>
      </p:grpSpPr>
      <p:pic>
        <p:nvPicPr>
          <p:cNvPr id="69" name="Google Shape;69;p7"/>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70" name="Google Shape;70;p7"/>
          <p:cNvSpPr txBox="1">
            <a:spLocks noGrp="1"/>
          </p:cNvSpPr>
          <p:nvPr>
            <p:ph type="title"/>
          </p:nvPr>
        </p:nvSpPr>
        <p:spPr>
          <a:xfrm>
            <a:off x="6141600" y="1665500"/>
            <a:ext cx="4824400" cy="763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7"/>
          <p:cNvSpPr txBox="1">
            <a:spLocks noGrp="1"/>
          </p:cNvSpPr>
          <p:nvPr>
            <p:ph type="subTitle" idx="1"/>
          </p:nvPr>
        </p:nvSpPr>
        <p:spPr>
          <a:xfrm>
            <a:off x="6141600" y="2764100"/>
            <a:ext cx="4824400" cy="242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1200"/>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2133"/>
              </a:spcBef>
              <a:spcAft>
                <a:spcPts val="0"/>
              </a:spcAft>
              <a:buClr>
                <a:srgbClr val="E76A28"/>
              </a:buClr>
              <a:buSzPts val="1200"/>
              <a:buFont typeface="Nunito Light"/>
              <a:buChar char="■"/>
              <a:defRPr/>
            </a:lvl3pPr>
            <a:lvl4pPr lvl="3" algn="ctr" rtl="0">
              <a:lnSpc>
                <a:spcPct val="100000"/>
              </a:lnSpc>
              <a:spcBef>
                <a:spcPts val="2133"/>
              </a:spcBef>
              <a:spcAft>
                <a:spcPts val="0"/>
              </a:spcAft>
              <a:buClr>
                <a:srgbClr val="E76A28"/>
              </a:buClr>
              <a:buSzPts val="1200"/>
              <a:buFont typeface="Nunito Light"/>
              <a:buChar char="●"/>
              <a:defRPr/>
            </a:lvl4pPr>
            <a:lvl5pPr lvl="4" algn="ctr" rtl="0">
              <a:lnSpc>
                <a:spcPct val="100000"/>
              </a:lnSpc>
              <a:spcBef>
                <a:spcPts val="2133"/>
              </a:spcBef>
              <a:spcAft>
                <a:spcPts val="0"/>
              </a:spcAft>
              <a:buClr>
                <a:srgbClr val="E76A28"/>
              </a:buClr>
              <a:buSzPts val="1200"/>
              <a:buFont typeface="Nunito Light"/>
              <a:buChar char="○"/>
              <a:defRPr/>
            </a:lvl5pPr>
            <a:lvl6pPr lvl="5" algn="ctr" rtl="0">
              <a:lnSpc>
                <a:spcPct val="100000"/>
              </a:lnSpc>
              <a:spcBef>
                <a:spcPts val="2133"/>
              </a:spcBef>
              <a:spcAft>
                <a:spcPts val="0"/>
              </a:spcAft>
              <a:buClr>
                <a:srgbClr val="999999"/>
              </a:buClr>
              <a:buSzPts val="1200"/>
              <a:buFont typeface="Nunito Light"/>
              <a:buChar char="■"/>
              <a:defRPr/>
            </a:lvl6pPr>
            <a:lvl7pPr lvl="6" algn="ctr" rtl="0">
              <a:lnSpc>
                <a:spcPct val="100000"/>
              </a:lnSpc>
              <a:spcBef>
                <a:spcPts val="2133"/>
              </a:spcBef>
              <a:spcAft>
                <a:spcPts val="0"/>
              </a:spcAft>
              <a:buClr>
                <a:srgbClr val="999999"/>
              </a:buClr>
              <a:buSzPts val="1200"/>
              <a:buFont typeface="Nunito Light"/>
              <a:buChar char="●"/>
              <a:defRPr/>
            </a:lvl7pPr>
            <a:lvl8pPr lvl="7" algn="ctr" rtl="0">
              <a:lnSpc>
                <a:spcPct val="100000"/>
              </a:lnSpc>
              <a:spcBef>
                <a:spcPts val="2133"/>
              </a:spcBef>
              <a:spcAft>
                <a:spcPts val="0"/>
              </a:spcAft>
              <a:buClr>
                <a:srgbClr val="999999"/>
              </a:buClr>
              <a:buSzPts val="1200"/>
              <a:buFont typeface="Nunito Light"/>
              <a:buChar char="○"/>
              <a:defRPr/>
            </a:lvl8pPr>
            <a:lvl9pPr lvl="8" algn="ctr" rtl="0">
              <a:lnSpc>
                <a:spcPct val="100000"/>
              </a:lnSpc>
              <a:spcBef>
                <a:spcPts val="2133"/>
              </a:spcBef>
              <a:spcAft>
                <a:spcPts val="2133"/>
              </a:spcAft>
              <a:buClr>
                <a:srgbClr val="999999"/>
              </a:buClr>
              <a:buSzPts val="1200"/>
              <a:buFont typeface="Nunito Light"/>
              <a:buChar char="■"/>
              <a:defRPr/>
            </a:lvl9pPr>
          </a:lstStyle>
          <a:p>
            <a:endParaRPr/>
          </a:p>
        </p:txBody>
      </p:sp>
      <p:sp>
        <p:nvSpPr>
          <p:cNvPr id="72" name="Google Shape;72;p7"/>
          <p:cNvSpPr>
            <a:spLocks noGrp="1"/>
          </p:cNvSpPr>
          <p:nvPr>
            <p:ph type="pic" idx="2"/>
          </p:nvPr>
        </p:nvSpPr>
        <p:spPr>
          <a:xfrm>
            <a:off x="-19067" y="0"/>
            <a:ext cx="5337200" cy="6858000"/>
          </a:xfrm>
          <a:prstGeom prst="rect">
            <a:avLst/>
          </a:prstGeom>
          <a:noFill/>
          <a:ln>
            <a:noFill/>
          </a:ln>
        </p:spPr>
      </p:sp>
    </p:spTree>
    <p:extLst>
      <p:ext uri="{BB962C8B-B14F-4D97-AF65-F5344CB8AC3E}">
        <p14:creationId xmlns:p14="http://schemas.microsoft.com/office/powerpoint/2010/main" val="1050505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3"/>
        <p:cNvGrpSpPr/>
        <p:nvPr/>
      </p:nvGrpSpPr>
      <p:grpSpPr>
        <a:xfrm>
          <a:off x="0" y="0"/>
          <a:ext cx="0" cy="0"/>
          <a:chOff x="0" y="0"/>
          <a:chExt cx="0" cy="0"/>
        </a:xfrm>
      </p:grpSpPr>
      <p:pic>
        <p:nvPicPr>
          <p:cNvPr id="74" name="Google Shape;74;p8"/>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75" name="Google Shape;75;p8"/>
          <p:cNvSpPr txBox="1">
            <a:spLocks noGrp="1"/>
          </p:cNvSpPr>
          <p:nvPr>
            <p:ph type="title"/>
          </p:nvPr>
        </p:nvSpPr>
        <p:spPr>
          <a:xfrm>
            <a:off x="3090600" y="1742800"/>
            <a:ext cx="6010800" cy="33724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3333"/>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extLst>
      <p:ext uri="{BB962C8B-B14F-4D97-AF65-F5344CB8AC3E}">
        <p14:creationId xmlns:p14="http://schemas.microsoft.com/office/powerpoint/2010/main" val="8406762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6"/>
        <p:cNvGrpSpPr/>
        <p:nvPr/>
      </p:nvGrpSpPr>
      <p:grpSpPr>
        <a:xfrm>
          <a:off x="0" y="0"/>
          <a:ext cx="0" cy="0"/>
          <a:chOff x="0" y="0"/>
          <a:chExt cx="0" cy="0"/>
        </a:xfrm>
      </p:grpSpPr>
      <p:pic>
        <p:nvPicPr>
          <p:cNvPr id="77" name="Google Shape;77;p9"/>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78" name="Google Shape;78;p9"/>
          <p:cNvSpPr txBox="1">
            <a:spLocks noGrp="1"/>
          </p:cNvSpPr>
          <p:nvPr>
            <p:ph type="title"/>
          </p:nvPr>
        </p:nvSpPr>
        <p:spPr>
          <a:xfrm>
            <a:off x="2847400" y="1585467"/>
            <a:ext cx="6497200" cy="2619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0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9" name="Google Shape;79;p9"/>
          <p:cNvSpPr txBox="1">
            <a:spLocks noGrp="1"/>
          </p:cNvSpPr>
          <p:nvPr>
            <p:ph type="subTitle" idx="1"/>
          </p:nvPr>
        </p:nvSpPr>
        <p:spPr>
          <a:xfrm>
            <a:off x="2847400" y="4204667"/>
            <a:ext cx="6497200" cy="89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2133"/>
            </a:lvl1pPr>
            <a:lvl2pPr lvl="1" algn="ctr" rtl="0">
              <a:lnSpc>
                <a:spcPct val="100000"/>
              </a:lnSpc>
              <a:spcBef>
                <a:spcPts val="0"/>
              </a:spcBef>
              <a:spcAft>
                <a:spcPts val="0"/>
              </a:spcAft>
              <a:buSzPts val="1200"/>
              <a:buNone/>
              <a:defRPr/>
            </a:lvl2pPr>
            <a:lvl3pPr lvl="2" algn="ctr" rtl="0">
              <a:lnSpc>
                <a:spcPct val="100000"/>
              </a:lnSpc>
              <a:spcBef>
                <a:spcPts val="2133"/>
              </a:spcBef>
              <a:spcAft>
                <a:spcPts val="0"/>
              </a:spcAft>
              <a:buSzPts val="1200"/>
              <a:buNone/>
              <a:defRPr/>
            </a:lvl3pPr>
            <a:lvl4pPr lvl="3" algn="ctr" rtl="0">
              <a:lnSpc>
                <a:spcPct val="100000"/>
              </a:lnSpc>
              <a:spcBef>
                <a:spcPts val="2133"/>
              </a:spcBef>
              <a:spcAft>
                <a:spcPts val="0"/>
              </a:spcAft>
              <a:buSzPts val="1200"/>
              <a:buNone/>
              <a:defRPr/>
            </a:lvl4pPr>
            <a:lvl5pPr lvl="4" algn="ctr" rtl="0">
              <a:lnSpc>
                <a:spcPct val="100000"/>
              </a:lnSpc>
              <a:spcBef>
                <a:spcPts val="2133"/>
              </a:spcBef>
              <a:spcAft>
                <a:spcPts val="0"/>
              </a:spcAft>
              <a:buSzPts val="1200"/>
              <a:buNone/>
              <a:defRPr/>
            </a:lvl5pPr>
            <a:lvl6pPr lvl="5" algn="ctr" rtl="0">
              <a:lnSpc>
                <a:spcPct val="100000"/>
              </a:lnSpc>
              <a:spcBef>
                <a:spcPts val="2133"/>
              </a:spcBef>
              <a:spcAft>
                <a:spcPts val="0"/>
              </a:spcAft>
              <a:buSzPts val="1200"/>
              <a:buNone/>
              <a:defRPr/>
            </a:lvl6pPr>
            <a:lvl7pPr lvl="6" algn="ctr" rtl="0">
              <a:lnSpc>
                <a:spcPct val="100000"/>
              </a:lnSpc>
              <a:spcBef>
                <a:spcPts val="2133"/>
              </a:spcBef>
              <a:spcAft>
                <a:spcPts val="0"/>
              </a:spcAft>
              <a:buSzPts val="1200"/>
              <a:buNone/>
              <a:defRPr/>
            </a:lvl7pPr>
            <a:lvl8pPr lvl="7" algn="ctr" rtl="0">
              <a:lnSpc>
                <a:spcPct val="100000"/>
              </a:lnSpc>
              <a:spcBef>
                <a:spcPts val="2133"/>
              </a:spcBef>
              <a:spcAft>
                <a:spcPts val="0"/>
              </a:spcAft>
              <a:buSzPts val="1200"/>
              <a:buNone/>
              <a:defRPr/>
            </a:lvl8pPr>
            <a:lvl9pPr lvl="8" algn="ctr" rtl="0">
              <a:lnSpc>
                <a:spcPct val="100000"/>
              </a:lnSpc>
              <a:spcBef>
                <a:spcPts val="2133"/>
              </a:spcBef>
              <a:spcAft>
                <a:spcPts val="2133"/>
              </a:spcAft>
              <a:buSzPts val="1200"/>
              <a:buNone/>
              <a:defRPr/>
            </a:lvl9pPr>
          </a:lstStyle>
          <a:p>
            <a:endParaRPr/>
          </a:p>
        </p:txBody>
      </p:sp>
    </p:spTree>
    <p:extLst>
      <p:ext uri="{BB962C8B-B14F-4D97-AF65-F5344CB8AC3E}">
        <p14:creationId xmlns:p14="http://schemas.microsoft.com/office/powerpoint/2010/main" val="3525909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0"/>
        <p:cNvGrpSpPr/>
        <p:nvPr/>
      </p:nvGrpSpPr>
      <p:grpSpPr>
        <a:xfrm>
          <a:off x="0" y="0"/>
          <a:ext cx="0" cy="0"/>
          <a:chOff x="0" y="0"/>
          <a:chExt cx="0" cy="0"/>
        </a:xfrm>
      </p:grpSpPr>
      <p:pic>
        <p:nvPicPr>
          <p:cNvPr id="81" name="Google Shape;81;p10"/>
          <p:cNvPicPr preferRelativeResize="0"/>
          <p:nvPr/>
        </p:nvPicPr>
        <p:blipFill rotWithShape="1">
          <a:blip r:embed="rId2">
            <a:alphaModFix/>
          </a:blip>
          <a:srcRect b="4260"/>
          <a:stretch/>
        </p:blipFill>
        <p:spPr>
          <a:xfrm>
            <a:off x="0" y="0"/>
            <a:ext cx="12192000" cy="6858000"/>
          </a:xfrm>
          <a:prstGeom prst="rect">
            <a:avLst/>
          </a:prstGeom>
          <a:noFill/>
          <a:ln>
            <a:noFill/>
          </a:ln>
        </p:spPr>
      </p:pic>
      <p:sp>
        <p:nvSpPr>
          <p:cNvPr id="82" name="Google Shape;82;p10"/>
          <p:cNvSpPr txBox="1">
            <a:spLocks noGrp="1"/>
          </p:cNvSpPr>
          <p:nvPr>
            <p:ph type="title"/>
          </p:nvPr>
        </p:nvSpPr>
        <p:spPr>
          <a:xfrm>
            <a:off x="960000" y="5352600"/>
            <a:ext cx="10272000" cy="7636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extLst>
      <p:ext uri="{BB962C8B-B14F-4D97-AF65-F5344CB8AC3E}">
        <p14:creationId xmlns:p14="http://schemas.microsoft.com/office/powerpoint/2010/main" val="1281847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theme" Target="../theme/theme2.xml"/><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2" Type="http://schemas.openxmlformats.org/officeDocument/2006/relationships/slideLayout" Target="../slideLayouts/slideLayout23.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50967" y="719333"/>
            <a:ext cx="10290000" cy="7636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1pPr>
            <a:lvl2pPr lvl="1"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2pPr>
            <a:lvl3pPr lvl="2"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3pPr>
            <a:lvl4pPr lvl="3"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4pPr>
            <a:lvl5pPr lvl="4"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5pPr>
            <a:lvl6pPr lvl="5"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6pPr>
            <a:lvl7pPr lvl="6"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7pPr>
            <a:lvl8pPr lvl="7"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8pPr>
            <a:lvl9pPr lvl="8" rt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9pPr>
          </a:lstStyle>
          <a:p>
            <a:endParaRPr/>
          </a:p>
        </p:txBody>
      </p:sp>
      <p:sp>
        <p:nvSpPr>
          <p:cNvPr id="7" name="Google Shape;7;p1"/>
          <p:cNvSpPr txBox="1">
            <a:spLocks noGrp="1"/>
          </p:cNvSpPr>
          <p:nvPr>
            <p:ph type="body" idx="1"/>
          </p:nvPr>
        </p:nvSpPr>
        <p:spPr>
          <a:xfrm>
            <a:off x="950967" y="1536633"/>
            <a:ext cx="10290000" cy="45552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1pPr>
            <a:lvl2pPr marL="914400" lvl="1"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2pPr>
            <a:lvl3pPr marL="1371600" lvl="2"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3pPr>
            <a:lvl4pPr marL="1828800" lvl="3"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4pPr>
            <a:lvl5pPr marL="2286000" lvl="4"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5pPr>
            <a:lvl6pPr marL="2743200" lvl="5"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6pPr>
            <a:lvl7pPr marL="3200400" lvl="6"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7pPr>
            <a:lvl8pPr marL="3657600" lvl="7" indent="-304800">
              <a:lnSpc>
                <a:spcPct val="100000"/>
              </a:lnSpc>
              <a:spcBef>
                <a:spcPts val="1600"/>
              </a:spcBef>
              <a:spcAft>
                <a:spcPts val="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8pPr>
            <a:lvl9pPr marL="4114800" lvl="8" indent="-304800">
              <a:lnSpc>
                <a:spcPct val="100000"/>
              </a:lnSpc>
              <a:spcBef>
                <a:spcPts val="1600"/>
              </a:spcBef>
              <a:spcAft>
                <a:spcPts val="1600"/>
              </a:spcAft>
              <a:buClr>
                <a:schemeClr val="dk1"/>
              </a:buClr>
              <a:buSzPts val="1200"/>
              <a:buFont typeface="Atkinson Hyperlegible"/>
              <a:buChar char="■"/>
              <a:defRPr sz="1200">
                <a:solidFill>
                  <a:schemeClr val="dk1"/>
                </a:solidFill>
                <a:latin typeface="Atkinson Hyperlegible"/>
                <a:ea typeface="Atkinson Hyperlegible"/>
                <a:cs typeface="Atkinson Hyperlegible"/>
                <a:sym typeface="Atkinson Hyperlegible"/>
              </a:defRPr>
            </a:lvl9pPr>
          </a:lstStyle>
          <a:p>
            <a:endParaRPr/>
          </a:p>
        </p:txBody>
      </p:sp>
    </p:spTree>
    <p:extLst>
      <p:ext uri="{BB962C8B-B14F-4D97-AF65-F5344CB8AC3E}">
        <p14:creationId xmlns:p14="http://schemas.microsoft.com/office/powerpoint/2010/main" val="148621744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4" r:id="rId13"/>
    <p:sldLayoutId id="2147483675" r:id="rId14"/>
    <p:sldLayoutId id="2147483676" r:id="rId15"/>
    <p:sldLayoutId id="2147483677" r:id="rId16"/>
    <p:sldLayoutId id="2147483678" r:id="rId17"/>
    <p:sldLayoutId id="2147483679" r:id="rId18"/>
    <p:sldLayoutId id="2147483681" r:id="rId19"/>
    <p:sldLayoutId id="2147483682" r:id="rId20"/>
    <p:sldLayoutId id="2147483683" r:id="rId2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6/19/2025</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‹N°›</a:t>
            </a:fld>
            <a:endParaRPr lang="en-US"/>
          </a:p>
        </p:txBody>
      </p:sp>
    </p:spTree>
    <p:extLst>
      <p:ext uri="{BB962C8B-B14F-4D97-AF65-F5344CB8AC3E}">
        <p14:creationId xmlns:p14="http://schemas.microsoft.com/office/powerpoint/2010/main" val="193892339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3.png"/><Relationship Id="rId7"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13.xml"/><Relationship Id="rId6" Type="http://schemas.openxmlformats.org/officeDocument/2006/relationships/image" Target="../media/image17.png"/><Relationship Id="rId5" Type="http://schemas.openxmlformats.org/officeDocument/2006/relationships/image" Target="../media/image4.png"/><Relationship Id="rId10" Type="http://schemas.openxmlformats.org/officeDocument/2006/relationships/image" Target="../media/image19.png"/><Relationship Id="rId4" Type="http://schemas.openxmlformats.org/officeDocument/2006/relationships/image" Target="../media/image2.png"/><Relationship Id="rId9" Type="http://schemas.openxmlformats.org/officeDocument/2006/relationships/image" Target="../media/image15.svg"/></Relationships>
</file>

<file path=ppt/slides/_rels/slide11.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8.xml"/><Relationship Id="rId5" Type="http://schemas.openxmlformats.org/officeDocument/2006/relationships/image" Target="../media/image8.sv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3.png"/><Relationship Id="rId7" Type="http://schemas.openxmlformats.org/officeDocument/2006/relationships/image" Target="../media/image15.svg"/><Relationship Id="rId2" Type="http://schemas.openxmlformats.org/officeDocument/2006/relationships/notesSlide" Target="../notesSlides/notesSlide8.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3.png"/><Relationship Id="rId7" Type="http://schemas.openxmlformats.org/officeDocument/2006/relationships/image" Target="../media/image15.sv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23.png"/><Relationship Id="rId7"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8.xml"/><Relationship Id="rId5" Type="http://schemas.openxmlformats.org/officeDocument/2006/relationships/image" Target="../media/image8.sv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33.xml"/><Relationship Id="rId5"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8.xml"/><Relationship Id="rId5" Type="http://schemas.openxmlformats.org/officeDocument/2006/relationships/image" Target="../media/image8.sv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0.jp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image" Target="../media/image4.png"/><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8.xml"/><Relationship Id="rId5" Type="http://schemas.openxmlformats.org/officeDocument/2006/relationships/image" Target="../media/image8.sv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image" Target="../media/image15.sv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4.png"/><Relationship Id="rId5" Type="http://schemas.openxmlformats.org/officeDocument/2006/relationships/image" Target="../media/image4.png"/><Relationship Id="rId4" Type="http://schemas.openxmlformats.org/officeDocument/2006/relationships/image" Target="../media/image2.png"/><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8.xml"/><Relationship Id="rId5" Type="http://schemas.openxmlformats.org/officeDocument/2006/relationships/image" Target="../media/image8.sv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8"/>
          <p:cNvSpPr txBox="1">
            <a:spLocks noGrp="1"/>
          </p:cNvSpPr>
          <p:nvPr>
            <p:ph type="ctrTitle"/>
          </p:nvPr>
        </p:nvSpPr>
        <p:spPr>
          <a:xfrm>
            <a:off x="3106076" y="2497566"/>
            <a:ext cx="7886731" cy="779546"/>
          </a:xfrm>
          <a:prstGeom prst="rect">
            <a:avLst/>
          </a:prstGeom>
        </p:spPr>
        <p:txBody>
          <a:bodyPr spcFirstLastPara="1" wrap="square" lIns="121900" tIns="121900" rIns="121900" bIns="121900" anchor="b" anchorCtr="0">
            <a:noAutofit/>
          </a:bodyPr>
          <a:lstStyle/>
          <a:p>
            <a:pPr algn="ctr"/>
            <a:r>
              <a:rPr lang="fr-FR" sz="2800" b="1" dirty="0">
                <a:solidFill>
                  <a:schemeClr val="bg2"/>
                </a:solidFill>
              </a:rPr>
              <a:t>Insertion sectorielle des jeunes en emploi : quels secteurs pour l’avenir au Senegal</a:t>
            </a:r>
            <a:endParaRPr sz="2800" b="1" dirty="0">
              <a:solidFill>
                <a:schemeClr val="bg2"/>
              </a:solidFill>
              <a:latin typeface="Yeseva One"/>
              <a:ea typeface="Yeseva One"/>
              <a:cs typeface="Yeseva One"/>
              <a:sym typeface="Yeseva One"/>
            </a:endParaRPr>
          </a:p>
        </p:txBody>
      </p:sp>
      <p:grpSp>
        <p:nvGrpSpPr>
          <p:cNvPr id="282" name="Google Shape;282;p28"/>
          <p:cNvGrpSpPr/>
          <p:nvPr/>
        </p:nvGrpSpPr>
        <p:grpSpPr>
          <a:xfrm>
            <a:off x="-30313" y="0"/>
            <a:ext cx="4485480" cy="6916333"/>
            <a:chOff x="-22735" y="0"/>
            <a:chExt cx="3364110" cy="5187250"/>
          </a:xfrm>
        </p:grpSpPr>
        <p:pic>
          <p:nvPicPr>
            <p:cNvPr id="283" name="Google Shape;283;p28"/>
            <p:cNvPicPr preferRelativeResize="0"/>
            <p:nvPr/>
          </p:nvPicPr>
          <p:blipFill rotWithShape="1">
            <a:blip r:embed="rId3">
              <a:alphaModFix/>
            </a:blip>
            <a:srcRect l="5517" t="-5104" b="30035"/>
            <a:stretch/>
          </p:blipFill>
          <p:spPr>
            <a:xfrm rot="5400000">
              <a:off x="-539655" y="1113340"/>
              <a:ext cx="3981888" cy="2948008"/>
            </a:xfrm>
            <a:prstGeom prst="rect">
              <a:avLst/>
            </a:prstGeom>
            <a:noFill/>
            <a:ln>
              <a:noFill/>
            </a:ln>
          </p:spPr>
        </p:pic>
        <p:pic>
          <p:nvPicPr>
            <p:cNvPr id="284" name="Google Shape;284;p28"/>
            <p:cNvPicPr preferRelativeResize="0"/>
            <p:nvPr/>
          </p:nvPicPr>
          <p:blipFill rotWithShape="1">
            <a:blip r:embed="rId4">
              <a:alphaModFix/>
            </a:blip>
            <a:srcRect l="11254" r="13011" b="50881"/>
            <a:stretch/>
          </p:blipFill>
          <p:spPr>
            <a:xfrm rot="5400000">
              <a:off x="-600537" y="1202811"/>
              <a:ext cx="2723513" cy="1510690"/>
            </a:xfrm>
            <a:prstGeom prst="rect">
              <a:avLst/>
            </a:prstGeom>
            <a:noFill/>
            <a:ln>
              <a:noFill/>
            </a:ln>
          </p:spPr>
        </p:pic>
        <p:pic>
          <p:nvPicPr>
            <p:cNvPr id="285" name="Google Shape;285;p28"/>
            <p:cNvPicPr preferRelativeResize="0"/>
            <p:nvPr/>
          </p:nvPicPr>
          <p:blipFill rotWithShape="1">
            <a:blip r:embed="rId3">
              <a:alphaModFix/>
            </a:blip>
            <a:srcRect t="4102" b="50813"/>
            <a:stretch/>
          </p:blipFill>
          <p:spPr>
            <a:xfrm rot="5400000">
              <a:off x="-1036776" y="2590637"/>
              <a:ext cx="3595978" cy="1510690"/>
            </a:xfrm>
            <a:prstGeom prst="rect">
              <a:avLst/>
            </a:prstGeom>
            <a:noFill/>
            <a:ln>
              <a:noFill/>
            </a:ln>
          </p:spPr>
        </p:pic>
        <p:pic>
          <p:nvPicPr>
            <p:cNvPr id="286" name="Google Shape;286;p28"/>
            <p:cNvPicPr preferRelativeResize="0"/>
            <p:nvPr/>
          </p:nvPicPr>
          <p:blipFill rotWithShape="1">
            <a:blip r:embed="rId3">
              <a:alphaModFix/>
            </a:blip>
            <a:srcRect l="5516" t="-5104" r="37551" b="30035"/>
            <a:stretch/>
          </p:blipFill>
          <p:spPr>
            <a:xfrm rot="5400000">
              <a:off x="251575" y="2465300"/>
              <a:ext cx="2399450" cy="2948000"/>
            </a:xfrm>
            <a:prstGeom prst="rect">
              <a:avLst/>
            </a:prstGeom>
            <a:noFill/>
            <a:ln>
              <a:noFill/>
            </a:ln>
          </p:spPr>
        </p:pic>
        <p:grpSp>
          <p:nvGrpSpPr>
            <p:cNvPr id="287" name="Google Shape;287;p28"/>
            <p:cNvGrpSpPr/>
            <p:nvPr/>
          </p:nvGrpSpPr>
          <p:grpSpPr>
            <a:xfrm rot="-5400000">
              <a:off x="-599782" y="2439476"/>
              <a:ext cx="3281550" cy="2127456"/>
              <a:chOff x="-8" y="0"/>
              <a:chExt cx="3281550" cy="2127456"/>
            </a:xfrm>
          </p:grpSpPr>
          <p:pic>
            <p:nvPicPr>
              <p:cNvPr id="288" name="Google Shape;288;p28"/>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289" name="Google Shape;289;p28"/>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290" name="Google Shape;290;p28"/>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291" name="Google Shape;291;p28"/>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292" name="Google Shape;292;p28"/>
              <p:cNvPicPr preferRelativeResize="0"/>
              <p:nvPr/>
            </p:nvPicPr>
            <p:blipFill rotWithShape="1">
              <a:blip r:embed="rId5">
                <a:alphaModFix/>
              </a:blip>
              <a:srcRect b="50443"/>
              <a:stretch/>
            </p:blipFill>
            <p:spPr>
              <a:xfrm rot="10800000">
                <a:off x="5" y="6"/>
                <a:ext cx="1651475" cy="762675"/>
              </a:xfrm>
              <a:prstGeom prst="rect">
                <a:avLst/>
              </a:prstGeom>
              <a:noFill/>
              <a:ln>
                <a:noFill/>
              </a:ln>
            </p:spPr>
          </p:pic>
          <p:pic>
            <p:nvPicPr>
              <p:cNvPr id="293" name="Google Shape;293;p28"/>
              <p:cNvPicPr preferRelativeResize="0"/>
              <p:nvPr/>
            </p:nvPicPr>
            <p:blipFill rotWithShape="1">
              <a:blip r:embed="rId5">
                <a:alphaModFix/>
              </a:blip>
              <a:srcRect b="50443"/>
              <a:stretch/>
            </p:blipFill>
            <p:spPr>
              <a:xfrm rot="10800000">
                <a:off x="5" y="682393"/>
                <a:ext cx="1651475" cy="762675"/>
              </a:xfrm>
              <a:prstGeom prst="rect">
                <a:avLst/>
              </a:prstGeom>
              <a:noFill/>
              <a:ln>
                <a:noFill/>
              </a:ln>
            </p:spPr>
          </p:pic>
        </p:grpSp>
        <p:pic>
          <p:nvPicPr>
            <p:cNvPr id="294" name="Google Shape;294;p28"/>
            <p:cNvPicPr preferRelativeResize="0"/>
            <p:nvPr/>
          </p:nvPicPr>
          <p:blipFill rotWithShape="1">
            <a:blip r:embed="rId3">
              <a:alphaModFix/>
            </a:blip>
            <a:srcRect l="35435" t="1038" r="-10067" b="47015"/>
            <a:stretch/>
          </p:blipFill>
          <p:spPr>
            <a:xfrm rot="5400000">
              <a:off x="-934288" y="911587"/>
              <a:ext cx="5187250" cy="3364075"/>
            </a:xfrm>
            <a:prstGeom prst="rect">
              <a:avLst/>
            </a:prstGeom>
            <a:noFill/>
            <a:ln>
              <a:noFill/>
            </a:ln>
          </p:spPr>
        </p:pic>
        <p:pic>
          <p:nvPicPr>
            <p:cNvPr id="295" name="Google Shape;295;p28"/>
            <p:cNvPicPr preferRelativeResize="0"/>
            <p:nvPr/>
          </p:nvPicPr>
          <p:blipFill rotWithShape="1">
            <a:blip r:embed="rId5">
              <a:alphaModFix/>
            </a:blip>
            <a:srcRect b="50443"/>
            <a:stretch/>
          </p:blipFill>
          <p:spPr>
            <a:xfrm rot="5400000">
              <a:off x="-280950" y="996475"/>
              <a:ext cx="959650" cy="443150"/>
            </a:xfrm>
            <a:prstGeom prst="rect">
              <a:avLst/>
            </a:prstGeom>
            <a:noFill/>
            <a:ln>
              <a:noFill/>
            </a:ln>
          </p:spPr>
        </p:pic>
        <p:pic>
          <p:nvPicPr>
            <p:cNvPr id="296" name="Google Shape;296;p28"/>
            <p:cNvPicPr preferRelativeResize="0"/>
            <p:nvPr/>
          </p:nvPicPr>
          <p:blipFill rotWithShape="1">
            <a:blip r:embed="rId5">
              <a:alphaModFix/>
            </a:blip>
            <a:srcRect b="50443"/>
            <a:stretch/>
          </p:blipFill>
          <p:spPr>
            <a:xfrm rot="5400000">
              <a:off x="-638593" y="2163864"/>
              <a:ext cx="2288614" cy="1056839"/>
            </a:xfrm>
            <a:prstGeom prst="rect">
              <a:avLst/>
            </a:prstGeom>
            <a:noFill/>
            <a:ln>
              <a:noFill/>
            </a:ln>
          </p:spPr>
        </p:pic>
        <p:pic>
          <p:nvPicPr>
            <p:cNvPr id="297" name="Google Shape;297;p28"/>
            <p:cNvPicPr preferRelativeResize="0"/>
            <p:nvPr/>
          </p:nvPicPr>
          <p:blipFill rotWithShape="1">
            <a:blip r:embed="rId4">
              <a:alphaModFix/>
            </a:blip>
            <a:srcRect l="11254" r="13011" b="50881"/>
            <a:stretch/>
          </p:blipFill>
          <p:spPr>
            <a:xfrm rot="5400000">
              <a:off x="-381573" y="3081635"/>
              <a:ext cx="1611750" cy="894075"/>
            </a:xfrm>
            <a:prstGeom prst="rect">
              <a:avLst/>
            </a:prstGeom>
            <a:noFill/>
            <a:ln>
              <a:noFill/>
            </a:ln>
          </p:spPr>
        </p:pic>
      </p:grpSp>
      <p:sp>
        <p:nvSpPr>
          <p:cNvPr id="25" name="Rectangle 24">
            <a:extLst>
              <a:ext uri="{FF2B5EF4-FFF2-40B4-BE49-F238E27FC236}">
                <a16:creationId xmlns:a16="http://schemas.microsoft.com/office/drawing/2014/main" id="{C35C867A-0939-4EE1-9DC8-1A3369167F2B}"/>
              </a:ext>
            </a:extLst>
          </p:cNvPr>
          <p:cNvSpPr/>
          <p:nvPr/>
        </p:nvSpPr>
        <p:spPr>
          <a:xfrm>
            <a:off x="3887679" y="3395881"/>
            <a:ext cx="6029574" cy="45719"/>
          </a:xfrm>
          <a:prstGeom prst="rect">
            <a:avLst/>
          </a:prstGeom>
          <a:solidFill>
            <a:srgbClr val="CF8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Google Shape;281;p28">
            <a:extLst>
              <a:ext uri="{FF2B5EF4-FFF2-40B4-BE49-F238E27FC236}">
                <a16:creationId xmlns:a16="http://schemas.microsoft.com/office/drawing/2014/main" id="{A46E918A-0E58-4C82-8460-9348B18545D4}"/>
              </a:ext>
            </a:extLst>
          </p:cNvPr>
          <p:cNvSpPr txBox="1">
            <a:spLocks/>
          </p:cNvSpPr>
          <p:nvPr/>
        </p:nvSpPr>
        <p:spPr>
          <a:xfrm>
            <a:off x="3139418" y="955437"/>
            <a:ext cx="7526097" cy="6344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tkinson Hyperlegible"/>
              <a:buNone/>
              <a:defRPr sz="2133" b="0" i="0" u="none" strike="noStrike" cap="none">
                <a:solidFill>
                  <a:schemeClr val="dk1"/>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9pPr>
          </a:lstStyle>
          <a:p>
            <a:pPr marL="0" indent="0"/>
            <a:r>
              <a:rPr lang="fr-FR" sz="2000" b="1" dirty="0">
                <a:solidFill>
                  <a:schemeClr val="bg2"/>
                </a:solidFill>
                <a:latin typeface="Playfair Display"/>
                <a:sym typeface="Playfair Display"/>
              </a:rPr>
              <a:t>HACKATHON WORLD DATA LAB &amp; ENSAE PIERRE NDIAYE</a:t>
            </a:r>
            <a:endParaRPr lang="fr-FR" sz="2000" b="1" dirty="0">
              <a:solidFill>
                <a:schemeClr val="bg2"/>
              </a:solidFill>
              <a:latin typeface="Playfair Display"/>
            </a:endParaRPr>
          </a:p>
        </p:txBody>
      </p:sp>
      <p:sp>
        <p:nvSpPr>
          <p:cNvPr id="28" name="Google Shape;457;p30">
            <a:extLst>
              <a:ext uri="{FF2B5EF4-FFF2-40B4-BE49-F238E27FC236}">
                <a16:creationId xmlns:a16="http://schemas.microsoft.com/office/drawing/2014/main" id="{88D92A16-D6FC-4B43-812B-6EF27B1F88FD}"/>
              </a:ext>
            </a:extLst>
          </p:cNvPr>
          <p:cNvSpPr txBox="1">
            <a:spLocks/>
          </p:cNvSpPr>
          <p:nvPr/>
        </p:nvSpPr>
        <p:spPr>
          <a:xfrm>
            <a:off x="5134084" y="4426550"/>
            <a:ext cx="3331986" cy="145908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3000"/>
              <a:buFont typeface="Manrope"/>
              <a:buNone/>
              <a:defRPr sz="1600" b="0" i="0" u="none" strike="noStrike" cap="none">
                <a:solidFill>
                  <a:schemeClr val="dk1"/>
                </a:solidFill>
                <a:latin typeface="Manrope"/>
                <a:ea typeface="Manrope"/>
                <a:cs typeface="Manrope"/>
                <a:sym typeface="Manrope"/>
              </a:defRPr>
            </a:lvl1pPr>
            <a:lvl2pPr marL="914400" marR="0" lvl="1" indent="-317500" algn="ctr" rtl="0">
              <a:lnSpc>
                <a:spcPct val="100000"/>
              </a:lnSpc>
              <a:spcBef>
                <a:spcPts val="0"/>
              </a:spcBef>
              <a:spcAft>
                <a:spcPts val="0"/>
              </a:spcAft>
              <a:buClr>
                <a:schemeClr val="dk1"/>
              </a:buClr>
              <a:buSzPts val="3000"/>
              <a:buFont typeface="Manrope"/>
              <a:buNone/>
              <a:defRPr sz="3000" b="0" i="0" u="none" strike="noStrike" cap="none">
                <a:solidFill>
                  <a:schemeClr val="dk1"/>
                </a:solidFill>
                <a:latin typeface="Manrope"/>
                <a:ea typeface="Manrope"/>
                <a:cs typeface="Manrope"/>
                <a:sym typeface="Manrope"/>
              </a:defRPr>
            </a:lvl2pPr>
            <a:lvl3pPr marL="1371600" marR="0" lvl="2" indent="-317500" algn="ctr" rtl="0">
              <a:lnSpc>
                <a:spcPct val="100000"/>
              </a:lnSpc>
              <a:spcBef>
                <a:spcPts val="0"/>
              </a:spcBef>
              <a:spcAft>
                <a:spcPts val="0"/>
              </a:spcAft>
              <a:buClr>
                <a:schemeClr val="dk1"/>
              </a:buClr>
              <a:buSzPts val="3000"/>
              <a:buFont typeface="Manrope"/>
              <a:buNone/>
              <a:defRPr sz="3000" b="0" i="0" u="none" strike="noStrike" cap="none">
                <a:solidFill>
                  <a:schemeClr val="dk1"/>
                </a:solidFill>
                <a:latin typeface="Manrope"/>
                <a:ea typeface="Manrope"/>
                <a:cs typeface="Manrope"/>
                <a:sym typeface="Manrope"/>
              </a:defRPr>
            </a:lvl3pPr>
            <a:lvl4pPr marL="1828800" marR="0" lvl="3" indent="-317500" algn="ctr" rtl="0">
              <a:lnSpc>
                <a:spcPct val="100000"/>
              </a:lnSpc>
              <a:spcBef>
                <a:spcPts val="0"/>
              </a:spcBef>
              <a:spcAft>
                <a:spcPts val="0"/>
              </a:spcAft>
              <a:buClr>
                <a:schemeClr val="dk1"/>
              </a:buClr>
              <a:buSzPts val="3000"/>
              <a:buFont typeface="Manrope"/>
              <a:buNone/>
              <a:defRPr sz="3000" b="0" i="0" u="none" strike="noStrike" cap="none">
                <a:solidFill>
                  <a:schemeClr val="dk1"/>
                </a:solidFill>
                <a:latin typeface="Manrope"/>
                <a:ea typeface="Manrope"/>
                <a:cs typeface="Manrope"/>
                <a:sym typeface="Manrope"/>
              </a:defRPr>
            </a:lvl4pPr>
            <a:lvl5pPr marL="2286000" marR="0" lvl="4" indent="-317500" algn="ctr" rtl="0">
              <a:lnSpc>
                <a:spcPct val="100000"/>
              </a:lnSpc>
              <a:spcBef>
                <a:spcPts val="0"/>
              </a:spcBef>
              <a:spcAft>
                <a:spcPts val="0"/>
              </a:spcAft>
              <a:buClr>
                <a:schemeClr val="dk1"/>
              </a:buClr>
              <a:buSzPts val="3000"/>
              <a:buFont typeface="Manrope"/>
              <a:buNone/>
              <a:defRPr sz="3000" b="0" i="0" u="none" strike="noStrike" cap="none">
                <a:solidFill>
                  <a:schemeClr val="dk1"/>
                </a:solidFill>
                <a:latin typeface="Manrope"/>
                <a:ea typeface="Manrope"/>
                <a:cs typeface="Manrope"/>
                <a:sym typeface="Manrope"/>
              </a:defRPr>
            </a:lvl5pPr>
            <a:lvl6pPr marL="2743200" marR="0" lvl="5" indent="-317500" algn="ctr" rtl="0">
              <a:lnSpc>
                <a:spcPct val="100000"/>
              </a:lnSpc>
              <a:spcBef>
                <a:spcPts val="0"/>
              </a:spcBef>
              <a:spcAft>
                <a:spcPts val="0"/>
              </a:spcAft>
              <a:buClr>
                <a:schemeClr val="dk1"/>
              </a:buClr>
              <a:buSzPts val="3000"/>
              <a:buFont typeface="Manrope"/>
              <a:buNone/>
              <a:defRPr sz="3000" b="0" i="0" u="none" strike="noStrike" cap="none">
                <a:solidFill>
                  <a:schemeClr val="dk1"/>
                </a:solidFill>
                <a:latin typeface="Manrope"/>
                <a:ea typeface="Manrope"/>
                <a:cs typeface="Manrope"/>
                <a:sym typeface="Manrope"/>
              </a:defRPr>
            </a:lvl6pPr>
            <a:lvl7pPr marL="3200400" marR="0" lvl="6" indent="-317500" algn="ctr" rtl="0">
              <a:lnSpc>
                <a:spcPct val="100000"/>
              </a:lnSpc>
              <a:spcBef>
                <a:spcPts val="0"/>
              </a:spcBef>
              <a:spcAft>
                <a:spcPts val="0"/>
              </a:spcAft>
              <a:buClr>
                <a:schemeClr val="dk1"/>
              </a:buClr>
              <a:buSzPts val="3000"/>
              <a:buFont typeface="Manrope"/>
              <a:buNone/>
              <a:defRPr sz="3000" b="0" i="0" u="none" strike="noStrike" cap="none">
                <a:solidFill>
                  <a:schemeClr val="dk1"/>
                </a:solidFill>
                <a:latin typeface="Manrope"/>
                <a:ea typeface="Manrope"/>
                <a:cs typeface="Manrope"/>
                <a:sym typeface="Manrope"/>
              </a:defRPr>
            </a:lvl7pPr>
            <a:lvl8pPr marL="3657600" marR="0" lvl="7" indent="-317500" algn="ctr" rtl="0">
              <a:lnSpc>
                <a:spcPct val="100000"/>
              </a:lnSpc>
              <a:spcBef>
                <a:spcPts val="0"/>
              </a:spcBef>
              <a:spcAft>
                <a:spcPts val="0"/>
              </a:spcAft>
              <a:buClr>
                <a:schemeClr val="dk1"/>
              </a:buClr>
              <a:buSzPts val="3000"/>
              <a:buFont typeface="Manrope"/>
              <a:buNone/>
              <a:defRPr sz="3000" b="0" i="0" u="none" strike="noStrike" cap="none">
                <a:solidFill>
                  <a:schemeClr val="dk1"/>
                </a:solidFill>
                <a:latin typeface="Manrope"/>
                <a:ea typeface="Manrope"/>
                <a:cs typeface="Manrope"/>
                <a:sym typeface="Manrope"/>
              </a:defRPr>
            </a:lvl8pPr>
            <a:lvl9pPr marL="4114800" marR="0" lvl="8" indent="-317500" algn="ctr" rtl="0">
              <a:lnSpc>
                <a:spcPct val="100000"/>
              </a:lnSpc>
              <a:spcBef>
                <a:spcPts val="0"/>
              </a:spcBef>
              <a:spcAft>
                <a:spcPts val="0"/>
              </a:spcAft>
              <a:buClr>
                <a:schemeClr val="dk1"/>
              </a:buClr>
              <a:buSzPts val="3000"/>
              <a:buFont typeface="Manrope"/>
              <a:buNone/>
              <a:defRPr sz="3000" b="0" i="0" u="none" strike="noStrike" cap="none">
                <a:solidFill>
                  <a:schemeClr val="dk1"/>
                </a:solidFill>
                <a:latin typeface="Manrope"/>
                <a:ea typeface="Manrope"/>
                <a:cs typeface="Manrope"/>
                <a:sym typeface="Manrope"/>
              </a:defRPr>
            </a:lvl9pPr>
          </a:lstStyle>
          <a:p>
            <a:pPr marL="0" indent="0" algn="ctr">
              <a:lnSpc>
                <a:spcPct val="100000"/>
              </a:lnSpc>
              <a:buSzPts val="1200"/>
            </a:pPr>
            <a:r>
              <a:rPr lang="fr-FR" sz="1400" b="1" dirty="0">
                <a:solidFill>
                  <a:schemeClr val="tx2">
                    <a:lumMod val="75000"/>
                  </a:schemeClr>
                </a:solidFill>
                <a:latin typeface="Playfair Display"/>
                <a:sym typeface="Atkinson Hyperlegible"/>
              </a:rPr>
              <a:t>Réalisé par:</a:t>
            </a:r>
          </a:p>
          <a:p>
            <a:pPr marL="0" indent="0" algn="ctr">
              <a:lnSpc>
                <a:spcPct val="100000"/>
              </a:lnSpc>
              <a:buSzPts val="1200"/>
            </a:pPr>
            <a:r>
              <a:rPr lang="fr-FR" sz="1400" b="1" dirty="0">
                <a:solidFill>
                  <a:schemeClr val="bg2"/>
                </a:solidFill>
                <a:latin typeface="Playfair Display"/>
                <a:sym typeface="Atkinson Hyperlegible"/>
              </a:rPr>
              <a:t>Yannick Bryan NGONO FONE</a:t>
            </a:r>
          </a:p>
        </p:txBody>
      </p:sp>
      <p:grpSp>
        <p:nvGrpSpPr>
          <p:cNvPr id="4" name="Groupe 3">
            <a:extLst>
              <a:ext uri="{FF2B5EF4-FFF2-40B4-BE49-F238E27FC236}">
                <a16:creationId xmlns:a16="http://schemas.microsoft.com/office/drawing/2014/main" id="{EC11A906-7E20-4557-AC0F-F8447D19E8A5}"/>
              </a:ext>
            </a:extLst>
          </p:cNvPr>
          <p:cNvGrpSpPr/>
          <p:nvPr/>
        </p:nvGrpSpPr>
        <p:grpSpPr>
          <a:xfrm>
            <a:off x="9559831" y="360837"/>
            <a:ext cx="1890894" cy="371188"/>
            <a:chOff x="9559831" y="360837"/>
            <a:chExt cx="1890894" cy="371188"/>
          </a:xfrm>
        </p:grpSpPr>
        <p:grpSp>
          <p:nvGrpSpPr>
            <p:cNvPr id="40" name="Google Shape;462;p30">
              <a:extLst>
                <a:ext uri="{FF2B5EF4-FFF2-40B4-BE49-F238E27FC236}">
                  <a16:creationId xmlns:a16="http://schemas.microsoft.com/office/drawing/2014/main" id="{B208F5A3-6EF6-4ED6-8B60-4EAE954034EE}"/>
                </a:ext>
              </a:extLst>
            </p:cNvPr>
            <p:cNvGrpSpPr/>
            <p:nvPr/>
          </p:nvGrpSpPr>
          <p:grpSpPr>
            <a:xfrm>
              <a:off x="9559831" y="360837"/>
              <a:ext cx="1309796" cy="257750"/>
              <a:chOff x="-6337521" y="4362225"/>
              <a:chExt cx="1309796" cy="257750"/>
            </a:xfrm>
            <a:solidFill>
              <a:srgbClr val="F6B800"/>
            </a:solidFill>
          </p:grpSpPr>
          <p:sp>
            <p:nvSpPr>
              <p:cNvPr id="41" name="Google Shape;463;p30">
                <a:extLst>
                  <a:ext uri="{FF2B5EF4-FFF2-40B4-BE49-F238E27FC236}">
                    <a16:creationId xmlns:a16="http://schemas.microsoft.com/office/drawing/2014/main" id="{2F09B5CB-8C7A-43EE-BBA6-4B748AAAF0E9}"/>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4;p30">
                <a:extLst>
                  <a:ext uri="{FF2B5EF4-FFF2-40B4-BE49-F238E27FC236}">
                    <a16:creationId xmlns:a16="http://schemas.microsoft.com/office/drawing/2014/main" id="{A2535B45-8D6B-4B22-A6D1-F2D3075C4A27}"/>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5;p30">
                <a:extLst>
                  <a:ext uri="{FF2B5EF4-FFF2-40B4-BE49-F238E27FC236}">
                    <a16:creationId xmlns:a16="http://schemas.microsoft.com/office/drawing/2014/main" id="{E4537328-531A-4375-B6E3-D93B4AE5C7B0}"/>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6;p30">
                <a:extLst>
                  <a:ext uri="{FF2B5EF4-FFF2-40B4-BE49-F238E27FC236}">
                    <a16:creationId xmlns:a16="http://schemas.microsoft.com/office/drawing/2014/main" id="{0F9B7408-8D59-4240-A5EB-0735411F7BE3}"/>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7;p30">
                <a:extLst>
                  <a:ext uri="{FF2B5EF4-FFF2-40B4-BE49-F238E27FC236}">
                    <a16:creationId xmlns:a16="http://schemas.microsoft.com/office/drawing/2014/main" id="{ADDE5B79-4352-42AD-8495-BAF8530E4D5F}"/>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8;p30">
                <a:extLst>
                  <a:ext uri="{FF2B5EF4-FFF2-40B4-BE49-F238E27FC236}">
                    <a16:creationId xmlns:a16="http://schemas.microsoft.com/office/drawing/2014/main" id="{587DF05F-826C-432B-9478-849E4A667000}"/>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9;p30">
                <a:extLst>
                  <a:ext uri="{FF2B5EF4-FFF2-40B4-BE49-F238E27FC236}">
                    <a16:creationId xmlns:a16="http://schemas.microsoft.com/office/drawing/2014/main" id="{F4A28136-4CDD-43BD-BC6D-1FA25A7AF58B}"/>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0;p30">
                <a:extLst>
                  <a:ext uri="{FF2B5EF4-FFF2-40B4-BE49-F238E27FC236}">
                    <a16:creationId xmlns:a16="http://schemas.microsoft.com/office/drawing/2014/main" id="{6DD15751-1D86-4438-B2F1-FDFA72548CD4}"/>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1;p30">
                <a:extLst>
                  <a:ext uri="{FF2B5EF4-FFF2-40B4-BE49-F238E27FC236}">
                    <a16:creationId xmlns:a16="http://schemas.microsoft.com/office/drawing/2014/main" id="{D5010704-1F4D-48AE-9F20-720D478F159A}"/>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2;p30">
                <a:extLst>
                  <a:ext uri="{FF2B5EF4-FFF2-40B4-BE49-F238E27FC236}">
                    <a16:creationId xmlns:a16="http://schemas.microsoft.com/office/drawing/2014/main" id="{7D502B3E-8362-4FF1-B3A2-37108FC9188E}"/>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 name="Google Shape;462;p30">
              <a:extLst>
                <a:ext uri="{FF2B5EF4-FFF2-40B4-BE49-F238E27FC236}">
                  <a16:creationId xmlns:a16="http://schemas.microsoft.com/office/drawing/2014/main" id="{196B7351-CB19-487A-B1BE-E811A494AA22}"/>
                </a:ext>
              </a:extLst>
            </p:cNvPr>
            <p:cNvGrpSpPr/>
            <p:nvPr/>
          </p:nvGrpSpPr>
          <p:grpSpPr>
            <a:xfrm>
              <a:off x="10140929" y="474275"/>
              <a:ext cx="1309796" cy="257750"/>
              <a:chOff x="-6337521" y="4362225"/>
              <a:chExt cx="1309796" cy="257750"/>
            </a:xfrm>
            <a:solidFill>
              <a:schemeClr val="bg2"/>
            </a:solidFill>
          </p:grpSpPr>
          <p:sp>
            <p:nvSpPr>
              <p:cNvPr id="52" name="Google Shape;463;p30">
                <a:extLst>
                  <a:ext uri="{FF2B5EF4-FFF2-40B4-BE49-F238E27FC236}">
                    <a16:creationId xmlns:a16="http://schemas.microsoft.com/office/drawing/2014/main" id="{90604F93-7B18-4A29-84FD-EDCE9372D571}"/>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4;p30">
                <a:extLst>
                  <a:ext uri="{FF2B5EF4-FFF2-40B4-BE49-F238E27FC236}">
                    <a16:creationId xmlns:a16="http://schemas.microsoft.com/office/drawing/2014/main" id="{4B6EC09A-6CEB-4B1E-8EA7-CC6B592602F3}"/>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5;p30">
                <a:extLst>
                  <a:ext uri="{FF2B5EF4-FFF2-40B4-BE49-F238E27FC236}">
                    <a16:creationId xmlns:a16="http://schemas.microsoft.com/office/drawing/2014/main" id="{E6F7ACBD-27F0-45FF-AB74-DA26807B7B12}"/>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6;p30">
                <a:extLst>
                  <a:ext uri="{FF2B5EF4-FFF2-40B4-BE49-F238E27FC236}">
                    <a16:creationId xmlns:a16="http://schemas.microsoft.com/office/drawing/2014/main" id="{B2F93F24-0BC1-4967-B5B5-8172557C499A}"/>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7;p30">
                <a:extLst>
                  <a:ext uri="{FF2B5EF4-FFF2-40B4-BE49-F238E27FC236}">
                    <a16:creationId xmlns:a16="http://schemas.microsoft.com/office/drawing/2014/main" id="{0A7A702B-F6C0-4384-9E5E-ECDFBCE71472}"/>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8;p30">
                <a:extLst>
                  <a:ext uri="{FF2B5EF4-FFF2-40B4-BE49-F238E27FC236}">
                    <a16:creationId xmlns:a16="http://schemas.microsoft.com/office/drawing/2014/main" id="{98AF2A57-1B9F-45D7-BC53-BA031F3446AA}"/>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9;p30">
                <a:extLst>
                  <a:ext uri="{FF2B5EF4-FFF2-40B4-BE49-F238E27FC236}">
                    <a16:creationId xmlns:a16="http://schemas.microsoft.com/office/drawing/2014/main" id="{DC7DE9E8-C93D-47E9-A104-9958043AE8CC}"/>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70;p30">
                <a:extLst>
                  <a:ext uri="{FF2B5EF4-FFF2-40B4-BE49-F238E27FC236}">
                    <a16:creationId xmlns:a16="http://schemas.microsoft.com/office/drawing/2014/main" id="{DCBC6814-62C7-43FB-A2F1-C385C0692BA5}"/>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71;p30">
                <a:extLst>
                  <a:ext uri="{FF2B5EF4-FFF2-40B4-BE49-F238E27FC236}">
                    <a16:creationId xmlns:a16="http://schemas.microsoft.com/office/drawing/2014/main" id="{18AF4EEF-6422-42B9-AD16-699C39CAD8C4}"/>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72;p30">
                <a:extLst>
                  <a:ext uri="{FF2B5EF4-FFF2-40B4-BE49-F238E27FC236}">
                    <a16:creationId xmlns:a16="http://schemas.microsoft.com/office/drawing/2014/main" id="{18004232-00B6-4B90-B675-5F631B8E54E0}"/>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 name="Groupe 2">
            <a:extLst>
              <a:ext uri="{FF2B5EF4-FFF2-40B4-BE49-F238E27FC236}">
                <a16:creationId xmlns:a16="http://schemas.microsoft.com/office/drawing/2014/main" id="{A7CD9647-1E3C-4A94-819B-B45FDFBC7A16}"/>
              </a:ext>
            </a:extLst>
          </p:cNvPr>
          <p:cNvGrpSpPr/>
          <p:nvPr/>
        </p:nvGrpSpPr>
        <p:grpSpPr>
          <a:xfrm>
            <a:off x="3156081" y="2162087"/>
            <a:ext cx="7409736" cy="131197"/>
            <a:chOff x="3102331" y="1891086"/>
            <a:chExt cx="7409736" cy="131197"/>
          </a:xfrm>
        </p:grpSpPr>
        <p:sp>
          <p:nvSpPr>
            <p:cNvPr id="2" name="Rectangle 1">
              <a:extLst>
                <a:ext uri="{FF2B5EF4-FFF2-40B4-BE49-F238E27FC236}">
                  <a16:creationId xmlns:a16="http://schemas.microsoft.com/office/drawing/2014/main" id="{FE43E517-8AFF-41F2-A1A1-71E19D895201}"/>
                </a:ext>
              </a:extLst>
            </p:cNvPr>
            <p:cNvSpPr/>
            <p:nvPr/>
          </p:nvSpPr>
          <p:spPr>
            <a:xfrm flipV="1">
              <a:off x="3102331" y="1891086"/>
              <a:ext cx="7409736" cy="91230"/>
            </a:xfrm>
            <a:prstGeom prst="rect">
              <a:avLst/>
            </a:prstGeom>
            <a:solidFill>
              <a:srgbClr val="0022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4" name="Rectangle 63">
              <a:extLst>
                <a:ext uri="{FF2B5EF4-FFF2-40B4-BE49-F238E27FC236}">
                  <a16:creationId xmlns:a16="http://schemas.microsoft.com/office/drawing/2014/main" id="{8EE701B3-2313-49F5-ABFE-7B97983CB563}"/>
                </a:ext>
              </a:extLst>
            </p:cNvPr>
            <p:cNvSpPr/>
            <p:nvPr/>
          </p:nvSpPr>
          <p:spPr>
            <a:xfrm flipV="1">
              <a:off x="3102331" y="1976564"/>
              <a:ext cx="7409736" cy="45719"/>
            </a:xfrm>
            <a:prstGeom prst="rect">
              <a:avLst/>
            </a:prstGeom>
            <a:solidFill>
              <a:srgbClr val="CF84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66" name="Google Shape;281;p28">
            <a:extLst>
              <a:ext uri="{FF2B5EF4-FFF2-40B4-BE49-F238E27FC236}">
                <a16:creationId xmlns:a16="http://schemas.microsoft.com/office/drawing/2014/main" id="{3EB94EF0-8901-43B4-9A48-284FB1652429}"/>
              </a:ext>
            </a:extLst>
          </p:cNvPr>
          <p:cNvSpPr txBox="1">
            <a:spLocks/>
          </p:cNvSpPr>
          <p:nvPr/>
        </p:nvSpPr>
        <p:spPr>
          <a:xfrm>
            <a:off x="6222050" y="6314371"/>
            <a:ext cx="2135820" cy="38036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tkinson Hyperlegible"/>
              <a:buNone/>
              <a:defRPr sz="2133" b="0" i="0" u="none" strike="noStrike" cap="none">
                <a:solidFill>
                  <a:schemeClr val="dk1"/>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dk1"/>
              </a:buClr>
              <a:buSzPts val="1800"/>
              <a:buFont typeface="Atkinson Hyperlegible"/>
              <a:buNone/>
              <a:defRPr sz="2400" b="0" i="0" u="none" strike="noStrike" cap="none">
                <a:solidFill>
                  <a:schemeClr val="dk1"/>
                </a:solidFill>
                <a:latin typeface="Atkinson Hyperlegible"/>
                <a:ea typeface="Atkinson Hyperlegible"/>
                <a:cs typeface="Atkinson Hyperlegible"/>
                <a:sym typeface="Atkinson Hyperlegible"/>
              </a:defRPr>
            </a:lvl9pPr>
          </a:lstStyle>
          <a:p>
            <a:pPr marL="0" indent="0"/>
            <a:r>
              <a:rPr lang="fr-FR" sz="1800" b="1" kern="0" dirty="0">
                <a:solidFill>
                  <a:srgbClr val="002264"/>
                </a:solidFill>
              </a:rPr>
              <a:t>Juin 2025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grpSp>
        <p:nvGrpSpPr>
          <p:cNvPr id="445" name="Google Shape;445;p37"/>
          <p:cNvGrpSpPr/>
          <p:nvPr/>
        </p:nvGrpSpPr>
        <p:grpSpPr>
          <a:xfrm>
            <a:off x="9090168" y="1730189"/>
            <a:ext cx="3101833" cy="5180011"/>
            <a:chOff x="6817625" y="1297642"/>
            <a:chExt cx="2326375" cy="3885008"/>
          </a:xfrm>
        </p:grpSpPr>
        <p:pic>
          <p:nvPicPr>
            <p:cNvPr id="446" name="Google Shape;446;p37"/>
            <p:cNvPicPr preferRelativeResize="0"/>
            <p:nvPr/>
          </p:nvPicPr>
          <p:blipFill rotWithShape="1">
            <a:blip r:embed="rId3">
              <a:alphaModFix/>
            </a:blip>
            <a:srcRect l="17266" t="-5105" b="64000"/>
            <a:stretch/>
          </p:blipFill>
          <p:spPr>
            <a:xfrm rot="-5400000">
              <a:off x="7131375" y="3170050"/>
              <a:ext cx="2751375" cy="1273825"/>
            </a:xfrm>
            <a:prstGeom prst="rect">
              <a:avLst/>
            </a:prstGeom>
            <a:noFill/>
            <a:ln>
              <a:noFill/>
            </a:ln>
          </p:spPr>
        </p:pic>
        <p:pic>
          <p:nvPicPr>
            <p:cNvPr id="447" name="Google Shape;447;p37"/>
            <p:cNvPicPr preferRelativeResize="0"/>
            <p:nvPr/>
          </p:nvPicPr>
          <p:blipFill rotWithShape="1">
            <a:blip r:embed="rId4">
              <a:alphaModFix/>
            </a:blip>
            <a:srcRect l="11254" r="13011" b="50881"/>
            <a:stretch/>
          </p:blipFill>
          <p:spPr>
            <a:xfrm rot="-5400000">
              <a:off x="7662509" y="1721936"/>
              <a:ext cx="1905760" cy="1057172"/>
            </a:xfrm>
            <a:prstGeom prst="rect">
              <a:avLst/>
            </a:prstGeom>
            <a:noFill/>
            <a:ln>
              <a:noFill/>
            </a:ln>
          </p:spPr>
        </p:pic>
        <p:pic>
          <p:nvPicPr>
            <p:cNvPr id="448" name="Google Shape;448;p37"/>
            <p:cNvPicPr preferRelativeResize="0"/>
            <p:nvPr/>
          </p:nvPicPr>
          <p:blipFill rotWithShape="1">
            <a:blip r:embed="rId3">
              <a:alphaModFix/>
            </a:blip>
            <a:srcRect l="57583" t="1038" r="12099" b="47015"/>
            <a:stretch/>
          </p:blipFill>
          <p:spPr>
            <a:xfrm rot="-5400000">
              <a:off x="7252225" y="3251753"/>
              <a:ext cx="1457151" cy="2326350"/>
            </a:xfrm>
            <a:prstGeom prst="rect">
              <a:avLst/>
            </a:prstGeom>
            <a:noFill/>
            <a:ln>
              <a:noFill/>
            </a:ln>
          </p:spPr>
        </p:pic>
        <p:pic>
          <p:nvPicPr>
            <p:cNvPr id="449" name="Google Shape;449;p37"/>
            <p:cNvPicPr preferRelativeResize="0"/>
            <p:nvPr/>
          </p:nvPicPr>
          <p:blipFill rotWithShape="1">
            <a:blip r:embed="rId5">
              <a:alphaModFix/>
            </a:blip>
            <a:srcRect b="50443"/>
            <a:stretch/>
          </p:blipFill>
          <p:spPr>
            <a:xfrm rot="-5400000">
              <a:off x="8463824" y="3592096"/>
              <a:ext cx="930577" cy="429725"/>
            </a:xfrm>
            <a:prstGeom prst="rect">
              <a:avLst/>
            </a:prstGeom>
            <a:noFill/>
            <a:ln>
              <a:noFill/>
            </a:ln>
          </p:spPr>
        </p:pic>
        <p:pic>
          <p:nvPicPr>
            <p:cNvPr id="450" name="Google Shape;450;p37"/>
            <p:cNvPicPr preferRelativeResize="0"/>
            <p:nvPr/>
          </p:nvPicPr>
          <p:blipFill rotWithShape="1">
            <a:blip r:embed="rId5">
              <a:alphaModFix/>
            </a:blip>
            <a:srcRect b="50443"/>
            <a:stretch/>
          </p:blipFill>
          <p:spPr>
            <a:xfrm rot="-5400000">
              <a:off x="8178413" y="4041863"/>
              <a:ext cx="1321100" cy="610075"/>
            </a:xfrm>
            <a:prstGeom prst="rect">
              <a:avLst/>
            </a:prstGeom>
            <a:noFill/>
            <a:ln>
              <a:noFill/>
            </a:ln>
          </p:spPr>
        </p:pic>
      </p:grpSp>
      <p:grpSp>
        <p:nvGrpSpPr>
          <p:cNvPr id="451" name="Google Shape;451;p37"/>
          <p:cNvGrpSpPr/>
          <p:nvPr/>
        </p:nvGrpSpPr>
        <p:grpSpPr>
          <a:xfrm>
            <a:off x="1" y="-35"/>
            <a:ext cx="3268092" cy="3986387"/>
            <a:chOff x="-52973" y="-32"/>
            <a:chExt cx="2858723" cy="3487042"/>
          </a:xfrm>
        </p:grpSpPr>
        <p:pic>
          <p:nvPicPr>
            <p:cNvPr id="452" name="Google Shape;452;p37"/>
            <p:cNvPicPr preferRelativeResize="0"/>
            <p:nvPr/>
          </p:nvPicPr>
          <p:blipFill rotWithShape="1">
            <a:blip r:embed="rId3">
              <a:alphaModFix/>
            </a:blip>
            <a:srcRect t="4102" b="50813"/>
            <a:stretch/>
          </p:blipFill>
          <p:spPr>
            <a:xfrm rot="5400000" flipH="1">
              <a:off x="-1036293" y="1011032"/>
              <a:ext cx="3487035" cy="1464923"/>
            </a:xfrm>
            <a:prstGeom prst="rect">
              <a:avLst/>
            </a:prstGeom>
            <a:noFill/>
            <a:ln>
              <a:noFill/>
            </a:ln>
          </p:spPr>
        </p:pic>
        <p:pic>
          <p:nvPicPr>
            <p:cNvPr id="453" name="Google Shape;453;p37"/>
            <p:cNvPicPr preferRelativeResize="0"/>
            <p:nvPr/>
          </p:nvPicPr>
          <p:blipFill rotWithShape="1">
            <a:blip r:embed="rId3">
              <a:alphaModFix/>
            </a:blip>
            <a:srcRect l="5516" t="-5104" r="37551" b="30035"/>
            <a:stretch/>
          </p:blipFill>
          <p:spPr>
            <a:xfrm rot="5400000" flipH="1">
              <a:off x="213027" y="-261194"/>
              <a:ext cx="2326757" cy="2858688"/>
            </a:xfrm>
            <a:prstGeom prst="rect">
              <a:avLst/>
            </a:prstGeom>
            <a:noFill/>
            <a:ln>
              <a:noFill/>
            </a:ln>
          </p:spPr>
        </p:pic>
        <p:pic>
          <p:nvPicPr>
            <p:cNvPr id="454" name="Google Shape;454;p37"/>
            <p:cNvPicPr preferRelativeResize="0"/>
            <p:nvPr/>
          </p:nvPicPr>
          <p:blipFill rotWithShape="1">
            <a:blip r:embed="rId3">
              <a:alphaModFix/>
            </a:blip>
            <a:srcRect l="5517" t="-5104" b="30035"/>
            <a:stretch/>
          </p:blipFill>
          <p:spPr>
            <a:xfrm rot="5400000" flipH="1">
              <a:off x="-373534" y="716351"/>
              <a:ext cx="2469720" cy="1828595"/>
            </a:xfrm>
            <a:prstGeom prst="rect">
              <a:avLst/>
            </a:prstGeom>
            <a:noFill/>
            <a:ln>
              <a:noFill/>
            </a:ln>
          </p:spPr>
        </p:pic>
        <p:pic>
          <p:nvPicPr>
            <p:cNvPr id="455" name="Google Shape;455;p37"/>
            <p:cNvPicPr preferRelativeResize="0"/>
            <p:nvPr/>
          </p:nvPicPr>
          <p:blipFill rotWithShape="1">
            <a:blip r:embed="rId3">
              <a:alphaModFix/>
            </a:blip>
            <a:srcRect t="4102" b="50813"/>
            <a:stretch/>
          </p:blipFill>
          <p:spPr>
            <a:xfrm rot="5400000" flipH="1">
              <a:off x="-762517" y="729513"/>
              <a:ext cx="2516261" cy="1057172"/>
            </a:xfrm>
            <a:prstGeom prst="rect">
              <a:avLst/>
            </a:prstGeom>
            <a:noFill/>
            <a:ln>
              <a:noFill/>
            </a:ln>
          </p:spPr>
        </p:pic>
        <p:pic>
          <p:nvPicPr>
            <p:cNvPr id="456" name="Google Shape;456;p37"/>
            <p:cNvPicPr preferRelativeResize="0"/>
            <p:nvPr/>
          </p:nvPicPr>
          <p:blipFill rotWithShape="1">
            <a:blip r:embed="rId3">
              <a:alphaModFix/>
            </a:blip>
            <a:srcRect l="5518" t="-5104" r="50852" b="30035"/>
            <a:stretch/>
          </p:blipFill>
          <p:spPr>
            <a:xfrm rot="5400000" flipH="1">
              <a:off x="335217" y="7616"/>
              <a:ext cx="1286629" cy="2062998"/>
            </a:xfrm>
            <a:prstGeom prst="rect">
              <a:avLst/>
            </a:prstGeom>
            <a:noFill/>
            <a:ln>
              <a:noFill/>
            </a:ln>
          </p:spPr>
        </p:pic>
        <p:pic>
          <p:nvPicPr>
            <p:cNvPr id="457" name="Google Shape;457;p37"/>
            <p:cNvPicPr preferRelativeResize="0"/>
            <p:nvPr/>
          </p:nvPicPr>
          <p:blipFill rotWithShape="1">
            <a:blip r:embed="rId5">
              <a:alphaModFix/>
            </a:blip>
            <a:srcRect b="50443"/>
            <a:stretch/>
          </p:blipFill>
          <p:spPr>
            <a:xfrm rot="5400000" flipH="1">
              <a:off x="-483904" y="430917"/>
              <a:ext cx="1601443" cy="739569"/>
            </a:xfrm>
            <a:prstGeom prst="rect">
              <a:avLst/>
            </a:prstGeom>
            <a:noFill/>
            <a:ln>
              <a:noFill/>
            </a:ln>
          </p:spPr>
        </p:pic>
        <p:pic>
          <p:nvPicPr>
            <p:cNvPr id="458" name="Google Shape;458;p37"/>
            <p:cNvPicPr preferRelativeResize="0"/>
            <p:nvPr/>
          </p:nvPicPr>
          <p:blipFill rotWithShape="1">
            <a:blip r:embed="rId5">
              <a:alphaModFix/>
            </a:blip>
            <a:srcRect b="50443"/>
            <a:stretch/>
          </p:blipFill>
          <p:spPr>
            <a:xfrm rot="5400000" flipH="1">
              <a:off x="177810" y="430917"/>
              <a:ext cx="1601443" cy="739569"/>
            </a:xfrm>
            <a:prstGeom prst="rect">
              <a:avLst/>
            </a:prstGeom>
            <a:noFill/>
            <a:ln>
              <a:noFill/>
            </a:ln>
          </p:spPr>
        </p:pic>
        <p:pic>
          <p:nvPicPr>
            <p:cNvPr id="459" name="Google Shape;459;p37"/>
            <p:cNvPicPr preferRelativeResize="0"/>
            <p:nvPr/>
          </p:nvPicPr>
          <p:blipFill rotWithShape="1">
            <a:blip r:embed="rId4">
              <a:alphaModFix/>
            </a:blip>
            <a:srcRect l="11254" r="13011" b="50881"/>
            <a:stretch/>
          </p:blipFill>
          <p:spPr>
            <a:xfrm rot="5400000" flipH="1">
              <a:off x="-400940" y="1132844"/>
              <a:ext cx="1562921" cy="866988"/>
            </a:xfrm>
            <a:prstGeom prst="rect">
              <a:avLst/>
            </a:prstGeom>
            <a:noFill/>
            <a:ln>
              <a:noFill/>
            </a:ln>
          </p:spPr>
        </p:pic>
      </p:grpSp>
      <p:sp>
        <p:nvSpPr>
          <p:cNvPr id="460" name="Google Shape;460;p37"/>
          <p:cNvSpPr txBox="1">
            <a:spLocks noGrp="1"/>
          </p:cNvSpPr>
          <p:nvPr>
            <p:ph type="title"/>
          </p:nvPr>
        </p:nvSpPr>
        <p:spPr>
          <a:xfrm>
            <a:off x="2113277" y="35110"/>
            <a:ext cx="9970993" cy="709200"/>
          </a:xfrm>
          <a:prstGeom prst="rect">
            <a:avLst/>
          </a:prstGeom>
        </p:spPr>
        <p:txBody>
          <a:bodyPr spcFirstLastPara="1" wrap="square" lIns="121900" tIns="121900" rIns="121900" bIns="121900" anchor="t" anchorCtr="0">
            <a:noAutofit/>
          </a:bodyPr>
          <a:lstStyle/>
          <a:p>
            <a:r>
              <a:rPr lang="fr-FR" b="1" dirty="0">
                <a:solidFill>
                  <a:schemeClr val="bg2"/>
                </a:solidFill>
              </a:rPr>
              <a:t>Méthodologie (2/2) : Modèle et Approche</a:t>
            </a:r>
            <a:br>
              <a:rPr lang="en-US" sz="2800" b="1" spc="-51" dirty="0">
                <a:solidFill>
                  <a:schemeClr val="bg2"/>
                </a:solidFill>
                <a:latin typeface="League Spartan Bold"/>
              </a:rPr>
            </a:br>
            <a:endParaRPr b="1" dirty="0">
              <a:solidFill>
                <a:schemeClr val="bg2"/>
              </a:solidFill>
            </a:endParaRPr>
          </a:p>
        </p:txBody>
      </p:sp>
      <p:grpSp>
        <p:nvGrpSpPr>
          <p:cNvPr id="23" name="Group 2">
            <a:extLst>
              <a:ext uri="{FF2B5EF4-FFF2-40B4-BE49-F238E27FC236}">
                <a16:creationId xmlns:a16="http://schemas.microsoft.com/office/drawing/2014/main" id="{8C4AA4C6-BB5B-4ABB-B4BC-BFFE38711E03}"/>
              </a:ext>
            </a:extLst>
          </p:cNvPr>
          <p:cNvGrpSpPr/>
          <p:nvPr/>
        </p:nvGrpSpPr>
        <p:grpSpPr>
          <a:xfrm>
            <a:off x="6889074" y="674248"/>
            <a:ext cx="5079736" cy="70062"/>
            <a:chOff x="0" y="0"/>
            <a:chExt cx="241073" cy="21324"/>
          </a:xfrm>
        </p:grpSpPr>
        <p:sp>
          <p:nvSpPr>
            <p:cNvPr id="24" name="Freeform 3">
              <a:extLst>
                <a:ext uri="{FF2B5EF4-FFF2-40B4-BE49-F238E27FC236}">
                  <a16:creationId xmlns:a16="http://schemas.microsoft.com/office/drawing/2014/main" id="{37675D31-A16F-406D-8DEC-9F1233E150D7}"/>
                </a:ext>
              </a:extLst>
            </p:cNvPr>
            <p:cNvSpPr/>
            <p:nvPr/>
          </p:nvSpPr>
          <p:spPr>
            <a:xfrm>
              <a:off x="0" y="0"/>
              <a:ext cx="241073" cy="21324"/>
            </a:xfrm>
            <a:custGeom>
              <a:avLst/>
              <a:gdLst/>
              <a:ahLst/>
              <a:cxnLst/>
              <a:rect l="l" t="t" r="r" b="b"/>
              <a:pathLst>
                <a:path w="241073" h="21324">
                  <a:moveTo>
                    <a:pt x="0" y="0"/>
                  </a:moveTo>
                  <a:lnTo>
                    <a:pt x="241073" y="0"/>
                  </a:lnTo>
                  <a:lnTo>
                    <a:pt x="241073" y="21324"/>
                  </a:lnTo>
                  <a:lnTo>
                    <a:pt x="0" y="21324"/>
                  </a:lnTo>
                  <a:close/>
                </a:path>
              </a:pathLst>
            </a:custGeom>
            <a:solidFill>
              <a:srgbClr val="CD8E81"/>
            </a:solidFill>
          </p:spPr>
        </p:sp>
        <p:sp>
          <p:nvSpPr>
            <p:cNvPr id="25" name="TextBox 4">
              <a:extLst>
                <a:ext uri="{FF2B5EF4-FFF2-40B4-BE49-F238E27FC236}">
                  <a16:creationId xmlns:a16="http://schemas.microsoft.com/office/drawing/2014/main" id="{72C34BC1-5848-4C90-941F-380DDDD5E6BC}"/>
                </a:ext>
              </a:extLst>
            </p:cNvPr>
            <p:cNvSpPr txBox="1"/>
            <p:nvPr/>
          </p:nvSpPr>
          <p:spPr>
            <a:xfrm>
              <a:off x="0" y="-38100"/>
              <a:ext cx="241073" cy="59424"/>
            </a:xfrm>
            <a:prstGeom prst="rect">
              <a:avLst/>
            </a:prstGeom>
          </p:spPr>
          <p:txBody>
            <a:bodyPr lIns="33867" tIns="33867" rIns="33867" bIns="33867" rtlCol="0" anchor="ctr"/>
            <a:lstStyle/>
            <a:p>
              <a:pPr algn="ctr" defTabSz="609630">
                <a:lnSpc>
                  <a:spcPts val="1773"/>
                </a:lnSpc>
              </a:pPr>
              <a:endParaRPr sz="1200">
                <a:solidFill>
                  <a:prstClr val="black"/>
                </a:solidFill>
                <a:latin typeface="Calibri"/>
              </a:endParaRPr>
            </a:p>
          </p:txBody>
        </p:sp>
      </p:grpSp>
      <mc:AlternateContent xmlns:mc="http://schemas.openxmlformats.org/markup-compatibility/2006" xmlns:a14="http://schemas.microsoft.com/office/drawing/2010/main">
        <mc:Choice Requires="a14">
          <p:sp>
            <p:nvSpPr>
              <p:cNvPr id="26" name="ZoneTexte 25">
                <a:extLst>
                  <a:ext uri="{FF2B5EF4-FFF2-40B4-BE49-F238E27FC236}">
                    <a16:creationId xmlns:a16="http://schemas.microsoft.com/office/drawing/2014/main" id="{27269469-B673-4171-B842-110FB3A84910}"/>
                  </a:ext>
                </a:extLst>
              </p:cNvPr>
              <p:cNvSpPr txBox="1"/>
              <p:nvPr/>
            </p:nvSpPr>
            <p:spPr>
              <a:xfrm>
                <a:off x="254365" y="2286148"/>
                <a:ext cx="5695127" cy="4204356"/>
              </a:xfrm>
              <a:prstGeom prst="rect">
                <a:avLst/>
              </a:prstGeom>
              <a:noFill/>
            </p:spPr>
            <p:txBody>
              <a:bodyPr wrap="square" rtlCol="0">
                <a:spAutoFit/>
              </a:bodyPr>
              <a:lstStyle/>
              <a:p>
                <a:pPr algn="ctr">
                  <a:lnSpc>
                    <a:spcPct val="150000"/>
                  </a:lnSpc>
                </a:pPr>
                <a:r>
                  <a:rPr lang="fr-FR" b="1" kern="0" dirty="0">
                    <a:latin typeface="Atkinson Hyperlegible"/>
                  </a:rPr>
                  <a:t>Ce qu’il faut comprendre…</a:t>
                </a:r>
                <a:endParaRPr lang="fr-FR" kern="0" dirty="0">
                  <a:latin typeface="Atkinson Hyperlegible"/>
                </a:endParaRPr>
              </a:p>
              <a:p>
                <a:pPr algn="just">
                  <a:lnSpc>
                    <a:spcPct val="150000"/>
                  </a:lnSpc>
                </a:pPr>
                <a:r>
                  <a:rPr lang="fr-FR" kern="0" dirty="0">
                    <a:latin typeface="Atkinson Hyperlegible"/>
                  </a:rPr>
                  <a:t>La modélisation repose sur une estimation des paramètres ou coefficients (</a:t>
                </a:r>
                <a14:m>
                  <m:oMath xmlns:m="http://schemas.openxmlformats.org/officeDocument/2006/math">
                    <m:sSub>
                      <m:sSubPr>
                        <m:ctrlPr>
                          <a:rPr lang="en-US" b="0" i="1" kern="0" smtClean="0">
                            <a:latin typeface="Cambria Math" panose="02040503050406030204" pitchFamily="18" charset="0"/>
                          </a:rPr>
                        </m:ctrlPr>
                      </m:sSubPr>
                      <m:e>
                        <m:r>
                          <a:rPr lang="en-US" b="0" i="1" kern="0" smtClean="0">
                            <a:latin typeface="Cambria Math" panose="02040503050406030204" pitchFamily="18" charset="0"/>
                          </a:rPr>
                          <m:t>𝛼</m:t>
                        </m:r>
                      </m:e>
                      <m:sub>
                        <m:r>
                          <a:rPr lang="en-US" b="0" i="1" kern="0" smtClean="0">
                            <a:latin typeface="Cambria Math" panose="02040503050406030204" pitchFamily="18" charset="0"/>
                          </a:rPr>
                          <m:t>𝑖</m:t>
                        </m:r>
                      </m:sub>
                    </m:sSub>
                  </m:oMath>
                </a14:m>
                <a:r>
                  <a:rPr lang="fr-FR" kern="0" dirty="0">
                    <a:latin typeface="Atkinson Hyperlegible"/>
                  </a:rPr>
                  <a:t>) d’une loi Dirichlet à trois dimensions représentant respectivement l’agriculture, l’industrie et les services. Ces paramètres reflètent à la fois la tendance centrale des parts observées et leur dispersion. À partir des valeurs alpha estimées sur les données historiques (2015–2024), nous avons simulé une trajectoire dynamique à horizon 2030 en supposant une évolution des préférences sectorielles.</a:t>
                </a:r>
              </a:p>
            </p:txBody>
          </p:sp>
        </mc:Choice>
        <mc:Fallback xmlns="">
          <p:sp>
            <p:nvSpPr>
              <p:cNvPr id="26" name="ZoneTexte 25">
                <a:extLst>
                  <a:ext uri="{FF2B5EF4-FFF2-40B4-BE49-F238E27FC236}">
                    <a16:creationId xmlns:a16="http://schemas.microsoft.com/office/drawing/2014/main" id="{27269469-B673-4171-B842-110FB3A84910}"/>
                  </a:ext>
                </a:extLst>
              </p:cNvPr>
              <p:cNvSpPr txBox="1">
                <a:spLocks noRot="1" noChangeAspect="1" noMove="1" noResize="1" noEditPoints="1" noAdjustHandles="1" noChangeArrowheads="1" noChangeShapeType="1" noTextEdit="1"/>
              </p:cNvSpPr>
              <p:nvPr/>
            </p:nvSpPr>
            <p:spPr>
              <a:xfrm>
                <a:off x="254365" y="2286148"/>
                <a:ext cx="5695127" cy="4204356"/>
              </a:xfrm>
              <a:prstGeom prst="rect">
                <a:avLst/>
              </a:prstGeom>
              <a:blipFill>
                <a:blip r:embed="rId6"/>
                <a:stretch>
                  <a:fillRect l="-964" r="-857" b="-13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ZoneTexte 26">
                <a:extLst>
                  <a:ext uri="{FF2B5EF4-FFF2-40B4-BE49-F238E27FC236}">
                    <a16:creationId xmlns:a16="http://schemas.microsoft.com/office/drawing/2014/main" id="{89629059-A7AC-4B76-A088-875C1A59CB81}"/>
                  </a:ext>
                </a:extLst>
              </p:cNvPr>
              <p:cNvSpPr txBox="1"/>
              <p:nvPr/>
            </p:nvSpPr>
            <p:spPr>
              <a:xfrm>
                <a:off x="6149309" y="2687563"/>
                <a:ext cx="5934961" cy="1389548"/>
              </a:xfrm>
              <a:prstGeom prst="rect">
                <a:avLst/>
              </a:prstGeom>
              <a:noFill/>
            </p:spPr>
            <p:txBody>
              <a:bodyPr wrap="square" rtlCol="0">
                <a:spAutoFit/>
              </a:bodyPr>
              <a:lstStyle/>
              <a:p>
                <a:pPr algn="just">
                  <a:lnSpc>
                    <a:spcPct val="150000"/>
                  </a:lnSpc>
                </a:pPr>
                <a:r>
                  <a:rPr lang="fr-FR" b="1" kern="0" dirty="0">
                    <a:latin typeface="Atkinson Hyperlegible"/>
                  </a:rPr>
                  <a:t>Maintenant, parce que c’est aussi un raisonnement qui est derrière…</a:t>
                </a:r>
              </a:p>
              <a:p>
                <a:pPr algn="just">
                  <a:lnSpc>
                    <a:spcPct val="150000"/>
                  </a:lnSpc>
                </a:pPr>
                <a14:m>
                  <m:oMathPara xmlns:m="http://schemas.openxmlformats.org/officeDocument/2006/math">
                    <m:oMathParaPr>
                      <m:jc m:val="centerGroup"/>
                    </m:oMathParaPr>
                    <m:oMath xmlns:m="http://schemas.openxmlformats.org/officeDocument/2006/math">
                      <m:sSub>
                        <m:sSubPr>
                          <m:ctrlPr>
                            <a:rPr lang="en-US" i="1" kern="0">
                              <a:latin typeface="Cambria Math" panose="02040503050406030204" pitchFamily="18" charset="0"/>
                            </a:rPr>
                          </m:ctrlPr>
                        </m:sSubPr>
                        <m:e>
                          <m:r>
                            <a:rPr lang="en-US" kern="0">
                              <a:latin typeface="Cambria Math" panose="02040503050406030204" pitchFamily="18" charset="0"/>
                            </a:rPr>
                            <m:t>(</m:t>
                          </m:r>
                          <m:r>
                            <a:rPr lang="en-US" kern="0">
                              <a:latin typeface="Cambria Math" panose="02040503050406030204" pitchFamily="18" charset="0"/>
                            </a:rPr>
                            <m:t>𝑃</m:t>
                          </m:r>
                        </m:e>
                        <m:sub>
                          <m:r>
                            <a:rPr lang="en-US" kern="0">
                              <a:latin typeface="Cambria Math" panose="02040503050406030204" pitchFamily="18" charset="0"/>
                            </a:rPr>
                            <m:t>1</m:t>
                          </m:r>
                        </m:sub>
                      </m:sSub>
                      <m:r>
                        <a:rPr lang="en-US" kern="0">
                          <a:latin typeface="Cambria Math" panose="02040503050406030204" pitchFamily="18" charset="0"/>
                        </a:rPr>
                        <m:t>, </m:t>
                      </m:r>
                      <m:sSub>
                        <m:sSubPr>
                          <m:ctrlPr>
                            <a:rPr lang="en-US" i="1" kern="0">
                              <a:latin typeface="Cambria Math" panose="02040503050406030204" pitchFamily="18" charset="0"/>
                            </a:rPr>
                          </m:ctrlPr>
                        </m:sSubPr>
                        <m:e>
                          <m:r>
                            <a:rPr lang="en-US" kern="0">
                              <a:latin typeface="Cambria Math" panose="02040503050406030204" pitchFamily="18" charset="0"/>
                            </a:rPr>
                            <m:t>𝑃</m:t>
                          </m:r>
                        </m:e>
                        <m:sub>
                          <m:r>
                            <a:rPr lang="en-US" kern="0">
                              <a:latin typeface="Cambria Math" panose="02040503050406030204" pitchFamily="18" charset="0"/>
                            </a:rPr>
                            <m:t>2</m:t>
                          </m:r>
                        </m:sub>
                      </m:sSub>
                      <m:r>
                        <a:rPr lang="en-US" kern="0">
                          <a:latin typeface="Cambria Math" panose="02040503050406030204" pitchFamily="18" charset="0"/>
                        </a:rPr>
                        <m:t>, </m:t>
                      </m:r>
                      <m:sSub>
                        <m:sSubPr>
                          <m:ctrlPr>
                            <a:rPr lang="en-US" i="1" kern="0">
                              <a:latin typeface="Cambria Math" panose="02040503050406030204" pitchFamily="18" charset="0"/>
                            </a:rPr>
                          </m:ctrlPr>
                        </m:sSubPr>
                        <m:e>
                          <m:r>
                            <a:rPr lang="en-US" kern="0">
                              <a:latin typeface="Cambria Math" panose="02040503050406030204" pitchFamily="18" charset="0"/>
                            </a:rPr>
                            <m:t>𝑃</m:t>
                          </m:r>
                        </m:e>
                        <m:sub>
                          <m:r>
                            <a:rPr lang="en-US" kern="0">
                              <a:latin typeface="Cambria Math" panose="02040503050406030204" pitchFamily="18" charset="0"/>
                            </a:rPr>
                            <m:t>3</m:t>
                          </m:r>
                        </m:sub>
                      </m:sSub>
                      <m:r>
                        <a:rPr lang="en-US" kern="0">
                          <a:latin typeface="Cambria Math" panose="02040503050406030204" pitchFamily="18" charset="0"/>
                        </a:rPr>
                        <m:t>) ~</m:t>
                      </m:r>
                      <m:r>
                        <a:rPr lang="en-US" kern="0">
                          <a:latin typeface="Cambria Math" panose="02040503050406030204" pitchFamily="18" charset="0"/>
                        </a:rPr>
                        <m:t>𝐷𝑖𝑟</m:t>
                      </m:r>
                      <m:d>
                        <m:dPr>
                          <m:ctrlPr>
                            <a:rPr lang="en-US" i="1" kern="0">
                              <a:latin typeface="Cambria Math" panose="02040503050406030204" pitchFamily="18" charset="0"/>
                            </a:rPr>
                          </m:ctrlPr>
                        </m:dPr>
                        <m:e>
                          <m:sSub>
                            <m:sSubPr>
                              <m:ctrlPr>
                                <a:rPr lang="en-US" i="1" kern="0">
                                  <a:latin typeface="Cambria Math" panose="02040503050406030204" pitchFamily="18" charset="0"/>
                                </a:rPr>
                              </m:ctrlPr>
                            </m:sSubPr>
                            <m:e>
                              <m:r>
                                <a:rPr lang="en-US" kern="0">
                                  <a:latin typeface="Cambria Math" panose="02040503050406030204" pitchFamily="18" charset="0"/>
                                </a:rPr>
                                <m:t>𝛼</m:t>
                              </m:r>
                            </m:e>
                            <m:sub>
                              <m:r>
                                <a:rPr lang="en-US" kern="0">
                                  <a:latin typeface="Cambria Math" panose="02040503050406030204" pitchFamily="18" charset="0"/>
                                </a:rPr>
                                <m:t>1</m:t>
                              </m:r>
                            </m:sub>
                          </m:sSub>
                          <m:r>
                            <a:rPr lang="en-US" kern="0">
                              <a:latin typeface="Cambria Math" panose="02040503050406030204" pitchFamily="18" charset="0"/>
                            </a:rPr>
                            <m:t>,</m:t>
                          </m:r>
                          <m:sSub>
                            <m:sSubPr>
                              <m:ctrlPr>
                                <a:rPr lang="en-US" i="1" kern="0">
                                  <a:latin typeface="Cambria Math" panose="02040503050406030204" pitchFamily="18" charset="0"/>
                                </a:rPr>
                              </m:ctrlPr>
                            </m:sSubPr>
                            <m:e>
                              <m:r>
                                <a:rPr lang="en-US" kern="0">
                                  <a:latin typeface="Cambria Math" panose="02040503050406030204" pitchFamily="18" charset="0"/>
                                </a:rPr>
                                <m:t>𝛼</m:t>
                              </m:r>
                            </m:e>
                            <m:sub>
                              <m:r>
                                <a:rPr lang="en-US" kern="0">
                                  <a:latin typeface="Cambria Math" panose="02040503050406030204" pitchFamily="18" charset="0"/>
                                </a:rPr>
                                <m:t>2</m:t>
                              </m:r>
                            </m:sub>
                          </m:sSub>
                          <m:r>
                            <a:rPr lang="en-US" kern="0">
                              <a:latin typeface="Cambria Math" panose="02040503050406030204" pitchFamily="18" charset="0"/>
                            </a:rPr>
                            <m:t>,</m:t>
                          </m:r>
                          <m:sSub>
                            <m:sSubPr>
                              <m:ctrlPr>
                                <a:rPr lang="en-US" i="1" kern="0">
                                  <a:latin typeface="Cambria Math" panose="02040503050406030204" pitchFamily="18" charset="0"/>
                                </a:rPr>
                              </m:ctrlPr>
                            </m:sSubPr>
                            <m:e>
                              <m:r>
                                <a:rPr lang="en-US" kern="0">
                                  <a:latin typeface="Cambria Math" panose="02040503050406030204" pitchFamily="18" charset="0"/>
                                </a:rPr>
                                <m:t>𝛼</m:t>
                              </m:r>
                            </m:e>
                            <m:sub>
                              <m:r>
                                <a:rPr lang="en-US" kern="0">
                                  <a:latin typeface="Cambria Math" panose="02040503050406030204" pitchFamily="18" charset="0"/>
                                </a:rPr>
                                <m:t>3</m:t>
                              </m:r>
                            </m:sub>
                          </m:sSub>
                        </m:e>
                      </m:d>
                      <m:r>
                        <a:rPr lang="en-US" kern="0">
                          <a:latin typeface="Cambria Math" panose="02040503050406030204" pitchFamily="18" charset="0"/>
                        </a:rPr>
                        <m:t>=</m:t>
                      </m:r>
                      <m:r>
                        <a:rPr lang="en-US" kern="0">
                          <a:latin typeface="Cambria Math" panose="02040503050406030204" pitchFamily="18" charset="0"/>
                        </a:rPr>
                        <m:t>𝐷𝑖𝑟</m:t>
                      </m:r>
                      <m:r>
                        <a:rPr lang="en-US" kern="0">
                          <a:latin typeface="Cambria Math" panose="02040503050406030204" pitchFamily="18" charset="0"/>
                        </a:rPr>
                        <m:t>(</m:t>
                      </m:r>
                      <m:r>
                        <a:rPr lang="en-US" kern="0">
                          <a:latin typeface="Cambria Math" panose="02040503050406030204" pitchFamily="18" charset="0"/>
                        </a:rPr>
                        <m:t>𝛼</m:t>
                      </m:r>
                      <m:r>
                        <a:rPr lang="en-US" kern="0">
                          <a:latin typeface="Cambria Math" panose="02040503050406030204" pitchFamily="18" charset="0"/>
                        </a:rPr>
                        <m:t>)</m:t>
                      </m:r>
                    </m:oMath>
                  </m:oMathPara>
                </a14:m>
                <a:endParaRPr lang="fr-FR" kern="0" dirty="0">
                  <a:latin typeface="Atkinson Hyperlegible"/>
                </a:endParaRPr>
              </a:p>
            </p:txBody>
          </p:sp>
        </mc:Choice>
        <mc:Fallback xmlns="">
          <p:sp>
            <p:nvSpPr>
              <p:cNvPr id="27" name="ZoneTexte 26">
                <a:extLst>
                  <a:ext uri="{FF2B5EF4-FFF2-40B4-BE49-F238E27FC236}">
                    <a16:creationId xmlns:a16="http://schemas.microsoft.com/office/drawing/2014/main" id="{89629059-A7AC-4B76-A088-875C1A59CB81}"/>
                  </a:ext>
                </a:extLst>
              </p:cNvPr>
              <p:cNvSpPr txBox="1">
                <a:spLocks noRot="1" noChangeAspect="1" noMove="1" noResize="1" noEditPoints="1" noAdjustHandles="1" noChangeArrowheads="1" noChangeShapeType="1" noTextEdit="1"/>
              </p:cNvSpPr>
              <p:nvPr/>
            </p:nvSpPr>
            <p:spPr>
              <a:xfrm>
                <a:off x="6149309" y="2687563"/>
                <a:ext cx="5934961" cy="1389548"/>
              </a:xfrm>
              <a:prstGeom prst="rect">
                <a:avLst/>
              </a:prstGeom>
              <a:blipFill>
                <a:blip r:embed="rId7"/>
                <a:stretch>
                  <a:fillRect l="-925" r="-822"/>
                </a:stretch>
              </a:blipFill>
            </p:spPr>
            <p:txBody>
              <a:bodyPr/>
              <a:lstStyle/>
              <a:p>
                <a:r>
                  <a:rPr lang="en-US">
                    <a:noFill/>
                  </a:rPr>
                  <a:t> </a:t>
                </a:r>
              </a:p>
            </p:txBody>
          </p:sp>
        </mc:Fallback>
      </mc:AlternateContent>
      <p:grpSp>
        <p:nvGrpSpPr>
          <p:cNvPr id="32" name="Group 2">
            <a:extLst>
              <a:ext uri="{FF2B5EF4-FFF2-40B4-BE49-F238E27FC236}">
                <a16:creationId xmlns:a16="http://schemas.microsoft.com/office/drawing/2014/main" id="{FB29E134-20AC-49AC-84AD-D1048A7B047B}"/>
              </a:ext>
            </a:extLst>
          </p:cNvPr>
          <p:cNvGrpSpPr/>
          <p:nvPr/>
        </p:nvGrpSpPr>
        <p:grpSpPr>
          <a:xfrm rot="5400000">
            <a:off x="-1151135" y="3666060"/>
            <a:ext cx="2738116" cy="54322"/>
            <a:chOff x="0" y="0"/>
            <a:chExt cx="241073" cy="21324"/>
          </a:xfrm>
        </p:grpSpPr>
        <p:sp>
          <p:nvSpPr>
            <p:cNvPr id="33" name="Freeform 3">
              <a:extLst>
                <a:ext uri="{FF2B5EF4-FFF2-40B4-BE49-F238E27FC236}">
                  <a16:creationId xmlns:a16="http://schemas.microsoft.com/office/drawing/2014/main" id="{6DE1181C-4269-4792-9D57-D394F31B09BF}"/>
                </a:ext>
              </a:extLst>
            </p:cNvPr>
            <p:cNvSpPr/>
            <p:nvPr/>
          </p:nvSpPr>
          <p:spPr>
            <a:xfrm>
              <a:off x="0" y="0"/>
              <a:ext cx="241073" cy="21324"/>
            </a:xfrm>
            <a:custGeom>
              <a:avLst/>
              <a:gdLst/>
              <a:ahLst/>
              <a:cxnLst/>
              <a:rect l="l" t="t" r="r" b="b"/>
              <a:pathLst>
                <a:path w="241073" h="21324">
                  <a:moveTo>
                    <a:pt x="0" y="0"/>
                  </a:moveTo>
                  <a:lnTo>
                    <a:pt x="241073" y="0"/>
                  </a:lnTo>
                  <a:lnTo>
                    <a:pt x="241073" y="21324"/>
                  </a:lnTo>
                  <a:lnTo>
                    <a:pt x="0" y="21324"/>
                  </a:lnTo>
                  <a:close/>
                </a:path>
              </a:pathLst>
            </a:custGeom>
            <a:solidFill>
              <a:srgbClr val="CD8E81"/>
            </a:solidFill>
          </p:spPr>
        </p:sp>
        <p:sp>
          <p:nvSpPr>
            <p:cNvPr id="34" name="TextBox 4">
              <a:extLst>
                <a:ext uri="{FF2B5EF4-FFF2-40B4-BE49-F238E27FC236}">
                  <a16:creationId xmlns:a16="http://schemas.microsoft.com/office/drawing/2014/main" id="{5E675B95-50B7-47FC-8B4F-435B3A75CCB0}"/>
                </a:ext>
              </a:extLst>
            </p:cNvPr>
            <p:cNvSpPr txBox="1"/>
            <p:nvPr/>
          </p:nvSpPr>
          <p:spPr>
            <a:xfrm>
              <a:off x="0" y="-38100"/>
              <a:ext cx="241073" cy="59424"/>
            </a:xfrm>
            <a:prstGeom prst="rect">
              <a:avLst/>
            </a:prstGeom>
          </p:spPr>
          <p:txBody>
            <a:bodyPr lIns="33867" tIns="33867" rIns="33867" bIns="33867" rtlCol="0" anchor="ctr"/>
            <a:lstStyle/>
            <a:p>
              <a:pPr algn="ctr" defTabSz="609630">
                <a:lnSpc>
                  <a:spcPts val="1773"/>
                </a:lnSpc>
              </a:pPr>
              <a:endParaRPr sz="1200">
                <a:solidFill>
                  <a:schemeClr val="tx2">
                    <a:lumMod val="75000"/>
                  </a:schemeClr>
                </a:solidFill>
                <a:latin typeface="Calibri"/>
              </a:endParaRPr>
            </a:p>
          </p:txBody>
        </p:sp>
      </p:grpSp>
      <p:grpSp>
        <p:nvGrpSpPr>
          <p:cNvPr id="35" name="Group 2">
            <a:extLst>
              <a:ext uri="{FF2B5EF4-FFF2-40B4-BE49-F238E27FC236}">
                <a16:creationId xmlns:a16="http://schemas.microsoft.com/office/drawing/2014/main" id="{4B5D6111-AE43-45FC-B98F-4E3D1E59EC89}"/>
              </a:ext>
            </a:extLst>
          </p:cNvPr>
          <p:cNvGrpSpPr/>
          <p:nvPr/>
        </p:nvGrpSpPr>
        <p:grpSpPr>
          <a:xfrm rot="5400000">
            <a:off x="4411422" y="4510918"/>
            <a:ext cx="3266676" cy="45720"/>
            <a:chOff x="0" y="0"/>
            <a:chExt cx="241073" cy="21324"/>
          </a:xfrm>
        </p:grpSpPr>
        <p:sp>
          <p:nvSpPr>
            <p:cNvPr id="36" name="Freeform 3">
              <a:extLst>
                <a:ext uri="{FF2B5EF4-FFF2-40B4-BE49-F238E27FC236}">
                  <a16:creationId xmlns:a16="http://schemas.microsoft.com/office/drawing/2014/main" id="{22D15093-926A-4C1D-BDB2-E87240F526E7}"/>
                </a:ext>
              </a:extLst>
            </p:cNvPr>
            <p:cNvSpPr/>
            <p:nvPr/>
          </p:nvSpPr>
          <p:spPr>
            <a:xfrm>
              <a:off x="0" y="0"/>
              <a:ext cx="241073" cy="21324"/>
            </a:xfrm>
            <a:custGeom>
              <a:avLst/>
              <a:gdLst/>
              <a:ahLst/>
              <a:cxnLst/>
              <a:rect l="l" t="t" r="r" b="b"/>
              <a:pathLst>
                <a:path w="241073" h="21324">
                  <a:moveTo>
                    <a:pt x="0" y="0"/>
                  </a:moveTo>
                  <a:lnTo>
                    <a:pt x="241073" y="0"/>
                  </a:lnTo>
                  <a:lnTo>
                    <a:pt x="241073" y="21324"/>
                  </a:lnTo>
                  <a:lnTo>
                    <a:pt x="0" y="21324"/>
                  </a:lnTo>
                  <a:close/>
                </a:path>
              </a:pathLst>
            </a:custGeom>
            <a:solidFill>
              <a:srgbClr val="CD8E81"/>
            </a:solidFill>
          </p:spPr>
        </p:sp>
        <p:sp>
          <p:nvSpPr>
            <p:cNvPr id="37" name="TextBox 4">
              <a:extLst>
                <a:ext uri="{FF2B5EF4-FFF2-40B4-BE49-F238E27FC236}">
                  <a16:creationId xmlns:a16="http://schemas.microsoft.com/office/drawing/2014/main" id="{B8165B78-3ECD-4405-8F97-A94C58D39493}"/>
                </a:ext>
              </a:extLst>
            </p:cNvPr>
            <p:cNvSpPr txBox="1"/>
            <p:nvPr/>
          </p:nvSpPr>
          <p:spPr>
            <a:xfrm>
              <a:off x="0" y="-38100"/>
              <a:ext cx="241073" cy="59424"/>
            </a:xfrm>
            <a:prstGeom prst="rect">
              <a:avLst/>
            </a:prstGeom>
          </p:spPr>
          <p:txBody>
            <a:bodyPr lIns="33867" tIns="33867" rIns="33867" bIns="33867" rtlCol="0" anchor="ctr"/>
            <a:lstStyle/>
            <a:p>
              <a:pPr algn="ctr" defTabSz="609630">
                <a:lnSpc>
                  <a:spcPts val="1773"/>
                </a:lnSpc>
              </a:pPr>
              <a:endParaRPr sz="1200">
                <a:solidFill>
                  <a:schemeClr val="tx2">
                    <a:lumMod val="75000"/>
                  </a:schemeClr>
                </a:solidFill>
                <a:latin typeface="Calibri"/>
              </a:endParaRPr>
            </a:p>
          </p:txBody>
        </p:sp>
      </p:grpSp>
      <p:grpSp>
        <p:nvGrpSpPr>
          <p:cNvPr id="38" name="Groupe 37">
            <a:extLst>
              <a:ext uri="{FF2B5EF4-FFF2-40B4-BE49-F238E27FC236}">
                <a16:creationId xmlns:a16="http://schemas.microsoft.com/office/drawing/2014/main" id="{E358325E-5B15-4107-9D4E-96734EFFF573}"/>
              </a:ext>
            </a:extLst>
          </p:cNvPr>
          <p:cNvGrpSpPr/>
          <p:nvPr/>
        </p:nvGrpSpPr>
        <p:grpSpPr>
          <a:xfrm>
            <a:off x="99780" y="6375429"/>
            <a:ext cx="1890894" cy="371188"/>
            <a:chOff x="9559831" y="360837"/>
            <a:chExt cx="1890894" cy="371188"/>
          </a:xfrm>
        </p:grpSpPr>
        <p:grpSp>
          <p:nvGrpSpPr>
            <p:cNvPr id="39" name="Google Shape;462;p30">
              <a:extLst>
                <a:ext uri="{FF2B5EF4-FFF2-40B4-BE49-F238E27FC236}">
                  <a16:creationId xmlns:a16="http://schemas.microsoft.com/office/drawing/2014/main" id="{E009159D-8EE1-468C-9D5A-A64B2FB3A533}"/>
                </a:ext>
              </a:extLst>
            </p:cNvPr>
            <p:cNvGrpSpPr/>
            <p:nvPr/>
          </p:nvGrpSpPr>
          <p:grpSpPr>
            <a:xfrm>
              <a:off x="9559831" y="360837"/>
              <a:ext cx="1309796" cy="257750"/>
              <a:chOff x="-6337521" y="4362225"/>
              <a:chExt cx="1309796" cy="257750"/>
            </a:xfrm>
            <a:solidFill>
              <a:srgbClr val="F6B800"/>
            </a:solidFill>
          </p:grpSpPr>
          <p:sp>
            <p:nvSpPr>
              <p:cNvPr id="51" name="Google Shape;463;p30">
                <a:extLst>
                  <a:ext uri="{FF2B5EF4-FFF2-40B4-BE49-F238E27FC236}">
                    <a16:creationId xmlns:a16="http://schemas.microsoft.com/office/drawing/2014/main" id="{03872B74-E309-41B7-B6CF-FBF335E02C1B}"/>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4;p30">
                <a:extLst>
                  <a:ext uri="{FF2B5EF4-FFF2-40B4-BE49-F238E27FC236}">
                    <a16:creationId xmlns:a16="http://schemas.microsoft.com/office/drawing/2014/main" id="{E0E3E5E7-B787-4853-9AD1-FEE569BFFD39}"/>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5;p30">
                <a:extLst>
                  <a:ext uri="{FF2B5EF4-FFF2-40B4-BE49-F238E27FC236}">
                    <a16:creationId xmlns:a16="http://schemas.microsoft.com/office/drawing/2014/main" id="{2ABBA38C-E5F3-4DBD-8437-1143053E7FC0}"/>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6;p30">
                <a:extLst>
                  <a:ext uri="{FF2B5EF4-FFF2-40B4-BE49-F238E27FC236}">
                    <a16:creationId xmlns:a16="http://schemas.microsoft.com/office/drawing/2014/main" id="{52CBBA6D-8FF6-4ACD-A71A-378FCBAD3B3F}"/>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7;p30">
                <a:extLst>
                  <a:ext uri="{FF2B5EF4-FFF2-40B4-BE49-F238E27FC236}">
                    <a16:creationId xmlns:a16="http://schemas.microsoft.com/office/drawing/2014/main" id="{577B82E3-478A-4857-BE1B-9066CB63C266}"/>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8;p30">
                <a:extLst>
                  <a:ext uri="{FF2B5EF4-FFF2-40B4-BE49-F238E27FC236}">
                    <a16:creationId xmlns:a16="http://schemas.microsoft.com/office/drawing/2014/main" id="{82B956D8-7B7B-4120-81B0-82DDD0E43F9E}"/>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9;p30">
                <a:extLst>
                  <a:ext uri="{FF2B5EF4-FFF2-40B4-BE49-F238E27FC236}">
                    <a16:creationId xmlns:a16="http://schemas.microsoft.com/office/drawing/2014/main" id="{54B5ADED-A0A1-41EE-991B-8764E727863E}"/>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0;p30">
                <a:extLst>
                  <a:ext uri="{FF2B5EF4-FFF2-40B4-BE49-F238E27FC236}">
                    <a16:creationId xmlns:a16="http://schemas.microsoft.com/office/drawing/2014/main" id="{66AF7F11-5A5E-4126-BEED-EC9A18FACDA0}"/>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71;p30">
                <a:extLst>
                  <a:ext uri="{FF2B5EF4-FFF2-40B4-BE49-F238E27FC236}">
                    <a16:creationId xmlns:a16="http://schemas.microsoft.com/office/drawing/2014/main" id="{B8F1124A-F4E7-4164-8147-16DA3FC2DD34}"/>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72;p30">
                <a:extLst>
                  <a:ext uri="{FF2B5EF4-FFF2-40B4-BE49-F238E27FC236}">
                    <a16:creationId xmlns:a16="http://schemas.microsoft.com/office/drawing/2014/main" id="{2F295F99-2BC9-4E85-A9E2-8E410B27247A}"/>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62;p30">
              <a:extLst>
                <a:ext uri="{FF2B5EF4-FFF2-40B4-BE49-F238E27FC236}">
                  <a16:creationId xmlns:a16="http://schemas.microsoft.com/office/drawing/2014/main" id="{D4E7535E-EC91-4965-9309-CE03BC8B57A9}"/>
                </a:ext>
              </a:extLst>
            </p:cNvPr>
            <p:cNvGrpSpPr/>
            <p:nvPr/>
          </p:nvGrpSpPr>
          <p:grpSpPr>
            <a:xfrm>
              <a:off x="10140929" y="474275"/>
              <a:ext cx="1309796" cy="257750"/>
              <a:chOff x="-6337521" y="4362225"/>
              <a:chExt cx="1309796" cy="257750"/>
            </a:xfrm>
            <a:solidFill>
              <a:schemeClr val="bg2"/>
            </a:solidFill>
          </p:grpSpPr>
          <p:sp>
            <p:nvSpPr>
              <p:cNvPr id="41" name="Google Shape;463;p30">
                <a:extLst>
                  <a:ext uri="{FF2B5EF4-FFF2-40B4-BE49-F238E27FC236}">
                    <a16:creationId xmlns:a16="http://schemas.microsoft.com/office/drawing/2014/main" id="{F38B97A5-FF2D-43A1-9F77-0598DADCD60B}"/>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4;p30">
                <a:extLst>
                  <a:ext uri="{FF2B5EF4-FFF2-40B4-BE49-F238E27FC236}">
                    <a16:creationId xmlns:a16="http://schemas.microsoft.com/office/drawing/2014/main" id="{4C3BD631-6666-4FD2-96DA-A8DF7D4382B4}"/>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5;p30">
                <a:extLst>
                  <a:ext uri="{FF2B5EF4-FFF2-40B4-BE49-F238E27FC236}">
                    <a16:creationId xmlns:a16="http://schemas.microsoft.com/office/drawing/2014/main" id="{6FFAEB73-B883-4388-867C-B5750E2397FE}"/>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6;p30">
                <a:extLst>
                  <a:ext uri="{FF2B5EF4-FFF2-40B4-BE49-F238E27FC236}">
                    <a16:creationId xmlns:a16="http://schemas.microsoft.com/office/drawing/2014/main" id="{A65EBAAA-98FB-4F3E-923D-D4A8AB31A2EA}"/>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7;p30">
                <a:extLst>
                  <a:ext uri="{FF2B5EF4-FFF2-40B4-BE49-F238E27FC236}">
                    <a16:creationId xmlns:a16="http://schemas.microsoft.com/office/drawing/2014/main" id="{17194F41-0563-42E9-99E3-1448892918C2}"/>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8;p30">
                <a:extLst>
                  <a:ext uri="{FF2B5EF4-FFF2-40B4-BE49-F238E27FC236}">
                    <a16:creationId xmlns:a16="http://schemas.microsoft.com/office/drawing/2014/main" id="{FC3602A0-0B8E-40A2-A661-B4BAA73D8937}"/>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9;p30">
                <a:extLst>
                  <a:ext uri="{FF2B5EF4-FFF2-40B4-BE49-F238E27FC236}">
                    <a16:creationId xmlns:a16="http://schemas.microsoft.com/office/drawing/2014/main" id="{CF8B9958-9A9C-4514-9DE3-21A48A782F12}"/>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0;p30">
                <a:extLst>
                  <a:ext uri="{FF2B5EF4-FFF2-40B4-BE49-F238E27FC236}">
                    <a16:creationId xmlns:a16="http://schemas.microsoft.com/office/drawing/2014/main" id="{9FD94AF0-07A5-4FEA-909A-FD049C8FD629}"/>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1;p30">
                <a:extLst>
                  <a:ext uri="{FF2B5EF4-FFF2-40B4-BE49-F238E27FC236}">
                    <a16:creationId xmlns:a16="http://schemas.microsoft.com/office/drawing/2014/main" id="{5435F4B8-CA97-4747-BADD-24919EACE3B9}"/>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2;p30">
                <a:extLst>
                  <a:ext uri="{FF2B5EF4-FFF2-40B4-BE49-F238E27FC236}">
                    <a16:creationId xmlns:a16="http://schemas.microsoft.com/office/drawing/2014/main" id="{AA97BEB4-115C-4381-BF6B-06A8BF582AE7}"/>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 name="Freeform 10">
            <a:extLst>
              <a:ext uri="{FF2B5EF4-FFF2-40B4-BE49-F238E27FC236}">
                <a16:creationId xmlns:a16="http://schemas.microsoft.com/office/drawing/2014/main" id="{42093722-2F82-48C5-A283-F1D4D336A03B}"/>
              </a:ext>
            </a:extLst>
          </p:cNvPr>
          <p:cNvSpPr/>
          <p:nvPr/>
        </p:nvSpPr>
        <p:spPr>
          <a:xfrm>
            <a:off x="1749034" y="73717"/>
            <a:ext cx="424986" cy="450315"/>
          </a:xfrm>
          <a:custGeom>
            <a:avLst/>
            <a:gdLst/>
            <a:ahLst/>
            <a:cxnLst/>
            <a:rect l="l" t="t" r="r" b="b"/>
            <a:pathLst>
              <a:path w="743859" h="743859">
                <a:moveTo>
                  <a:pt x="0" y="0"/>
                </a:moveTo>
                <a:lnTo>
                  <a:pt x="743859" y="0"/>
                </a:lnTo>
                <a:lnTo>
                  <a:pt x="743859" y="743859"/>
                </a:lnTo>
                <a:lnTo>
                  <a:pt x="0" y="74385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2" name="Rectangle 61">
            <a:extLst>
              <a:ext uri="{FF2B5EF4-FFF2-40B4-BE49-F238E27FC236}">
                <a16:creationId xmlns:a16="http://schemas.microsoft.com/office/drawing/2014/main" id="{038D4F7C-32B5-4ADE-BC0E-73771CA87B37}"/>
              </a:ext>
            </a:extLst>
          </p:cNvPr>
          <p:cNvSpPr/>
          <p:nvPr/>
        </p:nvSpPr>
        <p:spPr>
          <a:xfrm flipH="1">
            <a:off x="5971787" y="2796466"/>
            <a:ext cx="45719" cy="3438665"/>
          </a:xfrm>
          <a:prstGeom prst="rect">
            <a:avLst/>
          </a:prstGeom>
          <a:pattFill prst="pct60">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62">
            <a:extLst>
              <a:ext uri="{FF2B5EF4-FFF2-40B4-BE49-F238E27FC236}">
                <a16:creationId xmlns:a16="http://schemas.microsoft.com/office/drawing/2014/main" id="{368A8EB6-DC1A-434B-945D-6631CEF3A6E1}"/>
              </a:ext>
            </a:extLst>
          </p:cNvPr>
          <p:cNvSpPr/>
          <p:nvPr/>
        </p:nvSpPr>
        <p:spPr>
          <a:xfrm flipH="1">
            <a:off x="167599" y="2351272"/>
            <a:ext cx="45719" cy="2874146"/>
          </a:xfrm>
          <a:prstGeom prst="rect">
            <a:avLst/>
          </a:prstGeom>
          <a:pattFill prst="pct60">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xmlns:a14="http://schemas.microsoft.com/office/drawing/2010/main">
        <mc:Choice Requires="a14">
          <p:sp>
            <p:nvSpPr>
              <p:cNvPr id="64" name="ZoneTexte 63">
                <a:extLst>
                  <a:ext uri="{FF2B5EF4-FFF2-40B4-BE49-F238E27FC236}">
                    <a16:creationId xmlns:a16="http://schemas.microsoft.com/office/drawing/2014/main" id="{6DCDBD30-3982-4075-A36A-75295D4822EE}"/>
                  </a:ext>
                </a:extLst>
              </p:cNvPr>
              <p:cNvSpPr txBox="1"/>
              <p:nvPr/>
            </p:nvSpPr>
            <p:spPr>
              <a:xfrm>
                <a:off x="6140028" y="3832648"/>
                <a:ext cx="5358757" cy="2932726"/>
              </a:xfrm>
              <a:prstGeom prst="rect">
                <a:avLst/>
              </a:prstGeom>
              <a:noFill/>
            </p:spPr>
            <p:txBody>
              <a:bodyPr wrap="square" rtlCol="0">
                <a:spAutoFit/>
              </a:bodyPr>
              <a:lstStyle/>
              <a:p>
                <a:pPr algn="just">
                  <a:lnSpc>
                    <a:spcPct val="150000"/>
                  </a:lnSpc>
                </a:pPr>
                <a14:m>
                  <m:oMathPara xmlns:m="http://schemas.openxmlformats.org/officeDocument/2006/math">
                    <m:oMathParaPr>
                      <m:jc m:val="centerGroup"/>
                    </m:oMathParaPr>
                    <m:oMath xmlns:m="http://schemas.openxmlformats.org/officeDocument/2006/math">
                      <m:r>
                        <a:rPr lang="en-US" kern="0">
                          <a:latin typeface="Cambria Math" panose="02040503050406030204" pitchFamily="18" charset="0"/>
                        </a:rPr>
                        <m:t>𝑓</m:t>
                      </m:r>
                      <m:r>
                        <a:rPr lang="en-US" kern="0">
                          <a:latin typeface="Cambria Math" panose="02040503050406030204" pitchFamily="18" charset="0"/>
                        </a:rPr>
                        <m:t>(</m:t>
                      </m:r>
                      <m:sSub>
                        <m:sSubPr>
                          <m:ctrlPr>
                            <a:rPr lang="en-US" i="1" kern="0">
                              <a:latin typeface="Cambria Math" panose="02040503050406030204" pitchFamily="18" charset="0"/>
                            </a:rPr>
                          </m:ctrlPr>
                        </m:sSubPr>
                        <m:e>
                          <m:r>
                            <a:rPr lang="en-US" kern="0">
                              <a:latin typeface="Cambria Math" panose="02040503050406030204" pitchFamily="18" charset="0"/>
                            </a:rPr>
                            <m:t>𝑃</m:t>
                          </m:r>
                        </m:e>
                        <m:sub>
                          <m:r>
                            <a:rPr lang="en-US" kern="0">
                              <a:latin typeface="Cambria Math" panose="02040503050406030204" pitchFamily="18" charset="0"/>
                            </a:rPr>
                            <m:t>1</m:t>
                          </m:r>
                        </m:sub>
                      </m:sSub>
                      <m:r>
                        <a:rPr lang="en-US" kern="0">
                          <a:latin typeface="Cambria Math" panose="02040503050406030204" pitchFamily="18" charset="0"/>
                        </a:rPr>
                        <m:t>, </m:t>
                      </m:r>
                      <m:sSub>
                        <m:sSubPr>
                          <m:ctrlPr>
                            <a:rPr lang="en-US" i="1" kern="0">
                              <a:latin typeface="Cambria Math" panose="02040503050406030204" pitchFamily="18" charset="0"/>
                            </a:rPr>
                          </m:ctrlPr>
                        </m:sSubPr>
                        <m:e>
                          <m:r>
                            <a:rPr lang="en-US" kern="0">
                              <a:latin typeface="Cambria Math" panose="02040503050406030204" pitchFamily="18" charset="0"/>
                            </a:rPr>
                            <m:t>𝑃</m:t>
                          </m:r>
                        </m:e>
                        <m:sub>
                          <m:r>
                            <a:rPr lang="en-US" kern="0">
                              <a:latin typeface="Cambria Math" panose="02040503050406030204" pitchFamily="18" charset="0"/>
                            </a:rPr>
                            <m:t>2</m:t>
                          </m:r>
                        </m:sub>
                      </m:sSub>
                      <m:r>
                        <a:rPr lang="en-US" kern="0">
                          <a:latin typeface="Cambria Math" panose="02040503050406030204" pitchFamily="18" charset="0"/>
                        </a:rPr>
                        <m:t>,</m:t>
                      </m:r>
                      <m:sSub>
                        <m:sSubPr>
                          <m:ctrlPr>
                            <a:rPr lang="en-US" i="1" kern="0">
                              <a:latin typeface="Cambria Math" panose="02040503050406030204" pitchFamily="18" charset="0"/>
                            </a:rPr>
                          </m:ctrlPr>
                        </m:sSubPr>
                        <m:e>
                          <m:r>
                            <a:rPr lang="en-US" kern="0">
                              <a:latin typeface="Cambria Math" panose="02040503050406030204" pitchFamily="18" charset="0"/>
                            </a:rPr>
                            <m:t>𝑃</m:t>
                          </m:r>
                        </m:e>
                        <m:sub>
                          <m:r>
                            <a:rPr lang="en-US" kern="0">
                              <a:latin typeface="Cambria Math" panose="02040503050406030204" pitchFamily="18" charset="0"/>
                            </a:rPr>
                            <m:t>3</m:t>
                          </m:r>
                        </m:sub>
                      </m:sSub>
                      <m:r>
                        <a:rPr lang="en-US" kern="0">
                          <a:latin typeface="Cambria Math" panose="02040503050406030204" pitchFamily="18" charset="0"/>
                        </a:rPr>
                        <m:t>)=</m:t>
                      </m:r>
                      <m:f>
                        <m:fPr>
                          <m:ctrlPr>
                            <a:rPr lang="en-US" i="1" kern="0">
                              <a:latin typeface="Cambria Math" panose="02040503050406030204" pitchFamily="18" charset="0"/>
                            </a:rPr>
                          </m:ctrlPr>
                        </m:fPr>
                        <m:num>
                          <m:r>
                            <a:rPr lang="en-US" kern="0">
                              <a:latin typeface="Cambria Math" panose="02040503050406030204" pitchFamily="18" charset="0"/>
                            </a:rPr>
                            <m:t>1</m:t>
                          </m:r>
                        </m:num>
                        <m:den>
                          <m:r>
                            <a:rPr lang="en-US" kern="0">
                              <a:latin typeface="Cambria Math" panose="02040503050406030204" pitchFamily="18" charset="0"/>
                            </a:rPr>
                            <m:t>𝐵</m:t>
                          </m:r>
                          <m:d>
                            <m:dPr>
                              <m:ctrlPr>
                                <a:rPr lang="en-US" i="1" kern="0">
                                  <a:latin typeface="Cambria Math" panose="02040503050406030204" pitchFamily="18" charset="0"/>
                                </a:rPr>
                              </m:ctrlPr>
                            </m:dPr>
                            <m:e>
                              <m:r>
                                <a:rPr lang="en-US" kern="0">
                                  <a:latin typeface="Cambria Math" panose="02040503050406030204" pitchFamily="18" charset="0"/>
                                </a:rPr>
                                <m:t>𝛼</m:t>
                              </m:r>
                            </m:e>
                          </m:d>
                        </m:den>
                      </m:f>
                      <m:nary>
                        <m:naryPr>
                          <m:chr m:val="∏"/>
                          <m:ctrlPr>
                            <a:rPr lang="en-US" i="1" kern="0">
                              <a:latin typeface="Cambria Math" panose="02040503050406030204" pitchFamily="18" charset="0"/>
                            </a:rPr>
                          </m:ctrlPr>
                        </m:naryPr>
                        <m:sub>
                          <m:r>
                            <m:rPr>
                              <m:brk m:alnAt="23"/>
                            </m:rPr>
                            <a:rPr lang="en-US" kern="0">
                              <a:latin typeface="Cambria Math" panose="02040503050406030204" pitchFamily="18" charset="0"/>
                            </a:rPr>
                            <m:t>𝑖</m:t>
                          </m:r>
                          <m:r>
                            <a:rPr lang="en-US" kern="0">
                              <a:latin typeface="Cambria Math" panose="02040503050406030204" pitchFamily="18" charset="0"/>
                            </a:rPr>
                            <m:t>=1</m:t>
                          </m:r>
                        </m:sub>
                        <m:sup>
                          <m:r>
                            <a:rPr lang="en-US" kern="0">
                              <a:latin typeface="Cambria Math" panose="02040503050406030204" pitchFamily="18" charset="0"/>
                            </a:rPr>
                            <m:t>3</m:t>
                          </m:r>
                        </m:sup>
                        <m:e>
                          <m:sSubSup>
                            <m:sSubSupPr>
                              <m:ctrlPr>
                                <a:rPr lang="fr-FR" i="1" kern="0">
                                  <a:latin typeface="Cambria Math" panose="02040503050406030204" pitchFamily="18" charset="0"/>
                                </a:rPr>
                              </m:ctrlPr>
                            </m:sSubSupPr>
                            <m:e>
                              <m:r>
                                <a:rPr lang="en-US" kern="0">
                                  <a:latin typeface="Cambria Math" panose="02040503050406030204" pitchFamily="18" charset="0"/>
                                </a:rPr>
                                <m:t>𝑃</m:t>
                              </m:r>
                            </m:e>
                            <m:sub>
                              <m:r>
                                <a:rPr lang="en-US" kern="0">
                                  <a:latin typeface="Cambria Math" panose="02040503050406030204" pitchFamily="18" charset="0"/>
                                </a:rPr>
                                <m:t>𝑖</m:t>
                              </m:r>
                            </m:sub>
                            <m:sup>
                              <m:sSub>
                                <m:sSubPr>
                                  <m:ctrlPr>
                                    <a:rPr lang="en-US" i="1" kern="0">
                                      <a:latin typeface="Cambria Math" panose="02040503050406030204" pitchFamily="18" charset="0"/>
                                    </a:rPr>
                                  </m:ctrlPr>
                                </m:sSubPr>
                                <m:e>
                                  <m:r>
                                    <a:rPr lang="en-US" kern="0">
                                      <a:latin typeface="Cambria Math" panose="02040503050406030204" pitchFamily="18" charset="0"/>
                                    </a:rPr>
                                    <m:t>𝛼</m:t>
                                  </m:r>
                                </m:e>
                                <m:sub>
                                  <m:r>
                                    <a:rPr lang="en-US" kern="0">
                                      <a:latin typeface="Cambria Math" panose="02040503050406030204" pitchFamily="18" charset="0"/>
                                    </a:rPr>
                                    <m:t>𝑖</m:t>
                                  </m:r>
                                </m:sub>
                              </m:sSub>
                              <m:r>
                                <a:rPr lang="en-US" kern="0">
                                  <a:latin typeface="Cambria Math" panose="02040503050406030204" pitchFamily="18" charset="0"/>
                                </a:rPr>
                                <m:t>−1</m:t>
                              </m:r>
                            </m:sup>
                          </m:sSubSup>
                        </m:e>
                      </m:nary>
                    </m:oMath>
                  </m:oMathPara>
                </a14:m>
                <a:endParaRPr lang="fr-FR" kern="0" dirty="0">
                  <a:latin typeface="Atkinson Hyperlegible"/>
                </a:endParaRPr>
              </a:p>
              <a:p>
                <a:endParaRPr lang="fr-FR" kern="0" dirty="0">
                  <a:latin typeface="Atkinson Hyperlegible"/>
                </a:endParaRPr>
              </a:p>
              <a:p>
                <a:r>
                  <a:rPr lang="fr-FR" kern="0" dirty="0">
                    <a:latin typeface="Atkinson Hyperlegible"/>
                  </a:rPr>
                  <a:t>où </a:t>
                </a:r>
                <a14:m>
                  <m:oMath xmlns:m="http://schemas.openxmlformats.org/officeDocument/2006/math">
                    <m:r>
                      <a:rPr lang="en-US" kern="0">
                        <a:latin typeface="Cambria Math" panose="02040503050406030204" pitchFamily="18" charset="0"/>
                      </a:rPr>
                      <m:t>𝐵</m:t>
                    </m:r>
                    <m:d>
                      <m:dPr>
                        <m:ctrlPr>
                          <a:rPr lang="en-US" i="1" kern="0">
                            <a:latin typeface="Cambria Math" panose="02040503050406030204" pitchFamily="18" charset="0"/>
                          </a:rPr>
                        </m:ctrlPr>
                      </m:dPr>
                      <m:e>
                        <m:r>
                          <a:rPr lang="en-US" kern="0">
                            <a:latin typeface="Cambria Math" panose="02040503050406030204" pitchFamily="18" charset="0"/>
                          </a:rPr>
                          <m:t>𝛼</m:t>
                        </m:r>
                      </m:e>
                    </m:d>
                  </m:oMath>
                </a14:m>
                <a:r>
                  <a:rPr lang="fr-FR" kern="0" dirty="0">
                    <a:latin typeface="Atkinson Hyperlegible"/>
                  </a:rPr>
                  <a:t> s’obtient avec la loi gamma. Les moments permettent la comparaison de :</a:t>
                </a:r>
              </a:p>
              <a:p>
                <a:endParaRPr lang="fr-FR" kern="0" dirty="0">
                  <a:latin typeface="Atkinson Hyperlegible"/>
                </a:endParaRPr>
              </a:p>
              <a:p>
                <a:pPr>
                  <a:buFont typeface="Arial" panose="020B0604020202020204" pitchFamily="34" charset="0"/>
                  <a:buChar char="•"/>
                </a:pPr>
                <a14:m>
                  <m:oMath xmlns:m="http://schemas.openxmlformats.org/officeDocument/2006/math">
                    <m:r>
                      <a:rPr lang="en-US" kern="0">
                        <a:latin typeface="Cambria Math" panose="02040503050406030204" pitchFamily="18" charset="0"/>
                      </a:rPr>
                      <m:t>𝐿𝑎</m:t>
                    </m:r>
                    <m:r>
                      <a:rPr lang="en-US" kern="0">
                        <a:latin typeface="Cambria Math" panose="02040503050406030204" pitchFamily="18" charset="0"/>
                      </a:rPr>
                      <m:t> </m:t>
                    </m:r>
                  </m:oMath>
                </a14:m>
                <a:r>
                  <a:rPr lang="en-US" kern="0" dirty="0">
                    <a:latin typeface="Atkinson Hyperlegible"/>
                  </a:rPr>
                  <a:t>tendance centrale des </a:t>
                </a:r>
                <a:r>
                  <a:rPr lang="en-US" kern="0" dirty="0" err="1">
                    <a:latin typeface="Atkinson Hyperlegible"/>
                  </a:rPr>
                  <a:t>secteurs</a:t>
                </a:r>
                <a:endParaRPr lang="en-US" kern="0" dirty="0">
                  <a:latin typeface="Atkinson Hyperlegible"/>
                </a:endParaRPr>
              </a:p>
              <a:p>
                <a:pPr>
                  <a:buFont typeface="Arial" panose="020B0604020202020204" pitchFamily="34" charset="0"/>
                  <a:buChar char="•"/>
                </a:pPr>
                <a:r>
                  <a:rPr lang="en-US" kern="0" dirty="0">
                    <a:latin typeface="Atkinson Hyperlegible"/>
                  </a:rPr>
                  <a:t>La </a:t>
                </a:r>
                <a:r>
                  <a:rPr lang="en-US" kern="0" dirty="0" err="1">
                    <a:latin typeface="Atkinson Hyperlegible"/>
                  </a:rPr>
                  <a:t>volatilit</a:t>
                </a:r>
                <a:r>
                  <a:rPr lang="fr-FR" kern="0" dirty="0">
                    <a:latin typeface="Atkinson Hyperlegible"/>
                  </a:rPr>
                  <a:t>é</a:t>
                </a:r>
                <a:r>
                  <a:rPr lang="en-US" kern="0" dirty="0">
                    <a:latin typeface="Atkinson Hyperlegible"/>
                  </a:rPr>
                  <a:t> des </a:t>
                </a:r>
                <a:r>
                  <a:rPr lang="en-US" kern="0" dirty="0" err="1">
                    <a:latin typeface="Atkinson Hyperlegible"/>
                  </a:rPr>
                  <a:t>secteurs</a:t>
                </a:r>
                <a:endParaRPr lang="en-US" kern="0" dirty="0">
                  <a:latin typeface="Atkinson Hyperlegible"/>
                </a:endParaRPr>
              </a:p>
            </p:txBody>
          </p:sp>
        </mc:Choice>
        <mc:Fallback xmlns="">
          <p:sp>
            <p:nvSpPr>
              <p:cNvPr id="64" name="ZoneTexte 63">
                <a:extLst>
                  <a:ext uri="{FF2B5EF4-FFF2-40B4-BE49-F238E27FC236}">
                    <a16:creationId xmlns:a16="http://schemas.microsoft.com/office/drawing/2014/main" id="{6DCDBD30-3982-4075-A36A-75295D4822EE}"/>
                  </a:ext>
                </a:extLst>
              </p:cNvPr>
              <p:cNvSpPr txBox="1">
                <a:spLocks noRot="1" noChangeAspect="1" noMove="1" noResize="1" noEditPoints="1" noAdjustHandles="1" noChangeArrowheads="1" noChangeShapeType="1" noTextEdit="1"/>
              </p:cNvSpPr>
              <p:nvPr/>
            </p:nvSpPr>
            <p:spPr>
              <a:xfrm>
                <a:off x="6140028" y="3832648"/>
                <a:ext cx="5358757" cy="2932726"/>
              </a:xfrm>
              <a:prstGeom prst="rect">
                <a:avLst/>
              </a:prstGeom>
              <a:blipFill>
                <a:blip r:embed="rId10"/>
                <a:stretch>
                  <a:fillRect l="-910" b="-2495"/>
                </a:stretch>
              </a:blipFill>
            </p:spPr>
            <p:txBody>
              <a:bodyPr/>
              <a:lstStyle/>
              <a:p>
                <a:r>
                  <a:rPr lang="en-US">
                    <a:noFill/>
                  </a:rPr>
                  <a:t> </a:t>
                </a:r>
              </a:p>
            </p:txBody>
          </p:sp>
        </mc:Fallback>
      </mc:AlternateContent>
      <p:sp>
        <p:nvSpPr>
          <p:cNvPr id="2" name="ZoneTexte 1">
            <a:extLst>
              <a:ext uri="{FF2B5EF4-FFF2-40B4-BE49-F238E27FC236}">
                <a16:creationId xmlns:a16="http://schemas.microsoft.com/office/drawing/2014/main" id="{2E2F94CF-F5D6-4728-9158-54AB41357D66}"/>
              </a:ext>
            </a:extLst>
          </p:cNvPr>
          <p:cNvSpPr txBox="1"/>
          <p:nvPr/>
        </p:nvSpPr>
        <p:spPr>
          <a:xfrm>
            <a:off x="2230142" y="687880"/>
            <a:ext cx="9388859" cy="1711366"/>
          </a:xfrm>
          <a:prstGeom prst="rect">
            <a:avLst/>
          </a:prstGeom>
          <a:noFill/>
        </p:spPr>
        <p:txBody>
          <a:bodyPr wrap="square" rtlCol="0">
            <a:spAutoFit/>
          </a:bodyPr>
          <a:lstStyle/>
          <a:p>
            <a:pPr algn="just">
              <a:lnSpc>
                <a:spcPct val="150000"/>
              </a:lnSpc>
            </a:pPr>
            <a:endParaRPr lang="fr-FR" kern="0" dirty="0">
              <a:latin typeface="Atkinson Hyperlegible"/>
            </a:endParaRPr>
          </a:p>
          <a:p>
            <a:pPr algn="just">
              <a:lnSpc>
                <a:spcPct val="150000"/>
              </a:lnSpc>
            </a:pPr>
            <a:r>
              <a:rPr lang="en-US" kern="0" dirty="0">
                <a:latin typeface="Atkinson Hyperlegible"/>
              </a:rPr>
              <a:t>A la suite </a:t>
            </a:r>
            <a:r>
              <a:rPr lang="en-US" kern="0" dirty="0" err="1">
                <a:latin typeface="Atkinson Hyperlegible"/>
              </a:rPr>
              <a:t>traitement</a:t>
            </a:r>
            <a:r>
              <a:rPr lang="en-US" kern="0" dirty="0">
                <a:latin typeface="Atkinson Hyperlegible"/>
              </a:rPr>
              <a:t> des </a:t>
            </a:r>
            <a:r>
              <a:rPr lang="en-US" kern="0" dirty="0" err="1">
                <a:latin typeface="Atkinson Hyperlegible"/>
              </a:rPr>
              <a:t>donn</a:t>
            </a:r>
            <a:r>
              <a:rPr lang="fr-FR" kern="0" dirty="0">
                <a:latin typeface="Atkinson Hyperlegible"/>
              </a:rPr>
              <a:t>é</a:t>
            </a:r>
            <a:r>
              <a:rPr lang="en-US" kern="0" dirty="0">
                <a:latin typeface="Atkinson Hyperlegible"/>
              </a:rPr>
              <a:t>es, </a:t>
            </a:r>
            <a:r>
              <a:rPr lang="fr-FR" kern="0" dirty="0">
                <a:latin typeface="Atkinson Hyperlegible"/>
              </a:rPr>
              <a:t>nous avons recours à un modèle de Dirichlet pour la </a:t>
            </a:r>
            <a:r>
              <a:rPr lang="fr-FR" kern="0" dirty="0" err="1">
                <a:latin typeface="Atkinson Hyperlegible"/>
              </a:rPr>
              <a:t>modelisation</a:t>
            </a:r>
            <a:r>
              <a:rPr lang="fr-FR" kern="0" dirty="0">
                <a:latin typeface="Atkinson Hyperlegible"/>
              </a:rPr>
              <a:t>. Ce modèle est assez flexible, spécifiquement conçu pour les variables multivariées composées de proportions sommant à 1.</a:t>
            </a:r>
            <a:endParaRPr lang="en-US" kern="0" dirty="0">
              <a:latin typeface="Atkinson Hyperlegible"/>
            </a:endParaRPr>
          </a:p>
        </p:txBody>
      </p:sp>
    </p:spTree>
    <p:extLst>
      <p:ext uri="{BB962C8B-B14F-4D97-AF65-F5344CB8AC3E}">
        <p14:creationId xmlns:p14="http://schemas.microsoft.com/office/powerpoint/2010/main" val="270742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2250"/>
        </a:solidFill>
        <a:effectLst/>
      </p:bgPr>
    </p:bg>
    <p:spTree>
      <p:nvGrpSpPr>
        <p:cNvPr id="1" name=""/>
        <p:cNvGrpSpPr/>
        <p:nvPr/>
      </p:nvGrpSpPr>
      <p:grpSpPr>
        <a:xfrm>
          <a:off x="0" y="0"/>
          <a:ext cx="0" cy="0"/>
          <a:chOff x="0" y="0"/>
          <a:chExt cx="0" cy="0"/>
        </a:xfrm>
      </p:grpSpPr>
      <p:sp>
        <p:nvSpPr>
          <p:cNvPr id="2" name="Freeform 2"/>
          <p:cNvSpPr/>
          <p:nvPr/>
        </p:nvSpPr>
        <p:spPr>
          <a:xfrm>
            <a:off x="7387864" y="-361330"/>
            <a:ext cx="4804136" cy="7219330"/>
          </a:xfrm>
          <a:custGeom>
            <a:avLst/>
            <a:gdLst/>
            <a:ahLst/>
            <a:cxnLst/>
            <a:rect l="l" t="t" r="r" b="b"/>
            <a:pathLst>
              <a:path w="7206204" h="10828995">
                <a:moveTo>
                  <a:pt x="0" y="0"/>
                </a:moveTo>
                <a:lnTo>
                  <a:pt x="7206204" y="0"/>
                </a:lnTo>
                <a:lnTo>
                  <a:pt x="7206204" y="10828995"/>
                </a:lnTo>
                <a:lnTo>
                  <a:pt x="0" y="10828995"/>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fr-FR" dirty="0"/>
          </a:p>
        </p:txBody>
      </p:sp>
      <p:grpSp>
        <p:nvGrpSpPr>
          <p:cNvPr id="3" name="Group 3"/>
          <p:cNvGrpSpPr/>
          <p:nvPr/>
        </p:nvGrpSpPr>
        <p:grpSpPr>
          <a:xfrm rot="-5400000">
            <a:off x="6752478" y="3405959"/>
            <a:ext cx="1117901" cy="46082"/>
            <a:chOff x="0" y="0"/>
            <a:chExt cx="441640" cy="18205"/>
          </a:xfrm>
        </p:grpSpPr>
        <p:sp>
          <p:nvSpPr>
            <p:cNvPr id="4" name="Freeform 4"/>
            <p:cNvSpPr/>
            <p:nvPr/>
          </p:nvSpPr>
          <p:spPr>
            <a:xfrm>
              <a:off x="0" y="0"/>
              <a:ext cx="441640" cy="18205"/>
            </a:xfrm>
            <a:custGeom>
              <a:avLst/>
              <a:gdLst/>
              <a:ahLst/>
              <a:cxnLst/>
              <a:rect l="l" t="t" r="r" b="b"/>
              <a:pathLst>
                <a:path w="441640" h="18205">
                  <a:moveTo>
                    <a:pt x="0" y="0"/>
                  </a:moveTo>
                  <a:lnTo>
                    <a:pt x="441640" y="0"/>
                  </a:lnTo>
                  <a:lnTo>
                    <a:pt x="441640" y="18205"/>
                  </a:lnTo>
                  <a:lnTo>
                    <a:pt x="0" y="18205"/>
                  </a:lnTo>
                  <a:close/>
                </a:path>
              </a:pathLst>
            </a:custGeom>
            <a:solidFill>
              <a:srgbClr val="F7E7D7"/>
            </a:solidFill>
          </p:spPr>
        </p:sp>
        <p:sp>
          <p:nvSpPr>
            <p:cNvPr id="5" name="TextBox 5"/>
            <p:cNvSpPr txBox="1"/>
            <p:nvPr/>
          </p:nvSpPr>
          <p:spPr>
            <a:xfrm>
              <a:off x="0" y="-38100"/>
              <a:ext cx="441640" cy="56305"/>
            </a:xfrm>
            <a:prstGeom prst="rect">
              <a:avLst/>
            </a:prstGeom>
          </p:spPr>
          <p:txBody>
            <a:bodyPr lIns="33867" tIns="33867" rIns="33867" bIns="33867" rtlCol="0" anchor="ctr"/>
            <a:lstStyle/>
            <a:p>
              <a:pPr algn="ctr" defTabSz="609630">
                <a:lnSpc>
                  <a:spcPts val="1773"/>
                </a:lnSpc>
              </a:pPr>
              <a:endParaRPr sz="1200">
                <a:solidFill>
                  <a:prstClr val="black"/>
                </a:solidFill>
                <a:latin typeface="Calibri"/>
              </a:endParaRPr>
            </a:p>
          </p:txBody>
        </p:sp>
      </p:grpSp>
      <p:sp>
        <p:nvSpPr>
          <p:cNvPr id="6" name="Freeform 6"/>
          <p:cNvSpPr/>
          <p:nvPr/>
        </p:nvSpPr>
        <p:spPr>
          <a:xfrm>
            <a:off x="9384590" y="3003023"/>
            <a:ext cx="399376" cy="600155"/>
          </a:xfrm>
          <a:custGeom>
            <a:avLst/>
            <a:gdLst/>
            <a:ahLst/>
            <a:cxnLst/>
            <a:rect l="l" t="t" r="r" b="b"/>
            <a:pathLst>
              <a:path w="599064" h="900233">
                <a:moveTo>
                  <a:pt x="0" y="0"/>
                </a:moveTo>
                <a:lnTo>
                  <a:pt x="599064" y="0"/>
                </a:lnTo>
                <a:lnTo>
                  <a:pt x="599064" y="900233"/>
                </a:lnTo>
                <a:lnTo>
                  <a:pt x="0" y="9002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2546302" y="3003023"/>
            <a:ext cx="5259755" cy="658835"/>
          </a:xfrm>
          <a:prstGeom prst="rect">
            <a:avLst/>
          </a:prstGeom>
        </p:spPr>
        <p:txBody>
          <a:bodyPr lIns="0" tIns="0" rIns="0" bIns="0" rtlCol="0" anchor="t">
            <a:spAutoFit/>
          </a:bodyPr>
          <a:lstStyle/>
          <a:p>
            <a:pPr defTabSz="609630">
              <a:lnSpc>
                <a:spcPts val="4992"/>
              </a:lnSpc>
            </a:pPr>
            <a:r>
              <a:rPr lang="en-US" sz="5255" spc="-26" dirty="0">
                <a:solidFill>
                  <a:srgbClr val="F7E7D7"/>
                </a:solidFill>
                <a:latin typeface="League Spartan"/>
              </a:rPr>
              <a:t>RESULTATS</a:t>
            </a:r>
          </a:p>
        </p:txBody>
      </p:sp>
      <p:sp>
        <p:nvSpPr>
          <p:cNvPr id="8" name="TextBox 8"/>
          <p:cNvSpPr txBox="1"/>
          <p:nvPr/>
        </p:nvSpPr>
        <p:spPr>
          <a:xfrm>
            <a:off x="9292037" y="3987951"/>
            <a:ext cx="2608589" cy="366254"/>
          </a:xfrm>
          <a:prstGeom prst="rect">
            <a:avLst/>
          </a:prstGeom>
        </p:spPr>
        <p:txBody>
          <a:bodyPr lIns="0" tIns="0" rIns="0" bIns="0" rtlCol="0" anchor="t">
            <a:spAutoFit/>
          </a:bodyPr>
          <a:lstStyle/>
          <a:p>
            <a:pPr defTabSz="609630">
              <a:lnSpc>
                <a:spcPts val="2394"/>
              </a:lnSpc>
            </a:pPr>
            <a:r>
              <a:rPr lang="en-US" sz="4000" dirty="0">
                <a:solidFill>
                  <a:srgbClr val="F7E7D7"/>
                </a:solidFill>
                <a:latin typeface="Gotham"/>
              </a:rPr>
              <a:t>04</a:t>
            </a:r>
          </a:p>
        </p:txBody>
      </p:sp>
      <p:sp>
        <p:nvSpPr>
          <p:cNvPr id="9" name="TextBox 8">
            <a:extLst>
              <a:ext uri="{FF2B5EF4-FFF2-40B4-BE49-F238E27FC236}">
                <a16:creationId xmlns:a16="http://schemas.microsoft.com/office/drawing/2014/main" id="{3DDCDFE0-96EC-41E6-8684-C000771A7780}"/>
              </a:ext>
            </a:extLst>
          </p:cNvPr>
          <p:cNvSpPr txBox="1"/>
          <p:nvPr/>
        </p:nvSpPr>
        <p:spPr>
          <a:xfrm>
            <a:off x="3331487" y="4130141"/>
            <a:ext cx="2608589" cy="312073"/>
          </a:xfrm>
          <a:prstGeom prst="rect">
            <a:avLst/>
          </a:prstGeom>
        </p:spPr>
        <p:txBody>
          <a:bodyPr lIns="0" tIns="0" rIns="0" bIns="0" rtlCol="0" anchor="t">
            <a:spAutoFit/>
          </a:bodyPr>
          <a:lstStyle/>
          <a:p>
            <a:pPr defTabSz="609630">
              <a:lnSpc>
                <a:spcPts val="2394"/>
              </a:lnSpc>
            </a:pPr>
            <a:r>
              <a:rPr lang="en-US" sz="2400" i="1" dirty="0">
                <a:solidFill>
                  <a:srgbClr val="F7E7D7"/>
                </a:solidFill>
                <a:latin typeface="Gotham"/>
              </a:rPr>
              <a:t>Juin 2025</a:t>
            </a:r>
          </a:p>
        </p:txBody>
      </p:sp>
    </p:spTree>
    <p:extLst>
      <p:ext uri="{BB962C8B-B14F-4D97-AF65-F5344CB8AC3E}">
        <p14:creationId xmlns:p14="http://schemas.microsoft.com/office/powerpoint/2010/main" val="9654743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grpSp>
        <p:nvGrpSpPr>
          <p:cNvPr id="445" name="Google Shape;445;p37"/>
          <p:cNvGrpSpPr/>
          <p:nvPr/>
        </p:nvGrpSpPr>
        <p:grpSpPr>
          <a:xfrm>
            <a:off x="9090168" y="1730189"/>
            <a:ext cx="3101833" cy="5180011"/>
            <a:chOff x="6817625" y="1297642"/>
            <a:chExt cx="2326375" cy="3885008"/>
          </a:xfrm>
        </p:grpSpPr>
        <p:pic>
          <p:nvPicPr>
            <p:cNvPr id="446" name="Google Shape;446;p37"/>
            <p:cNvPicPr preferRelativeResize="0"/>
            <p:nvPr/>
          </p:nvPicPr>
          <p:blipFill rotWithShape="1">
            <a:blip r:embed="rId3">
              <a:alphaModFix/>
            </a:blip>
            <a:srcRect l="17266" t="-5105" b="64000"/>
            <a:stretch/>
          </p:blipFill>
          <p:spPr>
            <a:xfrm rot="-5400000">
              <a:off x="7131375" y="3170050"/>
              <a:ext cx="2751375" cy="1273825"/>
            </a:xfrm>
            <a:prstGeom prst="rect">
              <a:avLst/>
            </a:prstGeom>
            <a:noFill/>
            <a:ln>
              <a:noFill/>
            </a:ln>
          </p:spPr>
        </p:pic>
        <p:pic>
          <p:nvPicPr>
            <p:cNvPr id="447" name="Google Shape;447;p37"/>
            <p:cNvPicPr preferRelativeResize="0"/>
            <p:nvPr/>
          </p:nvPicPr>
          <p:blipFill rotWithShape="1">
            <a:blip r:embed="rId4">
              <a:alphaModFix/>
            </a:blip>
            <a:srcRect l="11254" r="13011" b="50881"/>
            <a:stretch/>
          </p:blipFill>
          <p:spPr>
            <a:xfrm rot="-5400000">
              <a:off x="7662509" y="1721936"/>
              <a:ext cx="1905760" cy="1057172"/>
            </a:xfrm>
            <a:prstGeom prst="rect">
              <a:avLst/>
            </a:prstGeom>
            <a:noFill/>
            <a:ln>
              <a:noFill/>
            </a:ln>
          </p:spPr>
        </p:pic>
        <p:pic>
          <p:nvPicPr>
            <p:cNvPr id="448" name="Google Shape;448;p37"/>
            <p:cNvPicPr preferRelativeResize="0"/>
            <p:nvPr/>
          </p:nvPicPr>
          <p:blipFill rotWithShape="1">
            <a:blip r:embed="rId3">
              <a:alphaModFix/>
            </a:blip>
            <a:srcRect l="57583" t="1038" r="12099" b="47015"/>
            <a:stretch/>
          </p:blipFill>
          <p:spPr>
            <a:xfrm rot="-5400000">
              <a:off x="7252225" y="3251753"/>
              <a:ext cx="1457151" cy="2326350"/>
            </a:xfrm>
            <a:prstGeom prst="rect">
              <a:avLst/>
            </a:prstGeom>
            <a:noFill/>
            <a:ln>
              <a:noFill/>
            </a:ln>
          </p:spPr>
        </p:pic>
        <p:pic>
          <p:nvPicPr>
            <p:cNvPr id="449" name="Google Shape;449;p37"/>
            <p:cNvPicPr preferRelativeResize="0"/>
            <p:nvPr/>
          </p:nvPicPr>
          <p:blipFill rotWithShape="1">
            <a:blip r:embed="rId5">
              <a:alphaModFix/>
            </a:blip>
            <a:srcRect b="50443"/>
            <a:stretch/>
          </p:blipFill>
          <p:spPr>
            <a:xfrm rot="-5400000">
              <a:off x="8463824" y="3592096"/>
              <a:ext cx="930577" cy="429725"/>
            </a:xfrm>
            <a:prstGeom prst="rect">
              <a:avLst/>
            </a:prstGeom>
            <a:noFill/>
            <a:ln>
              <a:noFill/>
            </a:ln>
          </p:spPr>
        </p:pic>
        <p:pic>
          <p:nvPicPr>
            <p:cNvPr id="450" name="Google Shape;450;p37"/>
            <p:cNvPicPr preferRelativeResize="0"/>
            <p:nvPr/>
          </p:nvPicPr>
          <p:blipFill rotWithShape="1">
            <a:blip r:embed="rId5">
              <a:alphaModFix/>
            </a:blip>
            <a:srcRect b="50443"/>
            <a:stretch/>
          </p:blipFill>
          <p:spPr>
            <a:xfrm rot="-5400000">
              <a:off x="8178413" y="4041863"/>
              <a:ext cx="1321100" cy="610075"/>
            </a:xfrm>
            <a:prstGeom prst="rect">
              <a:avLst/>
            </a:prstGeom>
            <a:noFill/>
            <a:ln>
              <a:noFill/>
            </a:ln>
          </p:spPr>
        </p:pic>
      </p:grpSp>
      <p:grpSp>
        <p:nvGrpSpPr>
          <p:cNvPr id="451" name="Google Shape;451;p37"/>
          <p:cNvGrpSpPr/>
          <p:nvPr/>
        </p:nvGrpSpPr>
        <p:grpSpPr>
          <a:xfrm>
            <a:off x="1" y="-35"/>
            <a:ext cx="3268092" cy="3986387"/>
            <a:chOff x="-52973" y="-32"/>
            <a:chExt cx="2858723" cy="3487042"/>
          </a:xfrm>
        </p:grpSpPr>
        <p:pic>
          <p:nvPicPr>
            <p:cNvPr id="452" name="Google Shape;452;p37"/>
            <p:cNvPicPr preferRelativeResize="0"/>
            <p:nvPr/>
          </p:nvPicPr>
          <p:blipFill rotWithShape="1">
            <a:blip r:embed="rId3">
              <a:alphaModFix/>
            </a:blip>
            <a:srcRect t="4102" b="50813"/>
            <a:stretch/>
          </p:blipFill>
          <p:spPr>
            <a:xfrm rot="5400000" flipH="1">
              <a:off x="-1036293" y="1011032"/>
              <a:ext cx="3487035" cy="1464923"/>
            </a:xfrm>
            <a:prstGeom prst="rect">
              <a:avLst/>
            </a:prstGeom>
            <a:noFill/>
            <a:ln>
              <a:noFill/>
            </a:ln>
          </p:spPr>
        </p:pic>
        <p:pic>
          <p:nvPicPr>
            <p:cNvPr id="453" name="Google Shape;453;p37"/>
            <p:cNvPicPr preferRelativeResize="0"/>
            <p:nvPr/>
          </p:nvPicPr>
          <p:blipFill rotWithShape="1">
            <a:blip r:embed="rId3">
              <a:alphaModFix/>
            </a:blip>
            <a:srcRect l="5516" t="-5104" r="37551" b="30035"/>
            <a:stretch/>
          </p:blipFill>
          <p:spPr>
            <a:xfrm rot="5400000" flipH="1">
              <a:off x="213027" y="-261194"/>
              <a:ext cx="2326757" cy="2858688"/>
            </a:xfrm>
            <a:prstGeom prst="rect">
              <a:avLst/>
            </a:prstGeom>
            <a:noFill/>
            <a:ln>
              <a:noFill/>
            </a:ln>
          </p:spPr>
        </p:pic>
        <p:pic>
          <p:nvPicPr>
            <p:cNvPr id="454" name="Google Shape;454;p37"/>
            <p:cNvPicPr preferRelativeResize="0"/>
            <p:nvPr/>
          </p:nvPicPr>
          <p:blipFill rotWithShape="1">
            <a:blip r:embed="rId3">
              <a:alphaModFix/>
            </a:blip>
            <a:srcRect l="5517" t="-5104" b="30035"/>
            <a:stretch/>
          </p:blipFill>
          <p:spPr>
            <a:xfrm rot="5400000" flipH="1">
              <a:off x="-373534" y="716351"/>
              <a:ext cx="2469720" cy="1828595"/>
            </a:xfrm>
            <a:prstGeom prst="rect">
              <a:avLst/>
            </a:prstGeom>
            <a:noFill/>
            <a:ln>
              <a:noFill/>
            </a:ln>
          </p:spPr>
        </p:pic>
        <p:pic>
          <p:nvPicPr>
            <p:cNvPr id="455" name="Google Shape;455;p37"/>
            <p:cNvPicPr preferRelativeResize="0"/>
            <p:nvPr/>
          </p:nvPicPr>
          <p:blipFill rotWithShape="1">
            <a:blip r:embed="rId3">
              <a:alphaModFix/>
            </a:blip>
            <a:srcRect t="4102" b="50813"/>
            <a:stretch/>
          </p:blipFill>
          <p:spPr>
            <a:xfrm rot="5400000" flipH="1">
              <a:off x="-762517" y="729513"/>
              <a:ext cx="2516261" cy="1057172"/>
            </a:xfrm>
            <a:prstGeom prst="rect">
              <a:avLst/>
            </a:prstGeom>
            <a:noFill/>
            <a:ln>
              <a:noFill/>
            </a:ln>
          </p:spPr>
        </p:pic>
        <p:pic>
          <p:nvPicPr>
            <p:cNvPr id="456" name="Google Shape;456;p37"/>
            <p:cNvPicPr preferRelativeResize="0"/>
            <p:nvPr/>
          </p:nvPicPr>
          <p:blipFill rotWithShape="1">
            <a:blip r:embed="rId3">
              <a:alphaModFix/>
            </a:blip>
            <a:srcRect l="5518" t="-5104" r="50852" b="30035"/>
            <a:stretch/>
          </p:blipFill>
          <p:spPr>
            <a:xfrm rot="5400000" flipH="1">
              <a:off x="335217" y="7616"/>
              <a:ext cx="1286629" cy="2062998"/>
            </a:xfrm>
            <a:prstGeom prst="rect">
              <a:avLst/>
            </a:prstGeom>
            <a:noFill/>
            <a:ln>
              <a:noFill/>
            </a:ln>
          </p:spPr>
        </p:pic>
        <p:pic>
          <p:nvPicPr>
            <p:cNvPr id="457" name="Google Shape;457;p37"/>
            <p:cNvPicPr preferRelativeResize="0"/>
            <p:nvPr/>
          </p:nvPicPr>
          <p:blipFill rotWithShape="1">
            <a:blip r:embed="rId5">
              <a:alphaModFix/>
            </a:blip>
            <a:srcRect b="50443"/>
            <a:stretch/>
          </p:blipFill>
          <p:spPr>
            <a:xfrm rot="5400000" flipH="1">
              <a:off x="-483904" y="430917"/>
              <a:ext cx="1601443" cy="739569"/>
            </a:xfrm>
            <a:prstGeom prst="rect">
              <a:avLst/>
            </a:prstGeom>
            <a:noFill/>
            <a:ln>
              <a:noFill/>
            </a:ln>
          </p:spPr>
        </p:pic>
        <p:pic>
          <p:nvPicPr>
            <p:cNvPr id="458" name="Google Shape;458;p37"/>
            <p:cNvPicPr preferRelativeResize="0"/>
            <p:nvPr/>
          </p:nvPicPr>
          <p:blipFill rotWithShape="1">
            <a:blip r:embed="rId5">
              <a:alphaModFix/>
            </a:blip>
            <a:srcRect b="50443"/>
            <a:stretch/>
          </p:blipFill>
          <p:spPr>
            <a:xfrm rot="5400000" flipH="1">
              <a:off x="177810" y="430917"/>
              <a:ext cx="1601443" cy="739569"/>
            </a:xfrm>
            <a:prstGeom prst="rect">
              <a:avLst/>
            </a:prstGeom>
            <a:noFill/>
            <a:ln>
              <a:noFill/>
            </a:ln>
          </p:spPr>
        </p:pic>
        <p:pic>
          <p:nvPicPr>
            <p:cNvPr id="459" name="Google Shape;459;p37"/>
            <p:cNvPicPr preferRelativeResize="0"/>
            <p:nvPr/>
          </p:nvPicPr>
          <p:blipFill rotWithShape="1">
            <a:blip r:embed="rId4">
              <a:alphaModFix/>
            </a:blip>
            <a:srcRect l="11254" r="13011" b="50881"/>
            <a:stretch/>
          </p:blipFill>
          <p:spPr>
            <a:xfrm rot="5400000" flipH="1">
              <a:off x="-400940" y="1132844"/>
              <a:ext cx="1562921" cy="866988"/>
            </a:xfrm>
            <a:prstGeom prst="rect">
              <a:avLst/>
            </a:prstGeom>
            <a:noFill/>
            <a:ln>
              <a:noFill/>
            </a:ln>
          </p:spPr>
        </p:pic>
      </p:grpSp>
      <p:sp>
        <p:nvSpPr>
          <p:cNvPr id="460" name="Google Shape;460;p37"/>
          <p:cNvSpPr txBox="1">
            <a:spLocks noGrp="1"/>
          </p:cNvSpPr>
          <p:nvPr>
            <p:ph type="title"/>
          </p:nvPr>
        </p:nvSpPr>
        <p:spPr>
          <a:xfrm>
            <a:off x="2113277" y="31121"/>
            <a:ext cx="9970993" cy="709200"/>
          </a:xfrm>
          <a:prstGeom prst="rect">
            <a:avLst/>
          </a:prstGeom>
        </p:spPr>
        <p:txBody>
          <a:bodyPr spcFirstLastPara="1" wrap="square" lIns="121900" tIns="121900" rIns="121900" bIns="121900" anchor="t" anchorCtr="0">
            <a:noAutofit/>
          </a:bodyPr>
          <a:lstStyle/>
          <a:p>
            <a:r>
              <a:rPr lang="en-US" b="1" dirty="0">
                <a:solidFill>
                  <a:schemeClr val="bg2"/>
                </a:solidFill>
              </a:rPr>
              <a:t>(1/3) </a:t>
            </a:r>
            <a:r>
              <a:rPr lang="en-US" b="1" dirty="0" err="1">
                <a:solidFill>
                  <a:schemeClr val="bg2"/>
                </a:solidFill>
              </a:rPr>
              <a:t>Résultats</a:t>
            </a:r>
            <a:endParaRPr b="1" dirty="0">
              <a:solidFill>
                <a:schemeClr val="bg2"/>
              </a:solidFill>
            </a:endParaRPr>
          </a:p>
        </p:txBody>
      </p:sp>
      <p:sp>
        <p:nvSpPr>
          <p:cNvPr id="26" name="ZoneTexte 25">
            <a:extLst>
              <a:ext uri="{FF2B5EF4-FFF2-40B4-BE49-F238E27FC236}">
                <a16:creationId xmlns:a16="http://schemas.microsoft.com/office/drawing/2014/main" id="{27269469-B673-4171-B842-110FB3A84910}"/>
              </a:ext>
            </a:extLst>
          </p:cNvPr>
          <p:cNvSpPr txBox="1"/>
          <p:nvPr/>
        </p:nvSpPr>
        <p:spPr>
          <a:xfrm>
            <a:off x="1610153" y="852468"/>
            <a:ext cx="10001732" cy="1295868"/>
          </a:xfrm>
          <a:prstGeom prst="rect">
            <a:avLst/>
          </a:prstGeom>
          <a:noFill/>
        </p:spPr>
        <p:txBody>
          <a:bodyPr wrap="square" rtlCol="0">
            <a:spAutoFit/>
          </a:bodyPr>
          <a:lstStyle/>
          <a:p>
            <a:pPr algn="just">
              <a:lnSpc>
                <a:spcPct val="150000"/>
              </a:lnSpc>
            </a:pPr>
            <a:r>
              <a:rPr lang="fr-FR" kern="0" dirty="0">
                <a:latin typeface="Atkinson Hyperlegible"/>
              </a:rPr>
              <a:t>Le cœur de notre problématique est de modéliser la dynamique structurelle de l’emploi jeune, et notamment de projeter, à l’horizon 2030, comment les jeunes se répartiront entre les secteurs économiques.</a:t>
            </a:r>
          </a:p>
        </p:txBody>
      </p:sp>
      <p:sp>
        <p:nvSpPr>
          <p:cNvPr id="27" name="ZoneTexte 26">
            <a:extLst>
              <a:ext uri="{FF2B5EF4-FFF2-40B4-BE49-F238E27FC236}">
                <a16:creationId xmlns:a16="http://schemas.microsoft.com/office/drawing/2014/main" id="{89629059-A7AC-4B76-A088-875C1A59CB81}"/>
              </a:ext>
            </a:extLst>
          </p:cNvPr>
          <p:cNvSpPr txBox="1"/>
          <p:nvPr/>
        </p:nvSpPr>
        <p:spPr>
          <a:xfrm>
            <a:off x="346955" y="3172590"/>
            <a:ext cx="5668819" cy="2831544"/>
          </a:xfrm>
          <a:prstGeom prst="rect">
            <a:avLst/>
          </a:prstGeom>
          <a:noFill/>
        </p:spPr>
        <p:txBody>
          <a:bodyPr wrap="square" rtlCol="0">
            <a:spAutoFit/>
          </a:bodyPr>
          <a:lstStyle/>
          <a:p>
            <a:pPr algn="just">
              <a:lnSpc>
                <a:spcPct val="150000"/>
              </a:lnSpc>
            </a:pPr>
            <a:r>
              <a:rPr lang="fr-FR" kern="0" dirty="0">
                <a:latin typeface="Atkinson Hyperlegible"/>
              </a:rPr>
              <a:t> Ici la tendance (volatilité</a:t>
            </a:r>
            <a:r>
              <a:rPr lang="en-US" kern="0" dirty="0">
                <a:latin typeface="Atkinson Hyperlegible"/>
              </a:rPr>
              <a:t>)</a:t>
            </a:r>
            <a:r>
              <a:rPr lang="fr-FR" kern="0" dirty="0">
                <a:latin typeface="Atkinson Hyperlegible"/>
              </a:rPr>
              <a:t> des parts moyennes d’emploi estimé</a:t>
            </a:r>
            <a:r>
              <a:rPr lang="en-US" kern="0" dirty="0">
                <a:latin typeface="Atkinson Hyperlegible"/>
              </a:rPr>
              <a:t>es est…</a:t>
            </a:r>
            <a:endParaRPr lang="fr-FR" kern="0" dirty="0">
              <a:latin typeface="Atkinson Hyperlegible"/>
            </a:endParaRPr>
          </a:p>
          <a:p>
            <a:pPr marL="285750" indent="-285750" algn="just">
              <a:lnSpc>
                <a:spcPct val="150000"/>
              </a:lnSpc>
              <a:buFont typeface="Wingdings" panose="05000000000000000000" pitchFamily="2" charset="2"/>
              <a:buChar char="q"/>
            </a:pPr>
            <a:r>
              <a:rPr lang="fr-FR" kern="0" dirty="0">
                <a:latin typeface="Atkinson Hyperlegible"/>
              </a:rPr>
              <a:t> Agriculture ≈ 5,66 / 23,27 ≈ 24,3% (0.0044)</a:t>
            </a:r>
          </a:p>
          <a:p>
            <a:pPr marL="285750" indent="-285750" algn="just">
              <a:lnSpc>
                <a:spcPct val="150000"/>
              </a:lnSpc>
              <a:buFont typeface="Wingdings" panose="05000000000000000000" pitchFamily="2" charset="2"/>
              <a:buChar char="q"/>
            </a:pPr>
            <a:r>
              <a:rPr lang="fr-FR" kern="0" dirty="0" err="1">
                <a:latin typeface="Atkinson Hyperlegible"/>
              </a:rPr>
              <a:t>Industry</a:t>
            </a:r>
            <a:r>
              <a:rPr lang="fr-FR" kern="0" dirty="0">
                <a:latin typeface="Atkinson Hyperlegible"/>
              </a:rPr>
              <a:t> ≈ 4.79 / 19.1 ≈ 20,6% (0.0039)</a:t>
            </a:r>
          </a:p>
          <a:p>
            <a:pPr marL="285750" indent="-285750" algn="just">
              <a:lnSpc>
                <a:spcPct val="150000"/>
              </a:lnSpc>
              <a:buFont typeface="Wingdings" panose="05000000000000000000" pitchFamily="2" charset="2"/>
              <a:buChar char="q"/>
            </a:pPr>
            <a:r>
              <a:rPr lang="fr-FR" kern="0" dirty="0">
                <a:latin typeface="Atkinson Hyperlegible"/>
              </a:rPr>
              <a:t>Services ≈ 12.82 / 19.1 ≈ 55,1% (0.0043)</a:t>
            </a:r>
          </a:p>
          <a:p>
            <a:pPr algn="just">
              <a:lnSpc>
                <a:spcPct val="150000"/>
              </a:lnSpc>
            </a:pPr>
            <a:endParaRPr lang="fr-FR" kern="0" dirty="0">
              <a:latin typeface="Atkinson Hyperlegible"/>
            </a:endParaRPr>
          </a:p>
          <a:p>
            <a:pPr algn="just"/>
            <a:r>
              <a:rPr lang="fr-FR" sz="1600" kern="0" dirty="0">
                <a:latin typeface="Atkinson Hyperlegible"/>
              </a:rPr>
              <a:t> </a:t>
            </a:r>
          </a:p>
        </p:txBody>
      </p:sp>
      <p:grpSp>
        <p:nvGrpSpPr>
          <p:cNvPr id="32" name="Group 2">
            <a:extLst>
              <a:ext uri="{FF2B5EF4-FFF2-40B4-BE49-F238E27FC236}">
                <a16:creationId xmlns:a16="http://schemas.microsoft.com/office/drawing/2014/main" id="{FB29E134-20AC-49AC-84AD-D1048A7B047B}"/>
              </a:ext>
            </a:extLst>
          </p:cNvPr>
          <p:cNvGrpSpPr/>
          <p:nvPr/>
        </p:nvGrpSpPr>
        <p:grpSpPr>
          <a:xfrm rot="5400000">
            <a:off x="-1440899" y="3999135"/>
            <a:ext cx="3669259" cy="320593"/>
            <a:chOff x="0" y="-38100"/>
            <a:chExt cx="323054" cy="125848"/>
          </a:xfrm>
        </p:grpSpPr>
        <p:sp>
          <p:nvSpPr>
            <p:cNvPr id="33" name="Freeform 3">
              <a:extLst>
                <a:ext uri="{FF2B5EF4-FFF2-40B4-BE49-F238E27FC236}">
                  <a16:creationId xmlns:a16="http://schemas.microsoft.com/office/drawing/2014/main" id="{6DE1181C-4269-4792-9D57-D394F31B09BF}"/>
                </a:ext>
              </a:extLst>
            </p:cNvPr>
            <p:cNvSpPr/>
            <p:nvPr/>
          </p:nvSpPr>
          <p:spPr>
            <a:xfrm>
              <a:off x="81981" y="66424"/>
              <a:ext cx="241073" cy="21324"/>
            </a:xfrm>
            <a:custGeom>
              <a:avLst/>
              <a:gdLst/>
              <a:ahLst/>
              <a:cxnLst/>
              <a:rect l="l" t="t" r="r" b="b"/>
              <a:pathLst>
                <a:path w="241073" h="21324">
                  <a:moveTo>
                    <a:pt x="0" y="0"/>
                  </a:moveTo>
                  <a:lnTo>
                    <a:pt x="241073" y="0"/>
                  </a:lnTo>
                  <a:lnTo>
                    <a:pt x="241073" y="21324"/>
                  </a:lnTo>
                  <a:lnTo>
                    <a:pt x="0" y="21324"/>
                  </a:lnTo>
                  <a:close/>
                </a:path>
              </a:pathLst>
            </a:custGeom>
            <a:solidFill>
              <a:srgbClr val="CD8E81"/>
            </a:solidFill>
          </p:spPr>
        </p:sp>
        <p:sp>
          <p:nvSpPr>
            <p:cNvPr id="34" name="TextBox 4">
              <a:extLst>
                <a:ext uri="{FF2B5EF4-FFF2-40B4-BE49-F238E27FC236}">
                  <a16:creationId xmlns:a16="http://schemas.microsoft.com/office/drawing/2014/main" id="{5E675B95-50B7-47FC-8B4F-435B3A75CCB0}"/>
                </a:ext>
              </a:extLst>
            </p:cNvPr>
            <p:cNvSpPr txBox="1"/>
            <p:nvPr/>
          </p:nvSpPr>
          <p:spPr>
            <a:xfrm>
              <a:off x="0" y="-38100"/>
              <a:ext cx="241073" cy="59424"/>
            </a:xfrm>
            <a:prstGeom prst="rect">
              <a:avLst/>
            </a:prstGeom>
          </p:spPr>
          <p:txBody>
            <a:bodyPr lIns="33867" tIns="33867" rIns="33867" bIns="33867" rtlCol="0" anchor="ctr"/>
            <a:lstStyle/>
            <a:p>
              <a:pPr algn="ctr" defTabSz="609630">
                <a:lnSpc>
                  <a:spcPts val="1773"/>
                </a:lnSpc>
              </a:pPr>
              <a:endParaRPr sz="1200" dirty="0">
                <a:solidFill>
                  <a:schemeClr val="tx2">
                    <a:lumMod val="75000"/>
                  </a:schemeClr>
                </a:solidFill>
                <a:latin typeface="Calibri"/>
              </a:endParaRPr>
            </a:p>
          </p:txBody>
        </p:sp>
      </p:grpSp>
      <p:grpSp>
        <p:nvGrpSpPr>
          <p:cNvPr id="35" name="Group 2">
            <a:extLst>
              <a:ext uri="{FF2B5EF4-FFF2-40B4-BE49-F238E27FC236}">
                <a16:creationId xmlns:a16="http://schemas.microsoft.com/office/drawing/2014/main" id="{4B5D6111-AE43-45FC-B98F-4E3D1E59EC89}"/>
              </a:ext>
            </a:extLst>
          </p:cNvPr>
          <p:cNvGrpSpPr/>
          <p:nvPr/>
        </p:nvGrpSpPr>
        <p:grpSpPr>
          <a:xfrm rot="5400000">
            <a:off x="4628870" y="4838912"/>
            <a:ext cx="2738116" cy="54322"/>
            <a:chOff x="0" y="0"/>
            <a:chExt cx="241073" cy="21324"/>
          </a:xfrm>
        </p:grpSpPr>
        <p:sp>
          <p:nvSpPr>
            <p:cNvPr id="36" name="Freeform 3">
              <a:extLst>
                <a:ext uri="{FF2B5EF4-FFF2-40B4-BE49-F238E27FC236}">
                  <a16:creationId xmlns:a16="http://schemas.microsoft.com/office/drawing/2014/main" id="{22D15093-926A-4C1D-BDB2-E87240F526E7}"/>
                </a:ext>
              </a:extLst>
            </p:cNvPr>
            <p:cNvSpPr/>
            <p:nvPr/>
          </p:nvSpPr>
          <p:spPr>
            <a:xfrm>
              <a:off x="0" y="0"/>
              <a:ext cx="241073" cy="21324"/>
            </a:xfrm>
            <a:custGeom>
              <a:avLst/>
              <a:gdLst/>
              <a:ahLst/>
              <a:cxnLst/>
              <a:rect l="l" t="t" r="r" b="b"/>
              <a:pathLst>
                <a:path w="241073" h="21324">
                  <a:moveTo>
                    <a:pt x="0" y="0"/>
                  </a:moveTo>
                  <a:lnTo>
                    <a:pt x="241073" y="0"/>
                  </a:lnTo>
                  <a:lnTo>
                    <a:pt x="241073" y="21324"/>
                  </a:lnTo>
                  <a:lnTo>
                    <a:pt x="0" y="21324"/>
                  </a:lnTo>
                  <a:close/>
                </a:path>
              </a:pathLst>
            </a:custGeom>
            <a:solidFill>
              <a:srgbClr val="CD8E81"/>
            </a:solidFill>
          </p:spPr>
        </p:sp>
        <p:sp>
          <p:nvSpPr>
            <p:cNvPr id="37" name="TextBox 4">
              <a:extLst>
                <a:ext uri="{FF2B5EF4-FFF2-40B4-BE49-F238E27FC236}">
                  <a16:creationId xmlns:a16="http://schemas.microsoft.com/office/drawing/2014/main" id="{B8165B78-3ECD-4405-8F97-A94C58D39493}"/>
                </a:ext>
              </a:extLst>
            </p:cNvPr>
            <p:cNvSpPr txBox="1"/>
            <p:nvPr/>
          </p:nvSpPr>
          <p:spPr>
            <a:xfrm>
              <a:off x="0" y="-38100"/>
              <a:ext cx="241073" cy="59424"/>
            </a:xfrm>
            <a:prstGeom prst="rect">
              <a:avLst/>
            </a:prstGeom>
          </p:spPr>
          <p:txBody>
            <a:bodyPr lIns="33867" tIns="33867" rIns="33867" bIns="33867" rtlCol="0" anchor="ctr"/>
            <a:lstStyle/>
            <a:p>
              <a:pPr algn="ctr" defTabSz="609630">
                <a:lnSpc>
                  <a:spcPts val="1773"/>
                </a:lnSpc>
              </a:pPr>
              <a:endParaRPr sz="1200">
                <a:solidFill>
                  <a:schemeClr val="tx2">
                    <a:lumMod val="75000"/>
                  </a:schemeClr>
                </a:solidFill>
                <a:latin typeface="Calibri"/>
              </a:endParaRPr>
            </a:p>
          </p:txBody>
        </p:sp>
      </p:grpSp>
      <p:grpSp>
        <p:nvGrpSpPr>
          <p:cNvPr id="38" name="Groupe 37">
            <a:extLst>
              <a:ext uri="{FF2B5EF4-FFF2-40B4-BE49-F238E27FC236}">
                <a16:creationId xmlns:a16="http://schemas.microsoft.com/office/drawing/2014/main" id="{E358325E-5B15-4107-9D4E-96734EFFF573}"/>
              </a:ext>
            </a:extLst>
          </p:cNvPr>
          <p:cNvGrpSpPr/>
          <p:nvPr/>
        </p:nvGrpSpPr>
        <p:grpSpPr>
          <a:xfrm>
            <a:off x="99780" y="6375429"/>
            <a:ext cx="1890894" cy="371188"/>
            <a:chOff x="9559831" y="360837"/>
            <a:chExt cx="1890894" cy="371188"/>
          </a:xfrm>
        </p:grpSpPr>
        <p:grpSp>
          <p:nvGrpSpPr>
            <p:cNvPr id="39" name="Google Shape;462;p30">
              <a:extLst>
                <a:ext uri="{FF2B5EF4-FFF2-40B4-BE49-F238E27FC236}">
                  <a16:creationId xmlns:a16="http://schemas.microsoft.com/office/drawing/2014/main" id="{E009159D-8EE1-468C-9D5A-A64B2FB3A533}"/>
                </a:ext>
              </a:extLst>
            </p:cNvPr>
            <p:cNvGrpSpPr/>
            <p:nvPr/>
          </p:nvGrpSpPr>
          <p:grpSpPr>
            <a:xfrm>
              <a:off x="9559831" y="360837"/>
              <a:ext cx="1309796" cy="257750"/>
              <a:chOff x="-6337521" y="4362225"/>
              <a:chExt cx="1309796" cy="257750"/>
            </a:xfrm>
            <a:solidFill>
              <a:srgbClr val="F6B800"/>
            </a:solidFill>
          </p:grpSpPr>
          <p:sp>
            <p:nvSpPr>
              <p:cNvPr id="51" name="Google Shape;463;p30">
                <a:extLst>
                  <a:ext uri="{FF2B5EF4-FFF2-40B4-BE49-F238E27FC236}">
                    <a16:creationId xmlns:a16="http://schemas.microsoft.com/office/drawing/2014/main" id="{03872B74-E309-41B7-B6CF-FBF335E02C1B}"/>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4;p30">
                <a:extLst>
                  <a:ext uri="{FF2B5EF4-FFF2-40B4-BE49-F238E27FC236}">
                    <a16:creationId xmlns:a16="http://schemas.microsoft.com/office/drawing/2014/main" id="{E0E3E5E7-B787-4853-9AD1-FEE569BFFD39}"/>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5;p30">
                <a:extLst>
                  <a:ext uri="{FF2B5EF4-FFF2-40B4-BE49-F238E27FC236}">
                    <a16:creationId xmlns:a16="http://schemas.microsoft.com/office/drawing/2014/main" id="{2ABBA38C-E5F3-4DBD-8437-1143053E7FC0}"/>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6;p30">
                <a:extLst>
                  <a:ext uri="{FF2B5EF4-FFF2-40B4-BE49-F238E27FC236}">
                    <a16:creationId xmlns:a16="http://schemas.microsoft.com/office/drawing/2014/main" id="{52CBBA6D-8FF6-4ACD-A71A-378FCBAD3B3F}"/>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7;p30">
                <a:extLst>
                  <a:ext uri="{FF2B5EF4-FFF2-40B4-BE49-F238E27FC236}">
                    <a16:creationId xmlns:a16="http://schemas.microsoft.com/office/drawing/2014/main" id="{577B82E3-478A-4857-BE1B-9066CB63C266}"/>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8;p30">
                <a:extLst>
                  <a:ext uri="{FF2B5EF4-FFF2-40B4-BE49-F238E27FC236}">
                    <a16:creationId xmlns:a16="http://schemas.microsoft.com/office/drawing/2014/main" id="{82B956D8-7B7B-4120-81B0-82DDD0E43F9E}"/>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9;p30">
                <a:extLst>
                  <a:ext uri="{FF2B5EF4-FFF2-40B4-BE49-F238E27FC236}">
                    <a16:creationId xmlns:a16="http://schemas.microsoft.com/office/drawing/2014/main" id="{54B5ADED-A0A1-41EE-991B-8764E727863E}"/>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0;p30">
                <a:extLst>
                  <a:ext uri="{FF2B5EF4-FFF2-40B4-BE49-F238E27FC236}">
                    <a16:creationId xmlns:a16="http://schemas.microsoft.com/office/drawing/2014/main" id="{66AF7F11-5A5E-4126-BEED-EC9A18FACDA0}"/>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71;p30">
                <a:extLst>
                  <a:ext uri="{FF2B5EF4-FFF2-40B4-BE49-F238E27FC236}">
                    <a16:creationId xmlns:a16="http://schemas.microsoft.com/office/drawing/2014/main" id="{B8F1124A-F4E7-4164-8147-16DA3FC2DD34}"/>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72;p30">
                <a:extLst>
                  <a:ext uri="{FF2B5EF4-FFF2-40B4-BE49-F238E27FC236}">
                    <a16:creationId xmlns:a16="http://schemas.microsoft.com/office/drawing/2014/main" id="{2F295F99-2BC9-4E85-A9E2-8E410B27247A}"/>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62;p30">
              <a:extLst>
                <a:ext uri="{FF2B5EF4-FFF2-40B4-BE49-F238E27FC236}">
                  <a16:creationId xmlns:a16="http://schemas.microsoft.com/office/drawing/2014/main" id="{D4E7535E-EC91-4965-9309-CE03BC8B57A9}"/>
                </a:ext>
              </a:extLst>
            </p:cNvPr>
            <p:cNvGrpSpPr/>
            <p:nvPr/>
          </p:nvGrpSpPr>
          <p:grpSpPr>
            <a:xfrm>
              <a:off x="10140929" y="474275"/>
              <a:ext cx="1309796" cy="257750"/>
              <a:chOff x="-6337521" y="4362225"/>
              <a:chExt cx="1309796" cy="257750"/>
            </a:xfrm>
            <a:solidFill>
              <a:schemeClr val="bg2"/>
            </a:solidFill>
          </p:grpSpPr>
          <p:sp>
            <p:nvSpPr>
              <p:cNvPr id="41" name="Google Shape;463;p30">
                <a:extLst>
                  <a:ext uri="{FF2B5EF4-FFF2-40B4-BE49-F238E27FC236}">
                    <a16:creationId xmlns:a16="http://schemas.microsoft.com/office/drawing/2014/main" id="{F38B97A5-FF2D-43A1-9F77-0598DADCD60B}"/>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4;p30">
                <a:extLst>
                  <a:ext uri="{FF2B5EF4-FFF2-40B4-BE49-F238E27FC236}">
                    <a16:creationId xmlns:a16="http://schemas.microsoft.com/office/drawing/2014/main" id="{4C3BD631-6666-4FD2-96DA-A8DF7D4382B4}"/>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5;p30">
                <a:extLst>
                  <a:ext uri="{FF2B5EF4-FFF2-40B4-BE49-F238E27FC236}">
                    <a16:creationId xmlns:a16="http://schemas.microsoft.com/office/drawing/2014/main" id="{6FFAEB73-B883-4388-867C-B5750E2397FE}"/>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6;p30">
                <a:extLst>
                  <a:ext uri="{FF2B5EF4-FFF2-40B4-BE49-F238E27FC236}">
                    <a16:creationId xmlns:a16="http://schemas.microsoft.com/office/drawing/2014/main" id="{A65EBAAA-98FB-4F3E-923D-D4A8AB31A2EA}"/>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7;p30">
                <a:extLst>
                  <a:ext uri="{FF2B5EF4-FFF2-40B4-BE49-F238E27FC236}">
                    <a16:creationId xmlns:a16="http://schemas.microsoft.com/office/drawing/2014/main" id="{17194F41-0563-42E9-99E3-1448892918C2}"/>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8;p30">
                <a:extLst>
                  <a:ext uri="{FF2B5EF4-FFF2-40B4-BE49-F238E27FC236}">
                    <a16:creationId xmlns:a16="http://schemas.microsoft.com/office/drawing/2014/main" id="{FC3602A0-0B8E-40A2-A661-B4BAA73D8937}"/>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9;p30">
                <a:extLst>
                  <a:ext uri="{FF2B5EF4-FFF2-40B4-BE49-F238E27FC236}">
                    <a16:creationId xmlns:a16="http://schemas.microsoft.com/office/drawing/2014/main" id="{CF8B9958-9A9C-4514-9DE3-21A48A782F12}"/>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0;p30">
                <a:extLst>
                  <a:ext uri="{FF2B5EF4-FFF2-40B4-BE49-F238E27FC236}">
                    <a16:creationId xmlns:a16="http://schemas.microsoft.com/office/drawing/2014/main" id="{9FD94AF0-07A5-4FEA-909A-FD049C8FD629}"/>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1;p30">
                <a:extLst>
                  <a:ext uri="{FF2B5EF4-FFF2-40B4-BE49-F238E27FC236}">
                    <a16:creationId xmlns:a16="http://schemas.microsoft.com/office/drawing/2014/main" id="{5435F4B8-CA97-4747-BADD-24919EACE3B9}"/>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2;p30">
                <a:extLst>
                  <a:ext uri="{FF2B5EF4-FFF2-40B4-BE49-F238E27FC236}">
                    <a16:creationId xmlns:a16="http://schemas.microsoft.com/office/drawing/2014/main" id="{AA97BEB4-115C-4381-BF6B-06A8BF582AE7}"/>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1" name="Freeform 10">
            <a:extLst>
              <a:ext uri="{FF2B5EF4-FFF2-40B4-BE49-F238E27FC236}">
                <a16:creationId xmlns:a16="http://schemas.microsoft.com/office/drawing/2014/main" id="{42093722-2F82-48C5-A283-F1D4D336A03B}"/>
              </a:ext>
            </a:extLst>
          </p:cNvPr>
          <p:cNvSpPr/>
          <p:nvPr/>
        </p:nvSpPr>
        <p:spPr>
          <a:xfrm>
            <a:off x="1749034" y="73717"/>
            <a:ext cx="424986" cy="450315"/>
          </a:xfrm>
          <a:custGeom>
            <a:avLst/>
            <a:gdLst/>
            <a:ahLst/>
            <a:cxnLst/>
            <a:rect l="l" t="t" r="r" b="b"/>
            <a:pathLst>
              <a:path w="743859" h="743859">
                <a:moveTo>
                  <a:pt x="0" y="0"/>
                </a:moveTo>
                <a:lnTo>
                  <a:pt x="743859" y="0"/>
                </a:lnTo>
                <a:lnTo>
                  <a:pt x="743859" y="743859"/>
                </a:lnTo>
                <a:lnTo>
                  <a:pt x="0" y="7438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2" name="Rectangle 61">
            <a:extLst>
              <a:ext uri="{FF2B5EF4-FFF2-40B4-BE49-F238E27FC236}">
                <a16:creationId xmlns:a16="http://schemas.microsoft.com/office/drawing/2014/main" id="{038D4F7C-32B5-4ADE-BC0E-73771CA87B37}"/>
              </a:ext>
            </a:extLst>
          </p:cNvPr>
          <p:cNvSpPr/>
          <p:nvPr/>
        </p:nvSpPr>
        <p:spPr>
          <a:xfrm flipH="1">
            <a:off x="5945426" y="3360985"/>
            <a:ext cx="45719" cy="2874146"/>
          </a:xfrm>
          <a:prstGeom prst="rect">
            <a:avLst/>
          </a:prstGeom>
          <a:pattFill prst="pct60">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3" name="Rectangle 62">
            <a:extLst>
              <a:ext uri="{FF2B5EF4-FFF2-40B4-BE49-F238E27FC236}">
                <a16:creationId xmlns:a16="http://schemas.microsoft.com/office/drawing/2014/main" id="{368A8EB6-DC1A-434B-945D-6631CEF3A6E1}"/>
              </a:ext>
            </a:extLst>
          </p:cNvPr>
          <p:cNvSpPr/>
          <p:nvPr/>
        </p:nvSpPr>
        <p:spPr>
          <a:xfrm flipH="1">
            <a:off x="213279" y="3278866"/>
            <a:ext cx="45719" cy="2874146"/>
          </a:xfrm>
          <a:prstGeom prst="rect">
            <a:avLst/>
          </a:prstGeom>
          <a:pattFill prst="pct60">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888227CE-2753-42FE-85C7-62EB1E780412}"/>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040403" y="2086250"/>
            <a:ext cx="6142719" cy="4740629"/>
          </a:xfrm>
          <a:prstGeom prst="rect">
            <a:avLst/>
          </a:prstGeom>
        </p:spPr>
      </p:pic>
    </p:spTree>
    <p:extLst>
      <p:ext uri="{BB962C8B-B14F-4D97-AF65-F5344CB8AC3E}">
        <p14:creationId xmlns:p14="http://schemas.microsoft.com/office/powerpoint/2010/main" val="37755184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grpSp>
        <p:nvGrpSpPr>
          <p:cNvPr id="445" name="Google Shape;445;p37"/>
          <p:cNvGrpSpPr/>
          <p:nvPr/>
        </p:nvGrpSpPr>
        <p:grpSpPr>
          <a:xfrm>
            <a:off x="9090168" y="1730189"/>
            <a:ext cx="3101833" cy="5180011"/>
            <a:chOff x="6817625" y="1297642"/>
            <a:chExt cx="2326375" cy="3885008"/>
          </a:xfrm>
        </p:grpSpPr>
        <p:pic>
          <p:nvPicPr>
            <p:cNvPr id="446" name="Google Shape;446;p37"/>
            <p:cNvPicPr preferRelativeResize="0"/>
            <p:nvPr/>
          </p:nvPicPr>
          <p:blipFill rotWithShape="1">
            <a:blip r:embed="rId3">
              <a:alphaModFix/>
            </a:blip>
            <a:srcRect l="17266" t="-5105" b="64000"/>
            <a:stretch/>
          </p:blipFill>
          <p:spPr>
            <a:xfrm rot="-5400000">
              <a:off x="7131375" y="3170050"/>
              <a:ext cx="2751375" cy="1273825"/>
            </a:xfrm>
            <a:prstGeom prst="rect">
              <a:avLst/>
            </a:prstGeom>
            <a:noFill/>
            <a:ln>
              <a:noFill/>
            </a:ln>
          </p:spPr>
        </p:pic>
        <p:pic>
          <p:nvPicPr>
            <p:cNvPr id="447" name="Google Shape;447;p37"/>
            <p:cNvPicPr preferRelativeResize="0"/>
            <p:nvPr/>
          </p:nvPicPr>
          <p:blipFill rotWithShape="1">
            <a:blip r:embed="rId4">
              <a:alphaModFix/>
            </a:blip>
            <a:srcRect l="11254" r="13011" b="50881"/>
            <a:stretch/>
          </p:blipFill>
          <p:spPr>
            <a:xfrm rot="-5400000">
              <a:off x="7662509" y="1721936"/>
              <a:ext cx="1905760" cy="1057172"/>
            </a:xfrm>
            <a:prstGeom prst="rect">
              <a:avLst/>
            </a:prstGeom>
            <a:noFill/>
            <a:ln>
              <a:noFill/>
            </a:ln>
          </p:spPr>
        </p:pic>
        <p:pic>
          <p:nvPicPr>
            <p:cNvPr id="448" name="Google Shape;448;p37"/>
            <p:cNvPicPr preferRelativeResize="0"/>
            <p:nvPr/>
          </p:nvPicPr>
          <p:blipFill rotWithShape="1">
            <a:blip r:embed="rId3">
              <a:alphaModFix/>
            </a:blip>
            <a:srcRect l="57583" t="1038" r="12099" b="47015"/>
            <a:stretch/>
          </p:blipFill>
          <p:spPr>
            <a:xfrm rot="-5400000">
              <a:off x="7252225" y="3251753"/>
              <a:ext cx="1457151" cy="2326350"/>
            </a:xfrm>
            <a:prstGeom prst="rect">
              <a:avLst/>
            </a:prstGeom>
            <a:noFill/>
            <a:ln>
              <a:noFill/>
            </a:ln>
          </p:spPr>
        </p:pic>
        <p:pic>
          <p:nvPicPr>
            <p:cNvPr id="449" name="Google Shape;449;p37"/>
            <p:cNvPicPr preferRelativeResize="0"/>
            <p:nvPr/>
          </p:nvPicPr>
          <p:blipFill rotWithShape="1">
            <a:blip r:embed="rId5">
              <a:alphaModFix/>
            </a:blip>
            <a:srcRect b="50443"/>
            <a:stretch/>
          </p:blipFill>
          <p:spPr>
            <a:xfrm rot="-5400000">
              <a:off x="8463824" y="3592096"/>
              <a:ext cx="930577" cy="429725"/>
            </a:xfrm>
            <a:prstGeom prst="rect">
              <a:avLst/>
            </a:prstGeom>
            <a:noFill/>
            <a:ln>
              <a:noFill/>
            </a:ln>
          </p:spPr>
        </p:pic>
        <p:pic>
          <p:nvPicPr>
            <p:cNvPr id="450" name="Google Shape;450;p37"/>
            <p:cNvPicPr preferRelativeResize="0"/>
            <p:nvPr/>
          </p:nvPicPr>
          <p:blipFill rotWithShape="1">
            <a:blip r:embed="rId5">
              <a:alphaModFix/>
            </a:blip>
            <a:srcRect b="50443"/>
            <a:stretch/>
          </p:blipFill>
          <p:spPr>
            <a:xfrm rot="-5400000">
              <a:off x="8178413" y="4041863"/>
              <a:ext cx="1321100" cy="610075"/>
            </a:xfrm>
            <a:prstGeom prst="rect">
              <a:avLst/>
            </a:prstGeom>
            <a:noFill/>
            <a:ln>
              <a:noFill/>
            </a:ln>
          </p:spPr>
        </p:pic>
      </p:grpSp>
      <p:grpSp>
        <p:nvGrpSpPr>
          <p:cNvPr id="451" name="Google Shape;451;p37"/>
          <p:cNvGrpSpPr/>
          <p:nvPr/>
        </p:nvGrpSpPr>
        <p:grpSpPr>
          <a:xfrm>
            <a:off x="0" y="0"/>
            <a:ext cx="3268092" cy="3986388"/>
            <a:chOff x="-52973" y="-32"/>
            <a:chExt cx="2858723" cy="3487043"/>
          </a:xfrm>
        </p:grpSpPr>
        <p:pic>
          <p:nvPicPr>
            <p:cNvPr id="452" name="Google Shape;452;p37"/>
            <p:cNvPicPr preferRelativeResize="0"/>
            <p:nvPr/>
          </p:nvPicPr>
          <p:blipFill rotWithShape="1">
            <a:blip r:embed="rId3">
              <a:alphaModFix/>
            </a:blip>
            <a:srcRect t="4102" b="50813"/>
            <a:stretch/>
          </p:blipFill>
          <p:spPr>
            <a:xfrm rot="5400000" flipH="1">
              <a:off x="-1036293" y="1011032"/>
              <a:ext cx="3487035" cy="1464923"/>
            </a:xfrm>
            <a:prstGeom prst="rect">
              <a:avLst/>
            </a:prstGeom>
            <a:noFill/>
            <a:ln>
              <a:noFill/>
            </a:ln>
          </p:spPr>
        </p:pic>
        <p:pic>
          <p:nvPicPr>
            <p:cNvPr id="453" name="Google Shape;453;p37"/>
            <p:cNvPicPr preferRelativeResize="0"/>
            <p:nvPr/>
          </p:nvPicPr>
          <p:blipFill rotWithShape="1">
            <a:blip r:embed="rId3">
              <a:alphaModFix/>
            </a:blip>
            <a:srcRect l="5516" t="-5104" r="37551" b="30035"/>
            <a:stretch/>
          </p:blipFill>
          <p:spPr>
            <a:xfrm rot="5400000" flipH="1">
              <a:off x="213027" y="-261194"/>
              <a:ext cx="2326757" cy="2858688"/>
            </a:xfrm>
            <a:prstGeom prst="rect">
              <a:avLst/>
            </a:prstGeom>
            <a:noFill/>
            <a:ln>
              <a:noFill/>
            </a:ln>
          </p:spPr>
        </p:pic>
        <p:pic>
          <p:nvPicPr>
            <p:cNvPr id="454" name="Google Shape;454;p37"/>
            <p:cNvPicPr preferRelativeResize="0"/>
            <p:nvPr/>
          </p:nvPicPr>
          <p:blipFill rotWithShape="1">
            <a:blip r:embed="rId3">
              <a:alphaModFix/>
            </a:blip>
            <a:srcRect l="5517" t="-5104" b="30035"/>
            <a:stretch/>
          </p:blipFill>
          <p:spPr>
            <a:xfrm rot="5400000" flipH="1">
              <a:off x="-373534" y="716351"/>
              <a:ext cx="2469720" cy="1828595"/>
            </a:xfrm>
            <a:prstGeom prst="rect">
              <a:avLst/>
            </a:prstGeom>
            <a:noFill/>
            <a:ln>
              <a:noFill/>
            </a:ln>
          </p:spPr>
        </p:pic>
        <p:pic>
          <p:nvPicPr>
            <p:cNvPr id="455" name="Google Shape;455;p37"/>
            <p:cNvPicPr preferRelativeResize="0"/>
            <p:nvPr/>
          </p:nvPicPr>
          <p:blipFill rotWithShape="1">
            <a:blip r:embed="rId3">
              <a:alphaModFix/>
            </a:blip>
            <a:srcRect t="4102" b="50813"/>
            <a:stretch/>
          </p:blipFill>
          <p:spPr>
            <a:xfrm rot="5400000" flipH="1">
              <a:off x="-762517" y="729513"/>
              <a:ext cx="2516261" cy="1057172"/>
            </a:xfrm>
            <a:prstGeom prst="rect">
              <a:avLst/>
            </a:prstGeom>
            <a:noFill/>
            <a:ln>
              <a:noFill/>
            </a:ln>
          </p:spPr>
        </p:pic>
        <p:pic>
          <p:nvPicPr>
            <p:cNvPr id="456" name="Google Shape;456;p37"/>
            <p:cNvPicPr preferRelativeResize="0"/>
            <p:nvPr/>
          </p:nvPicPr>
          <p:blipFill rotWithShape="1">
            <a:blip r:embed="rId3">
              <a:alphaModFix/>
            </a:blip>
            <a:srcRect l="5518" t="-5104" r="50852" b="30035"/>
            <a:stretch/>
          </p:blipFill>
          <p:spPr>
            <a:xfrm rot="5400000" flipH="1">
              <a:off x="335217" y="7616"/>
              <a:ext cx="1286629" cy="2062998"/>
            </a:xfrm>
            <a:prstGeom prst="rect">
              <a:avLst/>
            </a:prstGeom>
            <a:noFill/>
            <a:ln>
              <a:noFill/>
            </a:ln>
          </p:spPr>
        </p:pic>
        <p:pic>
          <p:nvPicPr>
            <p:cNvPr id="457" name="Google Shape;457;p37"/>
            <p:cNvPicPr preferRelativeResize="0"/>
            <p:nvPr/>
          </p:nvPicPr>
          <p:blipFill rotWithShape="1">
            <a:blip r:embed="rId5">
              <a:alphaModFix/>
            </a:blip>
            <a:srcRect b="50443"/>
            <a:stretch/>
          </p:blipFill>
          <p:spPr>
            <a:xfrm rot="5400000" flipH="1">
              <a:off x="-483904" y="430917"/>
              <a:ext cx="1601443" cy="739569"/>
            </a:xfrm>
            <a:prstGeom prst="rect">
              <a:avLst/>
            </a:prstGeom>
            <a:noFill/>
            <a:ln>
              <a:noFill/>
            </a:ln>
          </p:spPr>
        </p:pic>
        <p:pic>
          <p:nvPicPr>
            <p:cNvPr id="459" name="Google Shape;459;p37"/>
            <p:cNvPicPr preferRelativeResize="0"/>
            <p:nvPr/>
          </p:nvPicPr>
          <p:blipFill rotWithShape="1">
            <a:blip r:embed="rId4">
              <a:alphaModFix/>
            </a:blip>
            <a:srcRect l="11254" r="13011" b="50881"/>
            <a:stretch/>
          </p:blipFill>
          <p:spPr>
            <a:xfrm rot="5400000" flipH="1">
              <a:off x="-400940" y="1132844"/>
              <a:ext cx="1562921" cy="866988"/>
            </a:xfrm>
            <a:prstGeom prst="rect">
              <a:avLst/>
            </a:prstGeom>
            <a:noFill/>
            <a:ln>
              <a:noFill/>
            </a:ln>
          </p:spPr>
        </p:pic>
      </p:grpSp>
      <p:sp>
        <p:nvSpPr>
          <p:cNvPr id="21" name="TextBox 13">
            <a:extLst>
              <a:ext uri="{FF2B5EF4-FFF2-40B4-BE49-F238E27FC236}">
                <a16:creationId xmlns:a16="http://schemas.microsoft.com/office/drawing/2014/main" id="{1045D112-7D76-4411-9343-020A932F853E}"/>
              </a:ext>
            </a:extLst>
          </p:cNvPr>
          <p:cNvSpPr txBox="1"/>
          <p:nvPr/>
        </p:nvSpPr>
        <p:spPr>
          <a:xfrm>
            <a:off x="7631760" y="28179"/>
            <a:ext cx="6974833" cy="397545"/>
          </a:xfrm>
          <a:prstGeom prst="rect">
            <a:avLst/>
          </a:prstGeom>
        </p:spPr>
        <p:txBody>
          <a:bodyPr wrap="square" lIns="0" tIns="0" rIns="0" bIns="0" rtlCol="0" anchor="t">
            <a:spAutoFit/>
          </a:bodyPr>
          <a:lstStyle/>
          <a:p>
            <a:pPr defTabSz="609630">
              <a:lnSpc>
                <a:spcPts val="3067"/>
              </a:lnSpc>
            </a:pPr>
            <a:r>
              <a:rPr lang="fr-FR" sz="2667" b="1" dirty="0">
                <a:solidFill>
                  <a:schemeClr val="bg2"/>
                </a:solidFill>
                <a:latin typeface="Playfair Display"/>
                <a:sym typeface="Playfair Display"/>
              </a:rPr>
              <a:t>Interprétation économique</a:t>
            </a:r>
          </a:p>
        </p:txBody>
      </p:sp>
      <p:grpSp>
        <p:nvGrpSpPr>
          <p:cNvPr id="23" name="Group 2">
            <a:extLst>
              <a:ext uri="{FF2B5EF4-FFF2-40B4-BE49-F238E27FC236}">
                <a16:creationId xmlns:a16="http://schemas.microsoft.com/office/drawing/2014/main" id="{8C4AA4C6-BB5B-4ABB-B4BC-BFFE38711E03}"/>
              </a:ext>
            </a:extLst>
          </p:cNvPr>
          <p:cNvGrpSpPr/>
          <p:nvPr/>
        </p:nvGrpSpPr>
        <p:grpSpPr>
          <a:xfrm>
            <a:off x="5595092" y="401858"/>
            <a:ext cx="6241610" cy="48577"/>
            <a:chOff x="0" y="0"/>
            <a:chExt cx="241073" cy="21324"/>
          </a:xfrm>
        </p:grpSpPr>
        <p:sp>
          <p:nvSpPr>
            <p:cNvPr id="24" name="Freeform 3">
              <a:extLst>
                <a:ext uri="{FF2B5EF4-FFF2-40B4-BE49-F238E27FC236}">
                  <a16:creationId xmlns:a16="http://schemas.microsoft.com/office/drawing/2014/main" id="{37675D31-A16F-406D-8DEC-9F1233E150D7}"/>
                </a:ext>
              </a:extLst>
            </p:cNvPr>
            <p:cNvSpPr/>
            <p:nvPr/>
          </p:nvSpPr>
          <p:spPr>
            <a:xfrm>
              <a:off x="0" y="0"/>
              <a:ext cx="241073" cy="21324"/>
            </a:xfrm>
            <a:custGeom>
              <a:avLst/>
              <a:gdLst/>
              <a:ahLst/>
              <a:cxnLst/>
              <a:rect l="l" t="t" r="r" b="b"/>
              <a:pathLst>
                <a:path w="241073" h="21324">
                  <a:moveTo>
                    <a:pt x="0" y="0"/>
                  </a:moveTo>
                  <a:lnTo>
                    <a:pt x="241073" y="0"/>
                  </a:lnTo>
                  <a:lnTo>
                    <a:pt x="241073" y="21324"/>
                  </a:lnTo>
                  <a:lnTo>
                    <a:pt x="0" y="21324"/>
                  </a:lnTo>
                  <a:close/>
                </a:path>
              </a:pathLst>
            </a:custGeom>
            <a:solidFill>
              <a:srgbClr val="CD8E81"/>
            </a:solidFill>
          </p:spPr>
        </p:sp>
        <p:sp>
          <p:nvSpPr>
            <p:cNvPr id="25" name="TextBox 4">
              <a:extLst>
                <a:ext uri="{FF2B5EF4-FFF2-40B4-BE49-F238E27FC236}">
                  <a16:creationId xmlns:a16="http://schemas.microsoft.com/office/drawing/2014/main" id="{72C34BC1-5848-4C90-941F-380DDDD5E6BC}"/>
                </a:ext>
              </a:extLst>
            </p:cNvPr>
            <p:cNvSpPr txBox="1"/>
            <p:nvPr/>
          </p:nvSpPr>
          <p:spPr>
            <a:xfrm>
              <a:off x="0" y="-38100"/>
              <a:ext cx="241073" cy="59424"/>
            </a:xfrm>
            <a:prstGeom prst="rect">
              <a:avLst/>
            </a:prstGeom>
          </p:spPr>
          <p:txBody>
            <a:bodyPr lIns="33867" tIns="33867" rIns="33867" bIns="33867" rtlCol="0" anchor="ctr"/>
            <a:lstStyle/>
            <a:p>
              <a:pPr algn="ctr" defTabSz="609630">
                <a:lnSpc>
                  <a:spcPts val="1773"/>
                </a:lnSpc>
              </a:pPr>
              <a:endParaRPr sz="1200">
                <a:solidFill>
                  <a:prstClr val="black"/>
                </a:solidFill>
                <a:latin typeface="Calibri"/>
              </a:endParaRPr>
            </a:p>
          </p:txBody>
        </p:sp>
      </p:grpSp>
      <p:sp>
        <p:nvSpPr>
          <p:cNvPr id="28" name="ZoneTexte 27">
            <a:extLst>
              <a:ext uri="{FF2B5EF4-FFF2-40B4-BE49-F238E27FC236}">
                <a16:creationId xmlns:a16="http://schemas.microsoft.com/office/drawing/2014/main" id="{D5891ED7-5A58-4497-82BA-A58321C4986B}"/>
              </a:ext>
            </a:extLst>
          </p:cNvPr>
          <p:cNvSpPr txBox="1"/>
          <p:nvPr/>
        </p:nvSpPr>
        <p:spPr>
          <a:xfrm>
            <a:off x="800086" y="557172"/>
            <a:ext cx="10968242" cy="2108269"/>
          </a:xfrm>
          <a:prstGeom prst="rect">
            <a:avLst/>
          </a:prstGeom>
          <a:noFill/>
        </p:spPr>
        <p:txBody>
          <a:bodyPr wrap="square" rtlCol="0">
            <a:spAutoFit/>
          </a:bodyPr>
          <a:lstStyle/>
          <a:p>
            <a:pPr algn="r"/>
            <a:r>
              <a:rPr lang="en-US" sz="1600" kern="0" dirty="0">
                <a:latin typeface="Atkinson Hyperlegible"/>
                <a:sym typeface="Atkinson Hyperlegible"/>
              </a:rPr>
              <a:t> </a:t>
            </a:r>
            <a:r>
              <a:rPr lang="fr-FR" sz="1600" kern="0" dirty="0">
                <a:latin typeface="Atkinson Hyperlegible"/>
              </a:rPr>
              <a:t> </a:t>
            </a:r>
            <a:endParaRPr lang="fr-FR" b="1" kern="0" dirty="0">
              <a:latin typeface="Atkinson Hyperlegible"/>
            </a:endParaRPr>
          </a:p>
          <a:p>
            <a:pPr marL="285750" indent="-285750" algn="just">
              <a:buFont typeface="Wingdings" panose="05000000000000000000" pitchFamily="2" charset="2"/>
              <a:buChar char="q"/>
            </a:pPr>
            <a:r>
              <a:rPr lang="fr-FR" sz="2000" kern="0" dirty="0">
                <a:latin typeface="Atkinson Hyperlegible"/>
              </a:rPr>
              <a:t>    Le secteur tertiaire domine clairement la répartition de l’emploi des jeunes (environ 55 % attendus), avec une structure relativement stable.</a:t>
            </a:r>
          </a:p>
          <a:p>
            <a:pPr marL="285750" indent="-285750" algn="just">
              <a:buFont typeface="Wingdings" panose="05000000000000000000" pitchFamily="2" charset="2"/>
              <a:buChar char="q"/>
            </a:pPr>
            <a:r>
              <a:rPr lang="fr-FR" sz="2000" kern="0" dirty="0">
                <a:latin typeface="Atkinson Hyperlegible"/>
              </a:rPr>
              <a:t>Le secteur agricole demeure légèrement dominant l’industrie en termes d’emploi, mais avec un renversement de tendance au fil des années cohérent avec des secteurs en mutation (mécanisation, modernisation lente, informalité possible).</a:t>
            </a:r>
          </a:p>
          <a:p>
            <a:pPr algn="just"/>
            <a:r>
              <a:rPr lang="fr-FR" sz="1500" dirty="0">
                <a:latin typeface="Times New Roman" panose="02020603050405020304" pitchFamily="18" charset="0"/>
                <a:cs typeface="Times New Roman" panose="02020603050405020304" pitchFamily="18" charset="0"/>
              </a:rPr>
              <a:t> </a:t>
            </a:r>
          </a:p>
        </p:txBody>
      </p:sp>
      <p:sp>
        <p:nvSpPr>
          <p:cNvPr id="26" name="Freeform 10">
            <a:extLst>
              <a:ext uri="{FF2B5EF4-FFF2-40B4-BE49-F238E27FC236}">
                <a16:creationId xmlns:a16="http://schemas.microsoft.com/office/drawing/2014/main" id="{C406899A-98BA-4066-956B-1CA5F8F479FB}"/>
              </a:ext>
            </a:extLst>
          </p:cNvPr>
          <p:cNvSpPr/>
          <p:nvPr/>
        </p:nvSpPr>
        <p:spPr>
          <a:xfrm>
            <a:off x="1749034" y="73717"/>
            <a:ext cx="424986" cy="450315"/>
          </a:xfrm>
          <a:custGeom>
            <a:avLst/>
            <a:gdLst/>
            <a:ahLst/>
            <a:cxnLst/>
            <a:rect l="l" t="t" r="r" b="b"/>
            <a:pathLst>
              <a:path w="743859" h="743859">
                <a:moveTo>
                  <a:pt x="0" y="0"/>
                </a:moveTo>
                <a:lnTo>
                  <a:pt x="743859" y="0"/>
                </a:lnTo>
                <a:lnTo>
                  <a:pt x="743859" y="743859"/>
                </a:lnTo>
                <a:lnTo>
                  <a:pt x="0" y="7438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27" name="TextBox 13">
            <a:extLst>
              <a:ext uri="{FF2B5EF4-FFF2-40B4-BE49-F238E27FC236}">
                <a16:creationId xmlns:a16="http://schemas.microsoft.com/office/drawing/2014/main" id="{62CF04ED-953E-411E-BB38-198FF6737BFB}"/>
              </a:ext>
            </a:extLst>
          </p:cNvPr>
          <p:cNvSpPr txBox="1"/>
          <p:nvPr/>
        </p:nvSpPr>
        <p:spPr>
          <a:xfrm>
            <a:off x="1495184" y="2594300"/>
            <a:ext cx="8903178" cy="397545"/>
          </a:xfrm>
          <a:prstGeom prst="rect">
            <a:avLst/>
          </a:prstGeom>
        </p:spPr>
        <p:txBody>
          <a:bodyPr wrap="square" lIns="0" tIns="0" rIns="0" bIns="0" rtlCol="0" anchor="t">
            <a:spAutoFit/>
          </a:bodyPr>
          <a:lstStyle/>
          <a:p>
            <a:pPr defTabSz="609630">
              <a:lnSpc>
                <a:spcPts val="3067"/>
              </a:lnSpc>
            </a:pPr>
            <a:r>
              <a:rPr lang="fr-FR" sz="2667" b="1" dirty="0">
                <a:solidFill>
                  <a:schemeClr val="bg2"/>
                </a:solidFill>
                <a:latin typeface="Playfair Display"/>
                <a:sym typeface="Playfair Display"/>
              </a:rPr>
              <a:t>projections dynamiques 2024–2030 (calcul de l’auteur)</a:t>
            </a:r>
          </a:p>
        </p:txBody>
      </p:sp>
      <p:sp>
        <p:nvSpPr>
          <p:cNvPr id="5" name="ZoneTexte 4">
            <a:extLst>
              <a:ext uri="{FF2B5EF4-FFF2-40B4-BE49-F238E27FC236}">
                <a16:creationId xmlns:a16="http://schemas.microsoft.com/office/drawing/2014/main" id="{96E83E63-9F3A-4B95-B0C9-F8F233FD66DF}"/>
              </a:ext>
            </a:extLst>
          </p:cNvPr>
          <p:cNvSpPr txBox="1"/>
          <p:nvPr/>
        </p:nvSpPr>
        <p:spPr>
          <a:xfrm>
            <a:off x="0" y="3051158"/>
            <a:ext cx="5391915" cy="338554"/>
          </a:xfrm>
          <a:prstGeom prst="rect">
            <a:avLst/>
          </a:prstGeom>
          <a:noFill/>
        </p:spPr>
        <p:txBody>
          <a:bodyPr wrap="square" rtlCol="0">
            <a:spAutoFit/>
          </a:bodyPr>
          <a:lstStyle/>
          <a:p>
            <a:pPr algn="just"/>
            <a:r>
              <a:rPr lang="fr-FR" sz="1600" b="1" kern="0" dirty="0">
                <a:solidFill>
                  <a:srgbClr val="002264"/>
                </a:solidFill>
                <a:latin typeface="Atkinson Hyperlegible"/>
              </a:rPr>
              <a:t>scénario 1 </a:t>
            </a:r>
            <a:r>
              <a:rPr lang="fr-FR" sz="1600" kern="0" dirty="0">
                <a:latin typeface="Atkinson Hyperlegible"/>
              </a:rPr>
              <a:t>de transformation structurelle modérée </a:t>
            </a:r>
            <a:endParaRPr lang="en-US" sz="1600" kern="0" dirty="0">
              <a:latin typeface="Atkinson Hyperlegible"/>
            </a:endParaRPr>
          </a:p>
        </p:txBody>
      </p:sp>
      <p:pic>
        <p:nvPicPr>
          <p:cNvPr id="9" name="Image 8">
            <a:extLst>
              <a:ext uri="{FF2B5EF4-FFF2-40B4-BE49-F238E27FC236}">
                <a16:creationId xmlns:a16="http://schemas.microsoft.com/office/drawing/2014/main" id="{AA48B8B6-F975-4B08-AC7A-78F574E2D4A9}"/>
              </a:ext>
            </a:extLst>
          </p:cNvPr>
          <p:cNvPicPr>
            <a:picLocks noChangeAspect="1"/>
          </p:cNvPicPr>
          <p:nvPr/>
        </p:nvPicPr>
        <p:blipFill>
          <a:blip r:embed="rId8"/>
          <a:stretch>
            <a:fillRect/>
          </a:stretch>
        </p:blipFill>
        <p:spPr>
          <a:xfrm>
            <a:off x="48534" y="3341241"/>
            <a:ext cx="5517765" cy="3460034"/>
          </a:xfrm>
          <a:prstGeom prst="rect">
            <a:avLst/>
          </a:prstGeom>
        </p:spPr>
      </p:pic>
      <p:pic>
        <p:nvPicPr>
          <p:cNvPr id="11" name="Image 10">
            <a:extLst>
              <a:ext uri="{FF2B5EF4-FFF2-40B4-BE49-F238E27FC236}">
                <a16:creationId xmlns:a16="http://schemas.microsoft.com/office/drawing/2014/main" id="{054C1D18-08DE-4049-8DD8-6C1505A84414}"/>
              </a:ext>
            </a:extLst>
          </p:cNvPr>
          <p:cNvPicPr>
            <a:picLocks noChangeAspect="1"/>
          </p:cNvPicPr>
          <p:nvPr/>
        </p:nvPicPr>
        <p:blipFill>
          <a:blip r:embed="rId9"/>
          <a:stretch>
            <a:fillRect/>
          </a:stretch>
        </p:blipFill>
        <p:spPr>
          <a:xfrm>
            <a:off x="6398999" y="3346870"/>
            <a:ext cx="5761293" cy="3583243"/>
          </a:xfrm>
          <a:prstGeom prst="rect">
            <a:avLst/>
          </a:prstGeom>
        </p:spPr>
      </p:pic>
      <p:sp>
        <p:nvSpPr>
          <p:cNvPr id="36" name="ZoneTexte 35">
            <a:extLst>
              <a:ext uri="{FF2B5EF4-FFF2-40B4-BE49-F238E27FC236}">
                <a16:creationId xmlns:a16="http://schemas.microsoft.com/office/drawing/2014/main" id="{588BCC7D-F63B-412E-AC9A-D32AE9EEF18F}"/>
              </a:ext>
            </a:extLst>
          </p:cNvPr>
          <p:cNvSpPr txBox="1"/>
          <p:nvPr/>
        </p:nvSpPr>
        <p:spPr>
          <a:xfrm>
            <a:off x="6955549" y="3051158"/>
            <a:ext cx="5391915" cy="338554"/>
          </a:xfrm>
          <a:prstGeom prst="rect">
            <a:avLst/>
          </a:prstGeom>
          <a:noFill/>
        </p:spPr>
        <p:txBody>
          <a:bodyPr wrap="square" rtlCol="0">
            <a:spAutoFit/>
          </a:bodyPr>
          <a:lstStyle/>
          <a:p>
            <a:pPr algn="just"/>
            <a:r>
              <a:rPr lang="fr-FR" sz="1600" b="1" kern="0" dirty="0">
                <a:solidFill>
                  <a:srgbClr val="002264"/>
                </a:solidFill>
                <a:latin typeface="Atkinson Hyperlegible"/>
              </a:rPr>
              <a:t>scénario 2: </a:t>
            </a:r>
            <a:r>
              <a:rPr lang="fr-FR" sz="1600" kern="0" dirty="0">
                <a:latin typeface="Atkinson Hyperlegible"/>
              </a:rPr>
              <a:t>aligné sur l’agenda national à l’horizon 2050</a:t>
            </a:r>
            <a:endParaRPr lang="en-US" sz="1600" kern="0" dirty="0">
              <a:latin typeface="Atkinson Hyperlegible"/>
            </a:endParaRPr>
          </a:p>
        </p:txBody>
      </p:sp>
    </p:spTree>
    <p:extLst>
      <p:ext uri="{BB962C8B-B14F-4D97-AF65-F5344CB8AC3E}">
        <p14:creationId xmlns:p14="http://schemas.microsoft.com/office/powerpoint/2010/main" val="2349212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7" name="Image 6">
            <a:extLst>
              <a:ext uri="{FF2B5EF4-FFF2-40B4-BE49-F238E27FC236}">
                <a16:creationId xmlns:a16="http://schemas.microsoft.com/office/drawing/2014/main" id="{090DB387-58A0-4B2F-9DF2-B2ED103269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452" y="1430052"/>
            <a:ext cx="9961246" cy="5347945"/>
          </a:xfrm>
          <a:prstGeom prst="rect">
            <a:avLst/>
          </a:prstGeom>
        </p:spPr>
      </p:pic>
      <p:grpSp>
        <p:nvGrpSpPr>
          <p:cNvPr id="445" name="Google Shape;445;p37"/>
          <p:cNvGrpSpPr/>
          <p:nvPr/>
        </p:nvGrpSpPr>
        <p:grpSpPr>
          <a:xfrm>
            <a:off x="9090168" y="1730189"/>
            <a:ext cx="3101833" cy="5180011"/>
            <a:chOff x="6817625" y="1297642"/>
            <a:chExt cx="2326375" cy="3885008"/>
          </a:xfrm>
        </p:grpSpPr>
        <p:pic>
          <p:nvPicPr>
            <p:cNvPr id="446" name="Google Shape;446;p37"/>
            <p:cNvPicPr preferRelativeResize="0"/>
            <p:nvPr/>
          </p:nvPicPr>
          <p:blipFill rotWithShape="1">
            <a:blip r:embed="rId4">
              <a:alphaModFix/>
            </a:blip>
            <a:srcRect l="17266" t="-5105" b="64000"/>
            <a:stretch/>
          </p:blipFill>
          <p:spPr>
            <a:xfrm rot="-5400000">
              <a:off x="7131375" y="3170050"/>
              <a:ext cx="2751375" cy="1273825"/>
            </a:xfrm>
            <a:prstGeom prst="rect">
              <a:avLst/>
            </a:prstGeom>
            <a:noFill/>
            <a:ln>
              <a:noFill/>
            </a:ln>
          </p:spPr>
        </p:pic>
        <p:pic>
          <p:nvPicPr>
            <p:cNvPr id="447" name="Google Shape;447;p37"/>
            <p:cNvPicPr preferRelativeResize="0"/>
            <p:nvPr/>
          </p:nvPicPr>
          <p:blipFill rotWithShape="1">
            <a:blip r:embed="rId5">
              <a:alphaModFix/>
            </a:blip>
            <a:srcRect l="11254" r="13011" b="50881"/>
            <a:stretch/>
          </p:blipFill>
          <p:spPr>
            <a:xfrm rot="-5400000">
              <a:off x="7662509" y="1721936"/>
              <a:ext cx="1905760" cy="1057172"/>
            </a:xfrm>
            <a:prstGeom prst="rect">
              <a:avLst/>
            </a:prstGeom>
            <a:noFill/>
            <a:ln>
              <a:noFill/>
            </a:ln>
          </p:spPr>
        </p:pic>
        <p:pic>
          <p:nvPicPr>
            <p:cNvPr id="448" name="Google Shape;448;p37"/>
            <p:cNvPicPr preferRelativeResize="0"/>
            <p:nvPr/>
          </p:nvPicPr>
          <p:blipFill rotWithShape="1">
            <a:blip r:embed="rId4">
              <a:alphaModFix/>
            </a:blip>
            <a:srcRect l="57583" t="1038" r="12099" b="47015"/>
            <a:stretch/>
          </p:blipFill>
          <p:spPr>
            <a:xfrm rot="-5400000">
              <a:off x="7252225" y="3251753"/>
              <a:ext cx="1457151" cy="2326350"/>
            </a:xfrm>
            <a:prstGeom prst="rect">
              <a:avLst/>
            </a:prstGeom>
            <a:noFill/>
            <a:ln>
              <a:noFill/>
            </a:ln>
          </p:spPr>
        </p:pic>
        <p:pic>
          <p:nvPicPr>
            <p:cNvPr id="449" name="Google Shape;449;p37"/>
            <p:cNvPicPr preferRelativeResize="0"/>
            <p:nvPr/>
          </p:nvPicPr>
          <p:blipFill rotWithShape="1">
            <a:blip r:embed="rId6">
              <a:alphaModFix/>
            </a:blip>
            <a:srcRect b="50443"/>
            <a:stretch/>
          </p:blipFill>
          <p:spPr>
            <a:xfrm rot="-5400000">
              <a:off x="8463824" y="3592096"/>
              <a:ext cx="930577" cy="429725"/>
            </a:xfrm>
            <a:prstGeom prst="rect">
              <a:avLst/>
            </a:prstGeom>
            <a:noFill/>
            <a:ln>
              <a:noFill/>
            </a:ln>
          </p:spPr>
        </p:pic>
        <p:pic>
          <p:nvPicPr>
            <p:cNvPr id="450" name="Google Shape;450;p37"/>
            <p:cNvPicPr preferRelativeResize="0"/>
            <p:nvPr/>
          </p:nvPicPr>
          <p:blipFill rotWithShape="1">
            <a:blip r:embed="rId6">
              <a:alphaModFix/>
            </a:blip>
            <a:srcRect b="50443"/>
            <a:stretch/>
          </p:blipFill>
          <p:spPr>
            <a:xfrm rot="-5400000">
              <a:off x="8178413" y="4041863"/>
              <a:ext cx="1321100" cy="610075"/>
            </a:xfrm>
            <a:prstGeom prst="rect">
              <a:avLst/>
            </a:prstGeom>
            <a:noFill/>
            <a:ln>
              <a:noFill/>
            </a:ln>
          </p:spPr>
        </p:pic>
      </p:grpSp>
      <p:grpSp>
        <p:nvGrpSpPr>
          <p:cNvPr id="451" name="Google Shape;451;p37"/>
          <p:cNvGrpSpPr/>
          <p:nvPr/>
        </p:nvGrpSpPr>
        <p:grpSpPr>
          <a:xfrm>
            <a:off x="1" y="-35"/>
            <a:ext cx="3268092" cy="3986387"/>
            <a:chOff x="-52973" y="-32"/>
            <a:chExt cx="2858723" cy="3487042"/>
          </a:xfrm>
        </p:grpSpPr>
        <p:pic>
          <p:nvPicPr>
            <p:cNvPr id="452" name="Google Shape;452;p37"/>
            <p:cNvPicPr preferRelativeResize="0"/>
            <p:nvPr/>
          </p:nvPicPr>
          <p:blipFill rotWithShape="1">
            <a:blip r:embed="rId4">
              <a:alphaModFix/>
            </a:blip>
            <a:srcRect t="4102" b="50813"/>
            <a:stretch/>
          </p:blipFill>
          <p:spPr>
            <a:xfrm rot="5400000" flipH="1">
              <a:off x="-1036293" y="1011032"/>
              <a:ext cx="3487035" cy="1464923"/>
            </a:xfrm>
            <a:prstGeom prst="rect">
              <a:avLst/>
            </a:prstGeom>
            <a:noFill/>
            <a:ln>
              <a:noFill/>
            </a:ln>
          </p:spPr>
        </p:pic>
        <p:pic>
          <p:nvPicPr>
            <p:cNvPr id="453" name="Google Shape;453;p37"/>
            <p:cNvPicPr preferRelativeResize="0"/>
            <p:nvPr/>
          </p:nvPicPr>
          <p:blipFill rotWithShape="1">
            <a:blip r:embed="rId4">
              <a:alphaModFix/>
            </a:blip>
            <a:srcRect l="5516" t="-5104" r="37551" b="30035"/>
            <a:stretch/>
          </p:blipFill>
          <p:spPr>
            <a:xfrm rot="5400000" flipH="1">
              <a:off x="213027" y="-261194"/>
              <a:ext cx="2326757" cy="2858688"/>
            </a:xfrm>
            <a:prstGeom prst="rect">
              <a:avLst/>
            </a:prstGeom>
            <a:noFill/>
            <a:ln>
              <a:noFill/>
            </a:ln>
          </p:spPr>
        </p:pic>
        <p:pic>
          <p:nvPicPr>
            <p:cNvPr id="454" name="Google Shape;454;p37"/>
            <p:cNvPicPr preferRelativeResize="0"/>
            <p:nvPr/>
          </p:nvPicPr>
          <p:blipFill rotWithShape="1">
            <a:blip r:embed="rId4">
              <a:alphaModFix/>
            </a:blip>
            <a:srcRect l="5517" t="-5104" b="30035"/>
            <a:stretch/>
          </p:blipFill>
          <p:spPr>
            <a:xfrm rot="5400000" flipH="1">
              <a:off x="-373534" y="716351"/>
              <a:ext cx="2469720" cy="1828595"/>
            </a:xfrm>
            <a:prstGeom prst="rect">
              <a:avLst/>
            </a:prstGeom>
            <a:noFill/>
            <a:ln>
              <a:noFill/>
            </a:ln>
          </p:spPr>
        </p:pic>
        <p:pic>
          <p:nvPicPr>
            <p:cNvPr id="455" name="Google Shape;455;p37"/>
            <p:cNvPicPr preferRelativeResize="0"/>
            <p:nvPr/>
          </p:nvPicPr>
          <p:blipFill rotWithShape="1">
            <a:blip r:embed="rId4">
              <a:alphaModFix/>
            </a:blip>
            <a:srcRect t="4102" b="50813"/>
            <a:stretch/>
          </p:blipFill>
          <p:spPr>
            <a:xfrm rot="5400000" flipH="1">
              <a:off x="-762517" y="729513"/>
              <a:ext cx="2516261" cy="1057172"/>
            </a:xfrm>
            <a:prstGeom prst="rect">
              <a:avLst/>
            </a:prstGeom>
            <a:noFill/>
            <a:ln>
              <a:noFill/>
            </a:ln>
          </p:spPr>
        </p:pic>
        <p:pic>
          <p:nvPicPr>
            <p:cNvPr id="456" name="Google Shape;456;p37"/>
            <p:cNvPicPr preferRelativeResize="0"/>
            <p:nvPr/>
          </p:nvPicPr>
          <p:blipFill rotWithShape="1">
            <a:blip r:embed="rId4">
              <a:alphaModFix/>
            </a:blip>
            <a:srcRect l="5518" t="-5104" r="50852" b="30035"/>
            <a:stretch/>
          </p:blipFill>
          <p:spPr>
            <a:xfrm rot="5400000" flipH="1">
              <a:off x="335217" y="7616"/>
              <a:ext cx="1286629" cy="2062998"/>
            </a:xfrm>
            <a:prstGeom prst="rect">
              <a:avLst/>
            </a:prstGeom>
            <a:noFill/>
            <a:ln>
              <a:noFill/>
            </a:ln>
          </p:spPr>
        </p:pic>
        <p:pic>
          <p:nvPicPr>
            <p:cNvPr id="457" name="Google Shape;457;p37"/>
            <p:cNvPicPr preferRelativeResize="0"/>
            <p:nvPr/>
          </p:nvPicPr>
          <p:blipFill rotWithShape="1">
            <a:blip r:embed="rId6">
              <a:alphaModFix/>
            </a:blip>
            <a:srcRect b="50443"/>
            <a:stretch/>
          </p:blipFill>
          <p:spPr>
            <a:xfrm rot="5400000" flipH="1">
              <a:off x="-483904" y="430917"/>
              <a:ext cx="1601443" cy="739569"/>
            </a:xfrm>
            <a:prstGeom prst="rect">
              <a:avLst/>
            </a:prstGeom>
            <a:noFill/>
            <a:ln>
              <a:noFill/>
            </a:ln>
          </p:spPr>
        </p:pic>
        <p:pic>
          <p:nvPicPr>
            <p:cNvPr id="458" name="Google Shape;458;p37"/>
            <p:cNvPicPr preferRelativeResize="0"/>
            <p:nvPr/>
          </p:nvPicPr>
          <p:blipFill rotWithShape="1">
            <a:blip r:embed="rId6">
              <a:alphaModFix/>
            </a:blip>
            <a:srcRect b="50443"/>
            <a:stretch/>
          </p:blipFill>
          <p:spPr>
            <a:xfrm rot="5400000" flipH="1">
              <a:off x="177810" y="430917"/>
              <a:ext cx="1601443" cy="739569"/>
            </a:xfrm>
            <a:prstGeom prst="rect">
              <a:avLst/>
            </a:prstGeom>
            <a:noFill/>
            <a:ln>
              <a:noFill/>
            </a:ln>
          </p:spPr>
        </p:pic>
        <p:pic>
          <p:nvPicPr>
            <p:cNvPr id="459" name="Google Shape;459;p37"/>
            <p:cNvPicPr preferRelativeResize="0"/>
            <p:nvPr/>
          </p:nvPicPr>
          <p:blipFill rotWithShape="1">
            <a:blip r:embed="rId5">
              <a:alphaModFix/>
            </a:blip>
            <a:srcRect l="11254" r="13011" b="50881"/>
            <a:stretch/>
          </p:blipFill>
          <p:spPr>
            <a:xfrm rot="5400000" flipH="1">
              <a:off x="-400940" y="1132844"/>
              <a:ext cx="1562921" cy="866988"/>
            </a:xfrm>
            <a:prstGeom prst="rect">
              <a:avLst/>
            </a:prstGeom>
            <a:noFill/>
            <a:ln>
              <a:noFill/>
            </a:ln>
          </p:spPr>
        </p:pic>
      </p:grpSp>
      <p:sp>
        <p:nvSpPr>
          <p:cNvPr id="460" name="Google Shape;460;p37"/>
          <p:cNvSpPr txBox="1">
            <a:spLocks noGrp="1"/>
          </p:cNvSpPr>
          <p:nvPr>
            <p:ph type="title"/>
          </p:nvPr>
        </p:nvSpPr>
        <p:spPr>
          <a:xfrm>
            <a:off x="2113277" y="35110"/>
            <a:ext cx="9970993" cy="709200"/>
          </a:xfrm>
          <a:prstGeom prst="rect">
            <a:avLst/>
          </a:prstGeom>
        </p:spPr>
        <p:txBody>
          <a:bodyPr spcFirstLastPara="1" wrap="square" lIns="121900" tIns="121900" rIns="121900" bIns="121900" anchor="t" anchorCtr="0">
            <a:noAutofit/>
          </a:bodyPr>
          <a:lstStyle/>
          <a:p>
            <a:r>
              <a:rPr lang="en-US" b="1" dirty="0">
                <a:solidFill>
                  <a:schemeClr val="bg2"/>
                </a:solidFill>
              </a:rPr>
              <a:t>(3/3) R</a:t>
            </a:r>
            <a:r>
              <a:rPr lang="fr-FR" b="1" dirty="0">
                <a:solidFill>
                  <a:schemeClr val="bg2"/>
                </a:solidFill>
              </a:rPr>
              <a:t>é</a:t>
            </a:r>
            <a:r>
              <a:rPr lang="en-US" b="1" dirty="0" err="1">
                <a:solidFill>
                  <a:schemeClr val="bg2"/>
                </a:solidFill>
              </a:rPr>
              <a:t>sultats</a:t>
            </a:r>
            <a:endParaRPr b="1" dirty="0">
              <a:solidFill>
                <a:schemeClr val="bg2"/>
              </a:solidFill>
            </a:endParaRPr>
          </a:p>
        </p:txBody>
      </p:sp>
      <p:grpSp>
        <p:nvGrpSpPr>
          <p:cNvPr id="23" name="Group 2">
            <a:extLst>
              <a:ext uri="{FF2B5EF4-FFF2-40B4-BE49-F238E27FC236}">
                <a16:creationId xmlns:a16="http://schemas.microsoft.com/office/drawing/2014/main" id="{8C4AA4C6-BB5B-4ABB-B4BC-BFFE38711E03}"/>
              </a:ext>
            </a:extLst>
          </p:cNvPr>
          <p:cNvGrpSpPr/>
          <p:nvPr/>
        </p:nvGrpSpPr>
        <p:grpSpPr>
          <a:xfrm>
            <a:off x="11526576" y="497043"/>
            <a:ext cx="610215" cy="53977"/>
            <a:chOff x="0" y="0"/>
            <a:chExt cx="241073" cy="21324"/>
          </a:xfrm>
        </p:grpSpPr>
        <p:sp>
          <p:nvSpPr>
            <p:cNvPr id="24" name="Freeform 3">
              <a:extLst>
                <a:ext uri="{FF2B5EF4-FFF2-40B4-BE49-F238E27FC236}">
                  <a16:creationId xmlns:a16="http://schemas.microsoft.com/office/drawing/2014/main" id="{37675D31-A16F-406D-8DEC-9F1233E150D7}"/>
                </a:ext>
              </a:extLst>
            </p:cNvPr>
            <p:cNvSpPr/>
            <p:nvPr/>
          </p:nvSpPr>
          <p:spPr>
            <a:xfrm>
              <a:off x="0" y="0"/>
              <a:ext cx="241073" cy="21324"/>
            </a:xfrm>
            <a:custGeom>
              <a:avLst/>
              <a:gdLst/>
              <a:ahLst/>
              <a:cxnLst/>
              <a:rect l="l" t="t" r="r" b="b"/>
              <a:pathLst>
                <a:path w="241073" h="21324">
                  <a:moveTo>
                    <a:pt x="0" y="0"/>
                  </a:moveTo>
                  <a:lnTo>
                    <a:pt x="241073" y="0"/>
                  </a:lnTo>
                  <a:lnTo>
                    <a:pt x="241073" y="21324"/>
                  </a:lnTo>
                  <a:lnTo>
                    <a:pt x="0" y="21324"/>
                  </a:lnTo>
                  <a:close/>
                </a:path>
              </a:pathLst>
            </a:custGeom>
            <a:solidFill>
              <a:srgbClr val="CD8E81"/>
            </a:solidFill>
          </p:spPr>
        </p:sp>
        <p:sp>
          <p:nvSpPr>
            <p:cNvPr id="25" name="TextBox 4">
              <a:extLst>
                <a:ext uri="{FF2B5EF4-FFF2-40B4-BE49-F238E27FC236}">
                  <a16:creationId xmlns:a16="http://schemas.microsoft.com/office/drawing/2014/main" id="{72C34BC1-5848-4C90-941F-380DDDD5E6BC}"/>
                </a:ext>
              </a:extLst>
            </p:cNvPr>
            <p:cNvSpPr txBox="1"/>
            <p:nvPr/>
          </p:nvSpPr>
          <p:spPr>
            <a:xfrm>
              <a:off x="0" y="-38100"/>
              <a:ext cx="241073" cy="59424"/>
            </a:xfrm>
            <a:prstGeom prst="rect">
              <a:avLst/>
            </a:prstGeom>
          </p:spPr>
          <p:txBody>
            <a:bodyPr lIns="33867" tIns="33867" rIns="33867" bIns="33867" rtlCol="0" anchor="ctr"/>
            <a:lstStyle/>
            <a:p>
              <a:pPr algn="ctr" defTabSz="609630">
                <a:lnSpc>
                  <a:spcPts val="1773"/>
                </a:lnSpc>
              </a:pPr>
              <a:endParaRPr sz="1200">
                <a:solidFill>
                  <a:prstClr val="black"/>
                </a:solidFill>
                <a:latin typeface="Calibri"/>
              </a:endParaRPr>
            </a:p>
          </p:txBody>
        </p:sp>
      </p:grpSp>
      <p:grpSp>
        <p:nvGrpSpPr>
          <p:cNvPr id="27" name="Groupe 26">
            <a:extLst>
              <a:ext uri="{FF2B5EF4-FFF2-40B4-BE49-F238E27FC236}">
                <a16:creationId xmlns:a16="http://schemas.microsoft.com/office/drawing/2014/main" id="{412A1C08-10AB-47F8-83B3-79AFF2449FF8}"/>
              </a:ext>
            </a:extLst>
          </p:cNvPr>
          <p:cNvGrpSpPr/>
          <p:nvPr/>
        </p:nvGrpSpPr>
        <p:grpSpPr>
          <a:xfrm>
            <a:off x="10014590" y="693909"/>
            <a:ext cx="1890894" cy="371188"/>
            <a:chOff x="9559831" y="360837"/>
            <a:chExt cx="1890894" cy="371188"/>
          </a:xfrm>
        </p:grpSpPr>
        <p:grpSp>
          <p:nvGrpSpPr>
            <p:cNvPr id="29" name="Google Shape;462;p30">
              <a:extLst>
                <a:ext uri="{FF2B5EF4-FFF2-40B4-BE49-F238E27FC236}">
                  <a16:creationId xmlns:a16="http://schemas.microsoft.com/office/drawing/2014/main" id="{7EBEA358-74D4-48FC-A617-F540FB8413A5}"/>
                </a:ext>
              </a:extLst>
            </p:cNvPr>
            <p:cNvGrpSpPr/>
            <p:nvPr/>
          </p:nvGrpSpPr>
          <p:grpSpPr>
            <a:xfrm>
              <a:off x="9559831" y="360837"/>
              <a:ext cx="1309796" cy="257750"/>
              <a:chOff x="-6337521" y="4362225"/>
              <a:chExt cx="1309796" cy="257750"/>
            </a:xfrm>
            <a:solidFill>
              <a:srgbClr val="F6B800"/>
            </a:solidFill>
          </p:grpSpPr>
          <p:sp>
            <p:nvSpPr>
              <p:cNvPr id="41" name="Google Shape;463;p30">
                <a:extLst>
                  <a:ext uri="{FF2B5EF4-FFF2-40B4-BE49-F238E27FC236}">
                    <a16:creationId xmlns:a16="http://schemas.microsoft.com/office/drawing/2014/main" id="{F2D11FA5-2FA8-4D9F-96DB-BD11DB7081AC}"/>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4;p30">
                <a:extLst>
                  <a:ext uri="{FF2B5EF4-FFF2-40B4-BE49-F238E27FC236}">
                    <a16:creationId xmlns:a16="http://schemas.microsoft.com/office/drawing/2014/main" id="{06B3C66A-4BFB-418E-BE52-791257ACDF74}"/>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5;p30">
                <a:extLst>
                  <a:ext uri="{FF2B5EF4-FFF2-40B4-BE49-F238E27FC236}">
                    <a16:creationId xmlns:a16="http://schemas.microsoft.com/office/drawing/2014/main" id="{409858F6-8CB6-4C54-BEC9-EE1612AD5D09}"/>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6;p30">
                <a:extLst>
                  <a:ext uri="{FF2B5EF4-FFF2-40B4-BE49-F238E27FC236}">
                    <a16:creationId xmlns:a16="http://schemas.microsoft.com/office/drawing/2014/main" id="{AF03BD45-193B-4E3E-A504-F5909377A80D}"/>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7;p30">
                <a:extLst>
                  <a:ext uri="{FF2B5EF4-FFF2-40B4-BE49-F238E27FC236}">
                    <a16:creationId xmlns:a16="http://schemas.microsoft.com/office/drawing/2014/main" id="{D8226952-96C2-45D3-A955-9A3D1515A5BC}"/>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8;p30">
                <a:extLst>
                  <a:ext uri="{FF2B5EF4-FFF2-40B4-BE49-F238E27FC236}">
                    <a16:creationId xmlns:a16="http://schemas.microsoft.com/office/drawing/2014/main" id="{9564F772-774E-4468-8592-C7E7488CD1E8}"/>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9;p30">
                <a:extLst>
                  <a:ext uri="{FF2B5EF4-FFF2-40B4-BE49-F238E27FC236}">
                    <a16:creationId xmlns:a16="http://schemas.microsoft.com/office/drawing/2014/main" id="{539DF588-FB1D-45C5-B91A-0DAAF38DFDCC}"/>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0;p30">
                <a:extLst>
                  <a:ext uri="{FF2B5EF4-FFF2-40B4-BE49-F238E27FC236}">
                    <a16:creationId xmlns:a16="http://schemas.microsoft.com/office/drawing/2014/main" id="{33BEEE82-6ED2-4F95-9B78-3EE78DFEFF08}"/>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1;p30">
                <a:extLst>
                  <a:ext uri="{FF2B5EF4-FFF2-40B4-BE49-F238E27FC236}">
                    <a16:creationId xmlns:a16="http://schemas.microsoft.com/office/drawing/2014/main" id="{6984A782-5F31-4419-91E6-F7904D14FFEC}"/>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2;p30">
                <a:extLst>
                  <a:ext uri="{FF2B5EF4-FFF2-40B4-BE49-F238E27FC236}">
                    <a16:creationId xmlns:a16="http://schemas.microsoft.com/office/drawing/2014/main" id="{C7C9CC69-13C7-4F27-8FFC-72D26E2EE353}"/>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462;p30">
              <a:extLst>
                <a:ext uri="{FF2B5EF4-FFF2-40B4-BE49-F238E27FC236}">
                  <a16:creationId xmlns:a16="http://schemas.microsoft.com/office/drawing/2014/main" id="{96DB19E2-75FD-49F0-9622-B72604A2337A}"/>
                </a:ext>
              </a:extLst>
            </p:cNvPr>
            <p:cNvGrpSpPr/>
            <p:nvPr/>
          </p:nvGrpSpPr>
          <p:grpSpPr>
            <a:xfrm>
              <a:off x="10140929" y="474275"/>
              <a:ext cx="1309796" cy="257750"/>
              <a:chOff x="-6337521" y="4362225"/>
              <a:chExt cx="1309796" cy="257750"/>
            </a:xfrm>
            <a:solidFill>
              <a:schemeClr val="bg2"/>
            </a:solidFill>
          </p:grpSpPr>
          <p:sp>
            <p:nvSpPr>
              <p:cNvPr id="31" name="Google Shape;463;p30">
                <a:extLst>
                  <a:ext uri="{FF2B5EF4-FFF2-40B4-BE49-F238E27FC236}">
                    <a16:creationId xmlns:a16="http://schemas.microsoft.com/office/drawing/2014/main" id="{765AE437-12B4-4DCC-B915-CB86394CFBE2}"/>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64;p30">
                <a:extLst>
                  <a:ext uri="{FF2B5EF4-FFF2-40B4-BE49-F238E27FC236}">
                    <a16:creationId xmlns:a16="http://schemas.microsoft.com/office/drawing/2014/main" id="{BBC3B687-F162-408A-8E3C-9CBFA0440E08}"/>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5;p30">
                <a:extLst>
                  <a:ext uri="{FF2B5EF4-FFF2-40B4-BE49-F238E27FC236}">
                    <a16:creationId xmlns:a16="http://schemas.microsoft.com/office/drawing/2014/main" id="{2206E463-F48C-461B-BCDF-B3302F78E68F}"/>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6;p30">
                <a:extLst>
                  <a:ext uri="{FF2B5EF4-FFF2-40B4-BE49-F238E27FC236}">
                    <a16:creationId xmlns:a16="http://schemas.microsoft.com/office/drawing/2014/main" id="{A766109D-08E2-4B6C-AD89-753549781327}"/>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7;p30">
                <a:extLst>
                  <a:ext uri="{FF2B5EF4-FFF2-40B4-BE49-F238E27FC236}">
                    <a16:creationId xmlns:a16="http://schemas.microsoft.com/office/drawing/2014/main" id="{7EA4C212-8CD7-46AD-BFF6-143E6955DCA7}"/>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8;p30">
                <a:extLst>
                  <a:ext uri="{FF2B5EF4-FFF2-40B4-BE49-F238E27FC236}">
                    <a16:creationId xmlns:a16="http://schemas.microsoft.com/office/drawing/2014/main" id="{452E2BA8-9502-4C82-8712-219EBBBA6395}"/>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9;p30">
                <a:extLst>
                  <a:ext uri="{FF2B5EF4-FFF2-40B4-BE49-F238E27FC236}">
                    <a16:creationId xmlns:a16="http://schemas.microsoft.com/office/drawing/2014/main" id="{43D3AFA4-062E-479B-AB7E-58D3319E9703}"/>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70;p30">
                <a:extLst>
                  <a:ext uri="{FF2B5EF4-FFF2-40B4-BE49-F238E27FC236}">
                    <a16:creationId xmlns:a16="http://schemas.microsoft.com/office/drawing/2014/main" id="{AFCEE4B1-088C-4556-9FB1-428A4CE8D0B4}"/>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71;p30">
                <a:extLst>
                  <a:ext uri="{FF2B5EF4-FFF2-40B4-BE49-F238E27FC236}">
                    <a16:creationId xmlns:a16="http://schemas.microsoft.com/office/drawing/2014/main" id="{D09D57D0-0DFC-4E7F-94E5-494217736046}"/>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72;p30">
                <a:extLst>
                  <a:ext uri="{FF2B5EF4-FFF2-40B4-BE49-F238E27FC236}">
                    <a16:creationId xmlns:a16="http://schemas.microsoft.com/office/drawing/2014/main" id="{4E06734F-7080-4C19-85D5-BB7EE80CED35}"/>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1" name="Groupe 50">
            <a:extLst>
              <a:ext uri="{FF2B5EF4-FFF2-40B4-BE49-F238E27FC236}">
                <a16:creationId xmlns:a16="http://schemas.microsoft.com/office/drawing/2014/main" id="{3D65F05E-DAB1-4EF8-884B-D4C22DAA12C5}"/>
              </a:ext>
            </a:extLst>
          </p:cNvPr>
          <p:cNvGrpSpPr/>
          <p:nvPr/>
        </p:nvGrpSpPr>
        <p:grpSpPr>
          <a:xfrm>
            <a:off x="194880" y="6272582"/>
            <a:ext cx="1890894" cy="371188"/>
            <a:chOff x="9559831" y="360837"/>
            <a:chExt cx="1890894" cy="371188"/>
          </a:xfrm>
        </p:grpSpPr>
        <p:grpSp>
          <p:nvGrpSpPr>
            <p:cNvPr id="52" name="Google Shape;462;p30">
              <a:extLst>
                <a:ext uri="{FF2B5EF4-FFF2-40B4-BE49-F238E27FC236}">
                  <a16:creationId xmlns:a16="http://schemas.microsoft.com/office/drawing/2014/main" id="{8CB879AF-BB4E-4550-A6C8-70B541D224F2}"/>
                </a:ext>
              </a:extLst>
            </p:cNvPr>
            <p:cNvGrpSpPr/>
            <p:nvPr/>
          </p:nvGrpSpPr>
          <p:grpSpPr>
            <a:xfrm>
              <a:off x="9559831" y="360837"/>
              <a:ext cx="1309796" cy="257750"/>
              <a:chOff x="-6337521" y="4362225"/>
              <a:chExt cx="1309796" cy="257750"/>
            </a:xfrm>
            <a:solidFill>
              <a:srgbClr val="F6B800"/>
            </a:solidFill>
          </p:grpSpPr>
          <p:sp>
            <p:nvSpPr>
              <p:cNvPr id="64" name="Google Shape;463;p30">
                <a:extLst>
                  <a:ext uri="{FF2B5EF4-FFF2-40B4-BE49-F238E27FC236}">
                    <a16:creationId xmlns:a16="http://schemas.microsoft.com/office/drawing/2014/main" id="{8DC285C6-C290-46FE-94E9-E3E968F1FDC1}"/>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4;p30">
                <a:extLst>
                  <a:ext uri="{FF2B5EF4-FFF2-40B4-BE49-F238E27FC236}">
                    <a16:creationId xmlns:a16="http://schemas.microsoft.com/office/drawing/2014/main" id="{8D9F0329-85FA-4A1C-A759-AEA42C04532F}"/>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5;p30">
                <a:extLst>
                  <a:ext uri="{FF2B5EF4-FFF2-40B4-BE49-F238E27FC236}">
                    <a16:creationId xmlns:a16="http://schemas.microsoft.com/office/drawing/2014/main" id="{78F4A6FB-159E-4FB7-B3EE-76D176AB2470}"/>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6;p30">
                <a:extLst>
                  <a:ext uri="{FF2B5EF4-FFF2-40B4-BE49-F238E27FC236}">
                    <a16:creationId xmlns:a16="http://schemas.microsoft.com/office/drawing/2014/main" id="{60F86011-E3FD-4C28-9D2F-FD35558D6F6E}"/>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7;p30">
                <a:extLst>
                  <a:ext uri="{FF2B5EF4-FFF2-40B4-BE49-F238E27FC236}">
                    <a16:creationId xmlns:a16="http://schemas.microsoft.com/office/drawing/2014/main" id="{738DA097-B1C4-4A93-AD6D-DF2B3CD0BDDD}"/>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8;p30">
                <a:extLst>
                  <a:ext uri="{FF2B5EF4-FFF2-40B4-BE49-F238E27FC236}">
                    <a16:creationId xmlns:a16="http://schemas.microsoft.com/office/drawing/2014/main" id="{DFAA07D2-9DCE-4D48-9634-80166C199909}"/>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9;p30">
                <a:extLst>
                  <a:ext uri="{FF2B5EF4-FFF2-40B4-BE49-F238E27FC236}">
                    <a16:creationId xmlns:a16="http://schemas.microsoft.com/office/drawing/2014/main" id="{6904E205-D0CD-4770-A326-C60D027BBEAA}"/>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70;p30">
                <a:extLst>
                  <a:ext uri="{FF2B5EF4-FFF2-40B4-BE49-F238E27FC236}">
                    <a16:creationId xmlns:a16="http://schemas.microsoft.com/office/drawing/2014/main" id="{7F51D677-E250-4134-BF5B-30BCC1618785}"/>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71;p30">
                <a:extLst>
                  <a:ext uri="{FF2B5EF4-FFF2-40B4-BE49-F238E27FC236}">
                    <a16:creationId xmlns:a16="http://schemas.microsoft.com/office/drawing/2014/main" id="{51299985-7496-48B7-A372-A7366A3A8F6C}"/>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72;p30">
                <a:extLst>
                  <a:ext uri="{FF2B5EF4-FFF2-40B4-BE49-F238E27FC236}">
                    <a16:creationId xmlns:a16="http://schemas.microsoft.com/office/drawing/2014/main" id="{AB3B326F-58D6-4BEF-A996-2D0E3CF9A83C}"/>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 name="Google Shape;462;p30">
              <a:extLst>
                <a:ext uri="{FF2B5EF4-FFF2-40B4-BE49-F238E27FC236}">
                  <a16:creationId xmlns:a16="http://schemas.microsoft.com/office/drawing/2014/main" id="{0874E495-06F5-4D44-85ED-A0535B780015}"/>
                </a:ext>
              </a:extLst>
            </p:cNvPr>
            <p:cNvGrpSpPr/>
            <p:nvPr/>
          </p:nvGrpSpPr>
          <p:grpSpPr>
            <a:xfrm>
              <a:off x="10140929" y="474275"/>
              <a:ext cx="1309796" cy="257750"/>
              <a:chOff x="-6337521" y="4362225"/>
              <a:chExt cx="1309796" cy="257750"/>
            </a:xfrm>
            <a:solidFill>
              <a:schemeClr val="bg2"/>
            </a:solidFill>
          </p:grpSpPr>
          <p:sp>
            <p:nvSpPr>
              <p:cNvPr id="54" name="Google Shape;463;p30">
                <a:extLst>
                  <a:ext uri="{FF2B5EF4-FFF2-40B4-BE49-F238E27FC236}">
                    <a16:creationId xmlns:a16="http://schemas.microsoft.com/office/drawing/2014/main" id="{2BF33414-B727-489F-AF29-0C91258BE5D8}"/>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4;p30">
                <a:extLst>
                  <a:ext uri="{FF2B5EF4-FFF2-40B4-BE49-F238E27FC236}">
                    <a16:creationId xmlns:a16="http://schemas.microsoft.com/office/drawing/2014/main" id="{613D2748-BBE2-44BD-BC78-F5FA4D4E3ECA}"/>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5;p30">
                <a:extLst>
                  <a:ext uri="{FF2B5EF4-FFF2-40B4-BE49-F238E27FC236}">
                    <a16:creationId xmlns:a16="http://schemas.microsoft.com/office/drawing/2014/main" id="{3917BCBE-FE8E-4E54-A1A8-4F068168A04F}"/>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6;p30">
                <a:extLst>
                  <a:ext uri="{FF2B5EF4-FFF2-40B4-BE49-F238E27FC236}">
                    <a16:creationId xmlns:a16="http://schemas.microsoft.com/office/drawing/2014/main" id="{3D928630-B471-49A1-B9B2-8300B5271DFB}"/>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7;p30">
                <a:extLst>
                  <a:ext uri="{FF2B5EF4-FFF2-40B4-BE49-F238E27FC236}">
                    <a16:creationId xmlns:a16="http://schemas.microsoft.com/office/drawing/2014/main" id="{B568398F-207B-4B8F-AF58-826A90CB9683}"/>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8;p30">
                <a:extLst>
                  <a:ext uri="{FF2B5EF4-FFF2-40B4-BE49-F238E27FC236}">
                    <a16:creationId xmlns:a16="http://schemas.microsoft.com/office/drawing/2014/main" id="{3F7DC62D-7C16-42CF-8DFF-C2D4C04DA8D0}"/>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69;p30">
                <a:extLst>
                  <a:ext uri="{FF2B5EF4-FFF2-40B4-BE49-F238E27FC236}">
                    <a16:creationId xmlns:a16="http://schemas.microsoft.com/office/drawing/2014/main" id="{ED9999B1-35F7-4126-BF00-1694B8CD5E2D}"/>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70;p30">
                <a:extLst>
                  <a:ext uri="{FF2B5EF4-FFF2-40B4-BE49-F238E27FC236}">
                    <a16:creationId xmlns:a16="http://schemas.microsoft.com/office/drawing/2014/main" id="{8E896458-D9D9-479D-8C14-2F4A48445A93}"/>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71;p30">
                <a:extLst>
                  <a:ext uri="{FF2B5EF4-FFF2-40B4-BE49-F238E27FC236}">
                    <a16:creationId xmlns:a16="http://schemas.microsoft.com/office/drawing/2014/main" id="{A4CB2423-9D41-47A6-AFC7-226B9F9CC062}"/>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72;p30">
                <a:extLst>
                  <a:ext uri="{FF2B5EF4-FFF2-40B4-BE49-F238E27FC236}">
                    <a16:creationId xmlns:a16="http://schemas.microsoft.com/office/drawing/2014/main" id="{92BFEE48-81A4-4575-AD56-C0FB59F0D941}"/>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4" name="Freeform 10">
            <a:extLst>
              <a:ext uri="{FF2B5EF4-FFF2-40B4-BE49-F238E27FC236}">
                <a16:creationId xmlns:a16="http://schemas.microsoft.com/office/drawing/2014/main" id="{0EF0D9E9-51D8-4C4B-AA25-420A4D21290F}"/>
              </a:ext>
            </a:extLst>
          </p:cNvPr>
          <p:cNvSpPr/>
          <p:nvPr/>
        </p:nvSpPr>
        <p:spPr>
          <a:xfrm>
            <a:off x="1749034" y="73717"/>
            <a:ext cx="424986" cy="450315"/>
          </a:xfrm>
          <a:custGeom>
            <a:avLst/>
            <a:gdLst/>
            <a:ahLst/>
            <a:cxnLst/>
            <a:rect l="l" t="t" r="r" b="b"/>
            <a:pathLst>
              <a:path w="743859" h="743859">
                <a:moveTo>
                  <a:pt x="0" y="0"/>
                </a:moveTo>
                <a:lnTo>
                  <a:pt x="743859" y="0"/>
                </a:lnTo>
                <a:lnTo>
                  <a:pt x="743859" y="743859"/>
                </a:lnTo>
                <a:lnTo>
                  <a:pt x="0" y="74385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2" name="ZoneTexte 1">
            <a:extLst>
              <a:ext uri="{FF2B5EF4-FFF2-40B4-BE49-F238E27FC236}">
                <a16:creationId xmlns:a16="http://schemas.microsoft.com/office/drawing/2014/main" id="{686C8663-7F58-443F-8153-EE4EACFE6DD5}"/>
              </a:ext>
            </a:extLst>
          </p:cNvPr>
          <p:cNvSpPr txBox="1"/>
          <p:nvPr/>
        </p:nvSpPr>
        <p:spPr>
          <a:xfrm>
            <a:off x="2658367" y="1040884"/>
            <a:ext cx="8720202" cy="369332"/>
          </a:xfrm>
          <a:prstGeom prst="rect">
            <a:avLst/>
          </a:prstGeom>
          <a:noFill/>
        </p:spPr>
        <p:txBody>
          <a:bodyPr wrap="square" rtlCol="0">
            <a:spAutoFit/>
          </a:bodyPr>
          <a:lstStyle/>
          <a:p>
            <a:r>
              <a:rPr lang="en-US" b="1" dirty="0"/>
              <a:t>L’</a:t>
            </a:r>
            <a:r>
              <a:rPr lang="fr-FR" b="1" dirty="0"/>
              <a:t>é</a:t>
            </a:r>
            <a:r>
              <a:rPr lang="en-US" b="1" dirty="0"/>
              <a:t>volution des </a:t>
            </a:r>
            <a:r>
              <a:rPr lang="en-US" b="1" dirty="0" err="1"/>
              <a:t>disparit</a:t>
            </a:r>
            <a:r>
              <a:rPr lang="fr-FR" b="1" dirty="0"/>
              <a:t>é</a:t>
            </a:r>
            <a:r>
              <a:rPr lang="en-US" b="1" dirty="0"/>
              <a:t>s hommes - femmes en </a:t>
            </a:r>
            <a:r>
              <a:rPr lang="en-US" b="1" dirty="0" err="1"/>
              <a:t>emplois</a:t>
            </a:r>
            <a:r>
              <a:rPr lang="en-US" b="1" dirty="0"/>
              <a:t> …</a:t>
            </a:r>
          </a:p>
        </p:txBody>
      </p:sp>
    </p:spTree>
    <p:extLst>
      <p:ext uri="{BB962C8B-B14F-4D97-AF65-F5344CB8AC3E}">
        <p14:creationId xmlns:p14="http://schemas.microsoft.com/office/powerpoint/2010/main" val="8076323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2250"/>
        </a:solidFill>
        <a:effectLst/>
      </p:bgPr>
    </p:bg>
    <p:spTree>
      <p:nvGrpSpPr>
        <p:cNvPr id="1" name=""/>
        <p:cNvGrpSpPr/>
        <p:nvPr/>
      </p:nvGrpSpPr>
      <p:grpSpPr>
        <a:xfrm>
          <a:off x="0" y="0"/>
          <a:ext cx="0" cy="0"/>
          <a:chOff x="0" y="0"/>
          <a:chExt cx="0" cy="0"/>
        </a:xfrm>
      </p:grpSpPr>
      <p:sp>
        <p:nvSpPr>
          <p:cNvPr id="2" name="Freeform 2"/>
          <p:cNvSpPr/>
          <p:nvPr/>
        </p:nvSpPr>
        <p:spPr>
          <a:xfrm>
            <a:off x="7387864" y="-361330"/>
            <a:ext cx="4804136" cy="7219330"/>
          </a:xfrm>
          <a:custGeom>
            <a:avLst/>
            <a:gdLst/>
            <a:ahLst/>
            <a:cxnLst/>
            <a:rect l="l" t="t" r="r" b="b"/>
            <a:pathLst>
              <a:path w="7206204" h="10828995">
                <a:moveTo>
                  <a:pt x="0" y="0"/>
                </a:moveTo>
                <a:lnTo>
                  <a:pt x="7206204" y="0"/>
                </a:lnTo>
                <a:lnTo>
                  <a:pt x="7206204" y="10828995"/>
                </a:lnTo>
                <a:lnTo>
                  <a:pt x="0" y="10828995"/>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fr-FR" dirty="0"/>
          </a:p>
        </p:txBody>
      </p:sp>
      <p:grpSp>
        <p:nvGrpSpPr>
          <p:cNvPr id="3" name="Group 3"/>
          <p:cNvGrpSpPr/>
          <p:nvPr/>
        </p:nvGrpSpPr>
        <p:grpSpPr>
          <a:xfrm rot="-5400000">
            <a:off x="6752478" y="3405959"/>
            <a:ext cx="1117901" cy="46082"/>
            <a:chOff x="0" y="0"/>
            <a:chExt cx="441640" cy="18205"/>
          </a:xfrm>
        </p:grpSpPr>
        <p:sp>
          <p:nvSpPr>
            <p:cNvPr id="4" name="Freeform 4"/>
            <p:cNvSpPr/>
            <p:nvPr/>
          </p:nvSpPr>
          <p:spPr>
            <a:xfrm>
              <a:off x="0" y="0"/>
              <a:ext cx="441640" cy="18205"/>
            </a:xfrm>
            <a:custGeom>
              <a:avLst/>
              <a:gdLst/>
              <a:ahLst/>
              <a:cxnLst/>
              <a:rect l="l" t="t" r="r" b="b"/>
              <a:pathLst>
                <a:path w="441640" h="18205">
                  <a:moveTo>
                    <a:pt x="0" y="0"/>
                  </a:moveTo>
                  <a:lnTo>
                    <a:pt x="441640" y="0"/>
                  </a:lnTo>
                  <a:lnTo>
                    <a:pt x="441640" y="18205"/>
                  </a:lnTo>
                  <a:lnTo>
                    <a:pt x="0" y="18205"/>
                  </a:lnTo>
                  <a:close/>
                </a:path>
              </a:pathLst>
            </a:custGeom>
            <a:solidFill>
              <a:srgbClr val="F7E7D7"/>
            </a:solidFill>
          </p:spPr>
        </p:sp>
        <p:sp>
          <p:nvSpPr>
            <p:cNvPr id="5" name="TextBox 5"/>
            <p:cNvSpPr txBox="1"/>
            <p:nvPr/>
          </p:nvSpPr>
          <p:spPr>
            <a:xfrm>
              <a:off x="0" y="-38100"/>
              <a:ext cx="441640" cy="56305"/>
            </a:xfrm>
            <a:prstGeom prst="rect">
              <a:avLst/>
            </a:prstGeom>
          </p:spPr>
          <p:txBody>
            <a:bodyPr lIns="33867" tIns="33867" rIns="33867" bIns="33867" rtlCol="0" anchor="ctr"/>
            <a:lstStyle/>
            <a:p>
              <a:pPr algn="ctr" defTabSz="609630">
                <a:lnSpc>
                  <a:spcPts val="1773"/>
                </a:lnSpc>
              </a:pPr>
              <a:endParaRPr sz="1200">
                <a:solidFill>
                  <a:prstClr val="black"/>
                </a:solidFill>
                <a:latin typeface="Calibri"/>
              </a:endParaRPr>
            </a:p>
          </p:txBody>
        </p:sp>
      </p:grpSp>
      <p:sp>
        <p:nvSpPr>
          <p:cNvPr id="6" name="Freeform 6"/>
          <p:cNvSpPr/>
          <p:nvPr/>
        </p:nvSpPr>
        <p:spPr>
          <a:xfrm>
            <a:off x="9384590" y="3003023"/>
            <a:ext cx="399376" cy="600155"/>
          </a:xfrm>
          <a:custGeom>
            <a:avLst/>
            <a:gdLst/>
            <a:ahLst/>
            <a:cxnLst/>
            <a:rect l="l" t="t" r="r" b="b"/>
            <a:pathLst>
              <a:path w="599064" h="900233">
                <a:moveTo>
                  <a:pt x="0" y="0"/>
                </a:moveTo>
                <a:lnTo>
                  <a:pt x="599064" y="0"/>
                </a:lnTo>
                <a:lnTo>
                  <a:pt x="599064" y="900233"/>
                </a:lnTo>
                <a:lnTo>
                  <a:pt x="0" y="9002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809456" y="3003023"/>
            <a:ext cx="5259755" cy="641201"/>
          </a:xfrm>
          <a:prstGeom prst="rect">
            <a:avLst/>
          </a:prstGeom>
        </p:spPr>
        <p:txBody>
          <a:bodyPr lIns="0" tIns="0" rIns="0" bIns="0" rtlCol="0" anchor="t">
            <a:spAutoFit/>
          </a:bodyPr>
          <a:lstStyle/>
          <a:p>
            <a:pPr defTabSz="609630">
              <a:lnSpc>
                <a:spcPts val="4992"/>
              </a:lnSpc>
            </a:pPr>
            <a:r>
              <a:rPr lang="en-US" sz="5255" spc="-26" dirty="0">
                <a:solidFill>
                  <a:srgbClr val="F7E7D7"/>
                </a:solidFill>
                <a:latin typeface="League Spartan"/>
              </a:rPr>
              <a:t>CONCLUSION</a:t>
            </a:r>
          </a:p>
        </p:txBody>
      </p:sp>
      <p:sp>
        <p:nvSpPr>
          <p:cNvPr id="8" name="TextBox 8"/>
          <p:cNvSpPr txBox="1"/>
          <p:nvPr/>
        </p:nvSpPr>
        <p:spPr>
          <a:xfrm>
            <a:off x="9292037" y="3987951"/>
            <a:ext cx="2608589" cy="366254"/>
          </a:xfrm>
          <a:prstGeom prst="rect">
            <a:avLst/>
          </a:prstGeom>
        </p:spPr>
        <p:txBody>
          <a:bodyPr lIns="0" tIns="0" rIns="0" bIns="0" rtlCol="0" anchor="t">
            <a:spAutoFit/>
          </a:bodyPr>
          <a:lstStyle/>
          <a:p>
            <a:pPr defTabSz="609630">
              <a:lnSpc>
                <a:spcPts val="2394"/>
              </a:lnSpc>
            </a:pPr>
            <a:r>
              <a:rPr lang="en-US" sz="4000" dirty="0">
                <a:solidFill>
                  <a:srgbClr val="F7E7D7"/>
                </a:solidFill>
                <a:latin typeface="Gotham"/>
              </a:rPr>
              <a:t>05</a:t>
            </a:r>
          </a:p>
        </p:txBody>
      </p:sp>
      <p:sp>
        <p:nvSpPr>
          <p:cNvPr id="9" name="TextBox 8">
            <a:extLst>
              <a:ext uri="{FF2B5EF4-FFF2-40B4-BE49-F238E27FC236}">
                <a16:creationId xmlns:a16="http://schemas.microsoft.com/office/drawing/2014/main" id="{1AEF0ED8-7C3C-4F66-B078-CB53C98ED49F}"/>
              </a:ext>
            </a:extLst>
          </p:cNvPr>
          <p:cNvSpPr txBox="1"/>
          <p:nvPr/>
        </p:nvSpPr>
        <p:spPr>
          <a:xfrm>
            <a:off x="3331487" y="4130141"/>
            <a:ext cx="2608589" cy="312073"/>
          </a:xfrm>
          <a:prstGeom prst="rect">
            <a:avLst/>
          </a:prstGeom>
        </p:spPr>
        <p:txBody>
          <a:bodyPr lIns="0" tIns="0" rIns="0" bIns="0" rtlCol="0" anchor="t">
            <a:spAutoFit/>
          </a:bodyPr>
          <a:lstStyle/>
          <a:p>
            <a:pPr defTabSz="609630">
              <a:lnSpc>
                <a:spcPts val="2394"/>
              </a:lnSpc>
            </a:pPr>
            <a:r>
              <a:rPr lang="en-US" sz="2400" i="1" dirty="0">
                <a:solidFill>
                  <a:srgbClr val="F7E7D7"/>
                </a:solidFill>
                <a:latin typeface="Gotham"/>
              </a:rPr>
              <a:t>Juin 2025</a:t>
            </a:r>
          </a:p>
        </p:txBody>
      </p:sp>
    </p:spTree>
    <p:extLst>
      <p:ext uri="{BB962C8B-B14F-4D97-AF65-F5344CB8AC3E}">
        <p14:creationId xmlns:p14="http://schemas.microsoft.com/office/powerpoint/2010/main" val="2052234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39"/>
          <p:cNvSpPr txBox="1">
            <a:spLocks noGrp="1"/>
          </p:cNvSpPr>
          <p:nvPr>
            <p:ph type="subTitle" idx="1"/>
          </p:nvPr>
        </p:nvSpPr>
        <p:spPr>
          <a:xfrm>
            <a:off x="1276646" y="2370189"/>
            <a:ext cx="9192800" cy="662800"/>
          </a:xfrm>
          <a:prstGeom prst="rect">
            <a:avLst/>
          </a:prstGeom>
        </p:spPr>
        <p:txBody>
          <a:bodyPr spcFirstLastPara="1" wrap="square" lIns="121900" tIns="121900" rIns="121900" bIns="121900" anchor="t" anchorCtr="0">
            <a:noAutofit/>
          </a:bodyPr>
          <a:lstStyle/>
          <a:p>
            <a:pPr marL="0" indent="0" algn="just">
              <a:lnSpc>
                <a:spcPct val="150000"/>
              </a:lnSpc>
            </a:pPr>
            <a:r>
              <a:rPr lang="fr-FR" sz="1800" dirty="0">
                <a:solidFill>
                  <a:schemeClr val="tx1"/>
                </a:solidFill>
                <a:ea typeface="+mn-ea"/>
                <a:cs typeface="+mn-cs"/>
              </a:rPr>
              <a:t>La modélisation révèle une réallocation continue de l’emploi des jeunes vers les services, mais aussi la possibilité d’un basculement stratégique vers l’industrie en cas de politiques ciblées. L’agriculture devient résiduelle. Ces scénarios éclairent les leviers prioritaires pour réussir l’insertion économique des jeunes et aligner les choix structurels sur l’agenda 2050 du Sénégal.</a:t>
            </a:r>
            <a:endParaRPr dirty="0"/>
          </a:p>
        </p:txBody>
      </p:sp>
      <p:grpSp>
        <p:nvGrpSpPr>
          <p:cNvPr id="501" name="Google Shape;501;p39"/>
          <p:cNvGrpSpPr/>
          <p:nvPr/>
        </p:nvGrpSpPr>
        <p:grpSpPr>
          <a:xfrm>
            <a:off x="8122875" y="4248729"/>
            <a:ext cx="4613405" cy="2644287"/>
            <a:chOff x="5840492" y="3042275"/>
            <a:chExt cx="3711707" cy="2127456"/>
          </a:xfrm>
        </p:grpSpPr>
        <p:pic>
          <p:nvPicPr>
            <p:cNvPr id="502" name="Google Shape;502;p39"/>
            <p:cNvPicPr preferRelativeResize="0"/>
            <p:nvPr/>
          </p:nvPicPr>
          <p:blipFill rotWithShape="1">
            <a:blip r:embed="rId3">
              <a:alphaModFix/>
            </a:blip>
            <a:srcRect l="5517" t="-5104" b="30035"/>
            <a:stretch/>
          </p:blipFill>
          <p:spPr>
            <a:xfrm>
              <a:off x="6270650" y="3042281"/>
              <a:ext cx="2873350" cy="2127450"/>
            </a:xfrm>
            <a:prstGeom prst="rect">
              <a:avLst/>
            </a:prstGeom>
            <a:noFill/>
            <a:ln>
              <a:noFill/>
            </a:ln>
          </p:spPr>
        </p:pic>
        <p:pic>
          <p:nvPicPr>
            <p:cNvPr id="503" name="Google Shape;503;p39"/>
            <p:cNvPicPr preferRelativeResize="0"/>
            <p:nvPr/>
          </p:nvPicPr>
          <p:blipFill rotWithShape="1">
            <a:blip r:embed="rId4">
              <a:alphaModFix/>
            </a:blip>
            <a:srcRect l="11254" r="13011" b="50881"/>
            <a:stretch/>
          </p:blipFill>
          <p:spPr>
            <a:xfrm>
              <a:off x="6270650" y="4058900"/>
              <a:ext cx="1965300" cy="1090200"/>
            </a:xfrm>
            <a:prstGeom prst="rect">
              <a:avLst/>
            </a:prstGeom>
            <a:noFill/>
            <a:ln>
              <a:noFill/>
            </a:ln>
          </p:spPr>
        </p:pic>
        <p:pic>
          <p:nvPicPr>
            <p:cNvPr id="504" name="Google Shape;504;p39"/>
            <p:cNvPicPr preferRelativeResize="0"/>
            <p:nvPr/>
          </p:nvPicPr>
          <p:blipFill rotWithShape="1">
            <a:blip r:embed="rId3">
              <a:alphaModFix/>
            </a:blip>
            <a:srcRect t="4102" b="50813"/>
            <a:stretch/>
          </p:blipFill>
          <p:spPr>
            <a:xfrm>
              <a:off x="6957325" y="4058905"/>
              <a:ext cx="2594875" cy="1090200"/>
            </a:xfrm>
            <a:prstGeom prst="rect">
              <a:avLst/>
            </a:prstGeom>
            <a:noFill/>
            <a:ln>
              <a:noFill/>
            </a:ln>
          </p:spPr>
        </p:pic>
        <p:pic>
          <p:nvPicPr>
            <p:cNvPr id="505" name="Google Shape;505;p39"/>
            <p:cNvPicPr preferRelativeResize="0"/>
            <p:nvPr/>
          </p:nvPicPr>
          <p:blipFill rotWithShape="1">
            <a:blip r:embed="rId5">
              <a:alphaModFix/>
            </a:blip>
            <a:srcRect b="50443"/>
            <a:stretch/>
          </p:blipFill>
          <p:spPr>
            <a:xfrm>
              <a:off x="6957313" y="4407050"/>
              <a:ext cx="1651475" cy="762675"/>
            </a:xfrm>
            <a:prstGeom prst="rect">
              <a:avLst/>
            </a:prstGeom>
            <a:noFill/>
            <a:ln>
              <a:noFill/>
            </a:ln>
          </p:spPr>
        </p:pic>
        <p:pic>
          <p:nvPicPr>
            <p:cNvPr id="506" name="Google Shape;506;p39"/>
            <p:cNvPicPr preferRelativeResize="0"/>
            <p:nvPr/>
          </p:nvPicPr>
          <p:blipFill rotWithShape="1">
            <a:blip r:embed="rId5">
              <a:alphaModFix/>
            </a:blip>
            <a:srcRect b="50443"/>
            <a:stretch/>
          </p:blipFill>
          <p:spPr>
            <a:xfrm>
              <a:off x="5840492" y="4604000"/>
              <a:ext cx="1224986" cy="565725"/>
            </a:xfrm>
            <a:prstGeom prst="rect">
              <a:avLst/>
            </a:prstGeom>
            <a:noFill/>
            <a:ln>
              <a:noFill/>
            </a:ln>
          </p:spPr>
        </p:pic>
        <p:pic>
          <p:nvPicPr>
            <p:cNvPr id="507" name="Google Shape;507;p39"/>
            <p:cNvPicPr preferRelativeResize="0"/>
            <p:nvPr/>
          </p:nvPicPr>
          <p:blipFill rotWithShape="1">
            <a:blip r:embed="rId3">
              <a:alphaModFix/>
            </a:blip>
            <a:srcRect l="5518" t="-5104" r="50852" b="30035"/>
            <a:stretch/>
          </p:blipFill>
          <p:spPr>
            <a:xfrm>
              <a:off x="7817175" y="3042275"/>
              <a:ext cx="1326825" cy="2127450"/>
            </a:xfrm>
            <a:prstGeom prst="rect">
              <a:avLst/>
            </a:prstGeom>
            <a:noFill/>
            <a:ln>
              <a:noFill/>
            </a:ln>
          </p:spPr>
        </p:pic>
      </p:grpSp>
      <p:grpSp>
        <p:nvGrpSpPr>
          <p:cNvPr id="508" name="Google Shape;508;p39"/>
          <p:cNvGrpSpPr/>
          <p:nvPr/>
        </p:nvGrpSpPr>
        <p:grpSpPr>
          <a:xfrm>
            <a:off x="-1" y="-25220"/>
            <a:ext cx="3909420" cy="2541180"/>
            <a:chOff x="-8" y="-5599"/>
            <a:chExt cx="3281550" cy="2133055"/>
          </a:xfrm>
        </p:grpSpPr>
        <p:grpSp>
          <p:nvGrpSpPr>
            <p:cNvPr id="509" name="Google Shape;509;p39"/>
            <p:cNvGrpSpPr/>
            <p:nvPr/>
          </p:nvGrpSpPr>
          <p:grpSpPr>
            <a:xfrm>
              <a:off x="-8" y="0"/>
              <a:ext cx="3281550" cy="2127456"/>
              <a:chOff x="-8" y="0"/>
              <a:chExt cx="3281550" cy="2127456"/>
            </a:xfrm>
          </p:grpSpPr>
          <p:pic>
            <p:nvPicPr>
              <p:cNvPr id="510" name="Google Shape;510;p39"/>
              <p:cNvPicPr preferRelativeResize="0"/>
              <p:nvPr/>
            </p:nvPicPr>
            <p:blipFill rotWithShape="1">
              <a:blip r:embed="rId3">
                <a:alphaModFix/>
              </a:blip>
              <a:srcRect l="5517" t="-5104" b="30035"/>
              <a:stretch/>
            </p:blipFill>
            <p:spPr>
              <a:xfrm rot="10800000">
                <a:off x="408192" y="0"/>
                <a:ext cx="2873350" cy="2127450"/>
              </a:xfrm>
              <a:prstGeom prst="rect">
                <a:avLst/>
              </a:prstGeom>
              <a:noFill/>
              <a:ln>
                <a:noFill/>
              </a:ln>
            </p:spPr>
          </p:pic>
          <p:pic>
            <p:nvPicPr>
              <p:cNvPr id="511" name="Google Shape;511;p39"/>
              <p:cNvPicPr preferRelativeResize="0"/>
              <p:nvPr/>
            </p:nvPicPr>
            <p:blipFill rotWithShape="1">
              <a:blip r:embed="rId4">
                <a:alphaModFix/>
              </a:blip>
              <a:srcRect l="11254" r="13011" b="50881"/>
              <a:stretch/>
            </p:blipFill>
            <p:spPr>
              <a:xfrm rot="10800000">
                <a:off x="1316242" y="20631"/>
                <a:ext cx="1965300" cy="1090200"/>
              </a:xfrm>
              <a:prstGeom prst="rect">
                <a:avLst/>
              </a:prstGeom>
              <a:noFill/>
              <a:ln>
                <a:noFill/>
              </a:ln>
            </p:spPr>
          </p:pic>
          <p:pic>
            <p:nvPicPr>
              <p:cNvPr id="512" name="Google Shape;512;p39"/>
              <p:cNvPicPr preferRelativeResize="0"/>
              <p:nvPr/>
            </p:nvPicPr>
            <p:blipFill rotWithShape="1">
              <a:blip r:embed="rId3">
                <a:alphaModFix/>
              </a:blip>
              <a:srcRect t="4102" b="50813"/>
              <a:stretch/>
            </p:blipFill>
            <p:spPr>
              <a:xfrm rot="10800000">
                <a:off x="-8" y="20626"/>
                <a:ext cx="2594875" cy="1090200"/>
              </a:xfrm>
              <a:prstGeom prst="rect">
                <a:avLst/>
              </a:prstGeom>
              <a:noFill/>
              <a:ln>
                <a:noFill/>
              </a:ln>
            </p:spPr>
          </p:pic>
          <p:pic>
            <p:nvPicPr>
              <p:cNvPr id="513" name="Google Shape;513;p39"/>
              <p:cNvPicPr preferRelativeResize="0"/>
              <p:nvPr/>
            </p:nvPicPr>
            <p:blipFill rotWithShape="1">
              <a:blip r:embed="rId3">
                <a:alphaModFix/>
              </a:blip>
              <a:srcRect l="5518" t="-5104" r="50852" b="30035"/>
              <a:stretch/>
            </p:blipFill>
            <p:spPr>
              <a:xfrm rot="10800000">
                <a:off x="408192" y="6"/>
                <a:ext cx="1326825" cy="2127450"/>
              </a:xfrm>
              <a:prstGeom prst="rect">
                <a:avLst/>
              </a:prstGeom>
              <a:noFill/>
              <a:ln>
                <a:noFill/>
              </a:ln>
            </p:spPr>
          </p:pic>
          <p:pic>
            <p:nvPicPr>
              <p:cNvPr id="514" name="Google Shape;514;p39"/>
              <p:cNvPicPr preferRelativeResize="0"/>
              <p:nvPr/>
            </p:nvPicPr>
            <p:blipFill rotWithShape="1">
              <a:blip r:embed="rId5">
                <a:alphaModFix/>
              </a:blip>
              <a:srcRect b="50443"/>
              <a:stretch/>
            </p:blipFill>
            <p:spPr>
              <a:xfrm rot="10800000">
                <a:off x="5" y="6"/>
                <a:ext cx="1651475" cy="762675"/>
              </a:xfrm>
              <a:prstGeom prst="rect">
                <a:avLst/>
              </a:prstGeom>
              <a:noFill/>
              <a:ln>
                <a:noFill/>
              </a:ln>
            </p:spPr>
          </p:pic>
          <p:pic>
            <p:nvPicPr>
              <p:cNvPr id="515" name="Google Shape;515;p39"/>
              <p:cNvPicPr preferRelativeResize="0"/>
              <p:nvPr/>
            </p:nvPicPr>
            <p:blipFill rotWithShape="1">
              <a:blip r:embed="rId5">
                <a:alphaModFix/>
              </a:blip>
              <a:srcRect b="50443"/>
              <a:stretch/>
            </p:blipFill>
            <p:spPr>
              <a:xfrm rot="10800000">
                <a:off x="5" y="682393"/>
                <a:ext cx="1651475" cy="762675"/>
              </a:xfrm>
              <a:prstGeom prst="rect">
                <a:avLst/>
              </a:prstGeom>
              <a:noFill/>
              <a:ln>
                <a:noFill/>
              </a:ln>
            </p:spPr>
          </p:pic>
        </p:grpSp>
        <p:pic>
          <p:nvPicPr>
            <p:cNvPr id="516" name="Google Shape;516;p39"/>
            <p:cNvPicPr preferRelativeResize="0"/>
            <p:nvPr/>
          </p:nvPicPr>
          <p:blipFill rotWithShape="1">
            <a:blip r:embed="rId4">
              <a:alphaModFix/>
            </a:blip>
            <a:srcRect l="11254" r="13011" b="50881"/>
            <a:stretch/>
          </p:blipFill>
          <p:spPr>
            <a:xfrm rot="10800000">
              <a:off x="809424" y="-5599"/>
              <a:ext cx="1611750" cy="894075"/>
            </a:xfrm>
            <a:prstGeom prst="rect">
              <a:avLst/>
            </a:prstGeom>
            <a:noFill/>
            <a:ln>
              <a:noFill/>
            </a:ln>
          </p:spPr>
        </p:pic>
      </p:grpSp>
      <p:grpSp>
        <p:nvGrpSpPr>
          <p:cNvPr id="22" name="Groupe 21">
            <a:extLst>
              <a:ext uri="{FF2B5EF4-FFF2-40B4-BE49-F238E27FC236}">
                <a16:creationId xmlns:a16="http://schemas.microsoft.com/office/drawing/2014/main" id="{EEE89973-78ED-4487-BF34-7A280586C9B1}"/>
              </a:ext>
            </a:extLst>
          </p:cNvPr>
          <p:cNvGrpSpPr/>
          <p:nvPr/>
        </p:nvGrpSpPr>
        <p:grpSpPr>
          <a:xfrm>
            <a:off x="9559831" y="325327"/>
            <a:ext cx="1890894" cy="371188"/>
            <a:chOff x="9559831" y="360837"/>
            <a:chExt cx="1890894" cy="371188"/>
          </a:xfrm>
        </p:grpSpPr>
        <p:grpSp>
          <p:nvGrpSpPr>
            <p:cNvPr id="23" name="Google Shape;462;p30">
              <a:extLst>
                <a:ext uri="{FF2B5EF4-FFF2-40B4-BE49-F238E27FC236}">
                  <a16:creationId xmlns:a16="http://schemas.microsoft.com/office/drawing/2014/main" id="{2FADBB77-76DE-4796-89E5-36720B196B2B}"/>
                </a:ext>
              </a:extLst>
            </p:cNvPr>
            <p:cNvGrpSpPr/>
            <p:nvPr/>
          </p:nvGrpSpPr>
          <p:grpSpPr>
            <a:xfrm>
              <a:off x="9559831" y="360837"/>
              <a:ext cx="1309796" cy="257750"/>
              <a:chOff x="-6337521" y="4362225"/>
              <a:chExt cx="1309796" cy="257750"/>
            </a:xfrm>
            <a:solidFill>
              <a:srgbClr val="F6B800"/>
            </a:solidFill>
          </p:grpSpPr>
          <p:sp>
            <p:nvSpPr>
              <p:cNvPr id="35" name="Google Shape;463;p30">
                <a:extLst>
                  <a:ext uri="{FF2B5EF4-FFF2-40B4-BE49-F238E27FC236}">
                    <a16:creationId xmlns:a16="http://schemas.microsoft.com/office/drawing/2014/main" id="{C127C382-4C38-4B72-9752-6F94BBA612A6}"/>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4;p30">
                <a:extLst>
                  <a:ext uri="{FF2B5EF4-FFF2-40B4-BE49-F238E27FC236}">
                    <a16:creationId xmlns:a16="http://schemas.microsoft.com/office/drawing/2014/main" id="{AE5BA501-42FE-48F6-9D54-6CA5AFA90056}"/>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5;p30">
                <a:extLst>
                  <a:ext uri="{FF2B5EF4-FFF2-40B4-BE49-F238E27FC236}">
                    <a16:creationId xmlns:a16="http://schemas.microsoft.com/office/drawing/2014/main" id="{0E275434-D717-4266-B078-EACF3CE6A651}"/>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6;p30">
                <a:extLst>
                  <a:ext uri="{FF2B5EF4-FFF2-40B4-BE49-F238E27FC236}">
                    <a16:creationId xmlns:a16="http://schemas.microsoft.com/office/drawing/2014/main" id="{BE56FD0C-B617-4A54-AB6E-688804BD6D81}"/>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7;p30">
                <a:extLst>
                  <a:ext uri="{FF2B5EF4-FFF2-40B4-BE49-F238E27FC236}">
                    <a16:creationId xmlns:a16="http://schemas.microsoft.com/office/drawing/2014/main" id="{7609D72A-A591-402B-9683-CE07699413CA}"/>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8;p30">
                <a:extLst>
                  <a:ext uri="{FF2B5EF4-FFF2-40B4-BE49-F238E27FC236}">
                    <a16:creationId xmlns:a16="http://schemas.microsoft.com/office/drawing/2014/main" id="{AA4E4507-EF8E-4963-B0BB-6BEAFB9409F4}"/>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9;p30">
                <a:extLst>
                  <a:ext uri="{FF2B5EF4-FFF2-40B4-BE49-F238E27FC236}">
                    <a16:creationId xmlns:a16="http://schemas.microsoft.com/office/drawing/2014/main" id="{69C69B63-DDFF-40DD-94C3-9A7A47DB56C9}"/>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70;p30">
                <a:extLst>
                  <a:ext uri="{FF2B5EF4-FFF2-40B4-BE49-F238E27FC236}">
                    <a16:creationId xmlns:a16="http://schemas.microsoft.com/office/drawing/2014/main" id="{7C432BFC-48D7-4448-9C0D-45C7926D252B}"/>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71;p30">
                <a:extLst>
                  <a:ext uri="{FF2B5EF4-FFF2-40B4-BE49-F238E27FC236}">
                    <a16:creationId xmlns:a16="http://schemas.microsoft.com/office/drawing/2014/main" id="{D7DAC0E1-622E-4251-8864-B0904DA57E0D}"/>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72;p30">
                <a:extLst>
                  <a:ext uri="{FF2B5EF4-FFF2-40B4-BE49-F238E27FC236}">
                    <a16:creationId xmlns:a16="http://schemas.microsoft.com/office/drawing/2014/main" id="{C0570E9A-71EC-4896-B1DE-DF87AE5E26E3}"/>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462;p30">
              <a:extLst>
                <a:ext uri="{FF2B5EF4-FFF2-40B4-BE49-F238E27FC236}">
                  <a16:creationId xmlns:a16="http://schemas.microsoft.com/office/drawing/2014/main" id="{F935CB41-1E02-4F5D-943A-313064FCB001}"/>
                </a:ext>
              </a:extLst>
            </p:cNvPr>
            <p:cNvGrpSpPr/>
            <p:nvPr/>
          </p:nvGrpSpPr>
          <p:grpSpPr>
            <a:xfrm>
              <a:off x="10140929" y="474275"/>
              <a:ext cx="1309796" cy="257750"/>
              <a:chOff x="-6337521" y="4362225"/>
              <a:chExt cx="1309796" cy="257750"/>
            </a:xfrm>
            <a:solidFill>
              <a:schemeClr val="bg2"/>
            </a:solidFill>
          </p:grpSpPr>
          <p:sp>
            <p:nvSpPr>
              <p:cNvPr id="25" name="Google Shape;463;p30">
                <a:extLst>
                  <a:ext uri="{FF2B5EF4-FFF2-40B4-BE49-F238E27FC236}">
                    <a16:creationId xmlns:a16="http://schemas.microsoft.com/office/drawing/2014/main" id="{1C5109AC-7053-44EF-BC8A-361F935BBD3B}"/>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4;p30">
                <a:extLst>
                  <a:ext uri="{FF2B5EF4-FFF2-40B4-BE49-F238E27FC236}">
                    <a16:creationId xmlns:a16="http://schemas.microsoft.com/office/drawing/2014/main" id="{7DC37B32-0B9F-48C9-AA9F-39C93391C3E0}"/>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5;p30">
                <a:extLst>
                  <a:ext uri="{FF2B5EF4-FFF2-40B4-BE49-F238E27FC236}">
                    <a16:creationId xmlns:a16="http://schemas.microsoft.com/office/drawing/2014/main" id="{0F56929B-7B6A-4CD1-9D94-E2D19A0ECB64}"/>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6;p30">
                <a:extLst>
                  <a:ext uri="{FF2B5EF4-FFF2-40B4-BE49-F238E27FC236}">
                    <a16:creationId xmlns:a16="http://schemas.microsoft.com/office/drawing/2014/main" id="{993FD0EC-C7FA-493D-B014-0B52067DC991}"/>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7;p30">
                <a:extLst>
                  <a:ext uri="{FF2B5EF4-FFF2-40B4-BE49-F238E27FC236}">
                    <a16:creationId xmlns:a16="http://schemas.microsoft.com/office/drawing/2014/main" id="{45686E07-E585-4DD8-A6A7-AD2132320BF6}"/>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8;p30">
                <a:extLst>
                  <a:ext uri="{FF2B5EF4-FFF2-40B4-BE49-F238E27FC236}">
                    <a16:creationId xmlns:a16="http://schemas.microsoft.com/office/drawing/2014/main" id="{21E63757-70D8-48CA-B6D7-5BE5810C42BC}"/>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69;p30">
                <a:extLst>
                  <a:ext uri="{FF2B5EF4-FFF2-40B4-BE49-F238E27FC236}">
                    <a16:creationId xmlns:a16="http://schemas.microsoft.com/office/drawing/2014/main" id="{A9489309-E696-4921-BC5E-D2A9E1B19217}"/>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0;p30">
                <a:extLst>
                  <a:ext uri="{FF2B5EF4-FFF2-40B4-BE49-F238E27FC236}">
                    <a16:creationId xmlns:a16="http://schemas.microsoft.com/office/drawing/2014/main" id="{E2F8CC73-F028-40BA-BEFD-758792766BF8}"/>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71;p30">
                <a:extLst>
                  <a:ext uri="{FF2B5EF4-FFF2-40B4-BE49-F238E27FC236}">
                    <a16:creationId xmlns:a16="http://schemas.microsoft.com/office/drawing/2014/main" id="{E6DD1D80-741B-4681-9925-73777302D735}"/>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72;p30">
                <a:extLst>
                  <a:ext uri="{FF2B5EF4-FFF2-40B4-BE49-F238E27FC236}">
                    <a16:creationId xmlns:a16="http://schemas.microsoft.com/office/drawing/2014/main" id="{A9DCA54A-AA6C-47AF-8C76-08743FC0C342}"/>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5" name="Groupe 44">
            <a:extLst>
              <a:ext uri="{FF2B5EF4-FFF2-40B4-BE49-F238E27FC236}">
                <a16:creationId xmlns:a16="http://schemas.microsoft.com/office/drawing/2014/main" id="{261CBF93-E1A2-419F-B56F-3965AC03179F}"/>
              </a:ext>
            </a:extLst>
          </p:cNvPr>
          <p:cNvGrpSpPr/>
          <p:nvPr/>
        </p:nvGrpSpPr>
        <p:grpSpPr>
          <a:xfrm>
            <a:off x="331199" y="6152961"/>
            <a:ext cx="1890894" cy="371188"/>
            <a:chOff x="9559831" y="360837"/>
            <a:chExt cx="1890894" cy="371188"/>
          </a:xfrm>
        </p:grpSpPr>
        <p:grpSp>
          <p:nvGrpSpPr>
            <p:cNvPr id="46" name="Google Shape;462;p30">
              <a:extLst>
                <a:ext uri="{FF2B5EF4-FFF2-40B4-BE49-F238E27FC236}">
                  <a16:creationId xmlns:a16="http://schemas.microsoft.com/office/drawing/2014/main" id="{70D54F92-9116-48C5-8EA1-9433671C9FF2}"/>
                </a:ext>
              </a:extLst>
            </p:cNvPr>
            <p:cNvGrpSpPr/>
            <p:nvPr/>
          </p:nvGrpSpPr>
          <p:grpSpPr>
            <a:xfrm>
              <a:off x="9559831" y="360837"/>
              <a:ext cx="1309796" cy="257750"/>
              <a:chOff x="-6337521" y="4362225"/>
              <a:chExt cx="1309796" cy="257750"/>
            </a:xfrm>
            <a:solidFill>
              <a:srgbClr val="F6B800"/>
            </a:solidFill>
          </p:grpSpPr>
          <p:sp>
            <p:nvSpPr>
              <p:cNvPr id="58" name="Google Shape;463;p30">
                <a:extLst>
                  <a:ext uri="{FF2B5EF4-FFF2-40B4-BE49-F238E27FC236}">
                    <a16:creationId xmlns:a16="http://schemas.microsoft.com/office/drawing/2014/main" id="{1A34F1CB-F5F2-4B4B-80A9-92FFB77BBEDC}"/>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4;p30">
                <a:extLst>
                  <a:ext uri="{FF2B5EF4-FFF2-40B4-BE49-F238E27FC236}">
                    <a16:creationId xmlns:a16="http://schemas.microsoft.com/office/drawing/2014/main" id="{D5C62BFE-335A-4DA0-A7F9-3B2416185C58}"/>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65;p30">
                <a:extLst>
                  <a:ext uri="{FF2B5EF4-FFF2-40B4-BE49-F238E27FC236}">
                    <a16:creationId xmlns:a16="http://schemas.microsoft.com/office/drawing/2014/main" id="{8AC785A9-C57A-4898-A84E-6704FDCE7D4A}"/>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6;p30">
                <a:extLst>
                  <a:ext uri="{FF2B5EF4-FFF2-40B4-BE49-F238E27FC236}">
                    <a16:creationId xmlns:a16="http://schemas.microsoft.com/office/drawing/2014/main" id="{D3E82F88-407B-40EB-BAC7-E46EF619F7CF}"/>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7;p30">
                <a:extLst>
                  <a:ext uri="{FF2B5EF4-FFF2-40B4-BE49-F238E27FC236}">
                    <a16:creationId xmlns:a16="http://schemas.microsoft.com/office/drawing/2014/main" id="{EC26C57A-8B4C-4949-85A9-78C9DC19C933}"/>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8;p30">
                <a:extLst>
                  <a:ext uri="{FF2B5EF4-FFF2-40B4-BE49-F238E27FC236}">
                    <a16:creationId xmlns:a16="http://schemas.microsoft.com/office/drawing/2014/main" id="{D7357365-A0B6-4248-80F9-15FF659A3781}"/>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69;p30">
                <a:extLst>
                  <a:ext uri="{FF2B5EF4-FFF2-40B4-BE49-F238E27FC236}">
                    <a16:creationId xmlns:a16="http://schemas.microsoft.com/office/drawing/2014/main" id="{EEE2C30D-06C9-463D-8A25-68909C06CD64}"/>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70;p30">
                <a:extLst>
                  <a:ext uri="{FF2B5EF4-FFF2-40B4-BE49-F238E27FC236}">
                    <a16:creationId xmlns:a16="http://schemas.microsoft.com/office/drawing/2014/main" id="{3D073D2D-205B-406F-9EC3-9A15A8D93F5C}"/>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71;p30">
                <a:extLst>
                  <a:ext uri="{FF2B5EF4-FFF2-40B4-BE49-F238E27FC236}">
                    <a16:creationId xmlns:a16="http://schemas.microsoft.com/office/drawing/2014/main" id="{5B800D39-13B7-4933-BF80-221D16CC9ABD}"/>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72;p30">
                <a:extLst>
                  <a:ext uri="{FF2B5EF4-FFF2-40B4-BE49-F238E27FC236}">
                    <a16:creationId xmlns:a16="http://schemas.microsoft.com/office/drawing/2014/main" id="{7D021080-C58C-4859-B857-073459961289}"/>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 name="Google Shape;462;p30">
              <a:extLst>
                <a:ext uri="{FF2B5EF4-FFF2-40B4-BE49-F238E27FC236}">
                  <a16:creationId xmlns:a16="http://schemas.microsoft.com/office/drawing/2014/main" id="{61C9C830-56D9-41D0-8855-8E69361DC55A}"/>
                </a:ext>
              </a:extLst>
            </p:cNvPr>
            <p:cNvGrpSpPr/>
            <p:nvPr/>
          </p:nvGrpSpPr>
          <p:grpSpPr>
            <a:xfrm>
              <a:off x="10140929" y="474275"/>
              <a:ext cx="1309796" cy="257750"/>
              <a:chOff x="-6337521" y="4362225"/>
              <a:chExt cx="1309796" cy="257750"/>
            </a:xfrm>
            <a:solidFill>
              <a:schemeClr val="bg2"/>
            </a:solidFill>
          </p:grpSpPr>
          <p:sp>
            <p:nvSpPr>
              <p:cNvPr id="48" name="Google Shape;463;p30">
                <a:extLst>
                  <a:ext uri="{FF2B5EF4-FFF2-40B4-BE49-F238E27FC236}">
                    <a16:creationId xmlns:a16="http://schemas.microsoft.com/office/drawing/2014/main" id="{B5A6951E-DF7C-4472-9CBE-795D3BD4AA26}"/>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4;p30">
                <a:extLst>
                  <a:ext uri="{FF2B5EF4-FFF2-40B4-BE49-F238E27FC236}">
                    <a16:creationId xmlns:a16="http://schemas.microsoft.com/office/drawing/2014/main" id="{2DFA4619-40D6-4B7C-936D-27F534E5CCFD}"/>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5;p30">
                <a:extLst>
                  <a:ext uri="{FF2B5EF4-FFF2-40B4-BE49-F238E27FC236}">
                    <a16:creationId xmlns:a16="http://schemas.microsoft.com/office/drawing/2014/main" id="{A4E613D1-39CB-4D4B-B0D2-B6057A1DAE50}"/>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6;p30">
                <a:extLst>
                  <a:ext uri="{FF2B5EF4-FFF2-40B4-BE49-F238E27FC236}">
                    <a16:creationId xmlns:a16="http://schemas.microsoft.com/office/drawing/2014/main" id="{41137B12-E370-4191-9635-859193E72EEC}"/>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7;p30">
                <a:extLst>
                  <a:ext uri="{FF2B5EF4-FFF2-40B4-BE49-F238E27FC236}">
                    <a16:creationId xmlns:a16="http://schemas.microsoft.com/office/drawing/2014/main" id="{5164C1E6-5C97-42BB-810E-ACB2F8B18408}"/>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8;p30">
                <a:extLst>
                  <a:ext uri="{FF2B5EF4-FFF2-40B4-BE49-F238E27FC236}">
                    <a16:creationId xmlns:a16="http://schemas.microsoft.com/office/drawing/2014/main" id="{C36D5315-ED31-40A6-8E03-D9223A820EFA}"/>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9;p30">
                <a:extLst>
                  <a:ext uri="{FF2B5EF4-FFF2-40B4-BE49-F238E27FC236}">
                    <a16:creationId xmlns:a16="http://schemas.microsoft.com/office/drawing/2014/main" id="{8B2CD6DE-8BC6-4C89-84E3-B5BF7D2D2DC2}"/>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0;p30">
                <a:extLst>
                  <a:ext uri="{FF2B5EF4-FFF2-40B4-BE49-F238E27FC236}">
                    <a16:creationId xmlns:a16="http://schemas.microsoft.com/office/drawing/2014/main" id="{C2E9F477-5AA0-48A3-AD1A-CD4352E9087C}"/>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1;p30">
                <a:extLst>
                  <a:ext uri="{FF2B5EF4-FFF2-40B4-BE49-F238E27FC236}">
                    <a16:creationId xmlns:a16="http://schemas.microsoft.com/office/drawing/2014/main" id="{23D5497F-24C9-477C-BFAE-649F89663584}"/>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72;p30">
                <a:extLst>
                  <a:ext uri="{FF2B5EF4-FFF2-40B4-BE49-F238E27FC236}">
                    <a16:creationId xmlns:a16="http://schemas.microsoft.com/office/drawing/2014/main" id="{E1080A11-A111-42D7-B255-511A0DD37E2A}"/>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9" name="Google Shape;460;p37">
            <a:extLst>
              <a:ext uri="{FF2B5EF4-FFF2-40B4-BE49-F238E27FC236}">
                <a16:creationId xmlns:a16="http://schemas.microsoft.com/office/drawing/2014/main" id="{0033AD4D-41DA-4891-A380-CAE1E370C6F6}"/>
              </a:ext>
            </a:extLst>
          </p:cNvPr>
          <p:cNvSpPr txBox="1">
            <a:spLocks/>
          </p:cNvSpPr>
          <p:nvPr/>
        </p:nvSpPr>
        <p:spPr>
          <a:xfrm>
            <a:off x="2974421" y="1163140"/>
            <a:ext cx="4668396" cy="70920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3000"/>
              <a:buFont typeface="Playfair Display"/>
              <a:buNone/>
              <a:defRPr sz="2667" b="0" i="0" u="none" strike="noStrike" cap="none">
                <a:solidFill>
                  <a:schemeClr val="dk1"/>
                </a:solidFill>
                <a:latin typeface="Playfair Display"/>
                <a:ea typeface="Playfair Display"/>
                <a:cs typeface="Playfair Display"/>
                <a:sym typeface="Playfair Display"/>
              </a:defRPr>
            </a:lvl1pPr>
            <a:lvl2pPr marR="0" lvl="1" algn="ctr" rtl="0">
              <a:lnSpc>
                <a:spcPct val="100000"/>
              </a:lnSpc>
              <a:spcBef>
                <a:spcPts val="0"/>
              </a:spcBef>
              <a:spcAft>
                <a:spcPts val="0"/>
              </a:spcAft>
              <a:buClr>
                <a:schemeClr val="dk1"/>
              </a:buClr>
              <a:buSzPts val="3000"/>
              <a:buFont typeface="Playfair Display"/>
              <a:buNone/>
              <a:defRPr sz="4000" b="0" i="0" u="none" strike="noStrike" cap="none">
                <a:solidFill>
                  <a:schemeClr val="dk1"/>
                </a:solidFill>
                <a:latin typeface="Playfair Display"/>
                <a:ea typeface="Playfair Display"/>
                <a:cs typeface="Playfair Display"/>
                <a:sym typeface="Playfair Display"/>
              </a:defRPr>
            </a:lvl2pPr>
            <a:lvl3pPr marR="0" lvl="2" algn="ctr" rtl="0">
              <a:lnSpc>
                <a:spcPct val="100000"/>
              </a:lnSpc>
              <a:spcBef>
                <a:spcPts val="0"/>
              </a:spcBef>
              <a:spcAft>
                <a:spcPts val="0"/>
              </a:spcAft>
              <a:buClr>
                <a:schemeClr val="dk1"/>
              </a:buClr>
              <a:buSzPts val="3000"/>
              <a:buFont typeface="Playfair Display"/>
              <a:buNone/>
              <a:defRPr sz="4000" b="0" i="0" u="none" strike="noStrike" cap="none">
                <a:solidFill>
                  <a:schemeClr val="dk1"/>
                </a:solidFill>
                <a:latin typeface="Playfair Display"/>
                <a:ea typeface="Playfair Display"/>
                <a:cs typeface="Playfair Display"/>
                <a:sym typeface="Playfair Display"/>
              </a:defRPr>
            </a:lvl3pPr>
            <a:lvl4pPr marR="0" lvl="3" algn="ctr" rtl="0">
              <a:lnSpc>
                <a:spcPct val="100000"/>
              </a:lnSpc>
              <a:spcBef>
                <a:spcPts val="0"/>
              </a:spcBef>
              <a:spcAft>
                <a:spcPts val="0"/>
              </a:spcAft>
              <a:buClr>
                <a:schemeClr val="dk1"/>
              </a:buClr>
              <a:buSzPts val="3000"/>
              <a:buFont typeface="Playfair Display"/>
              <a:buNone/>
              <a:defRPr sz="4000" b="0" i="0" u="none" strike="noStrike" cap="none">
                <a:solidFill>
                  <a:schemeClr val="dk1"/>
                </a:solidFill>
                <a:latin typeface="Playfair Display"/>
                <a:ea typeface="Playfair Display"/>
                <a:cs typeface="Playfair Display"/>
                <a:sym typeface="Playfair Display"/>
              </a:defRPr>
            </a:lvl4pPr>
            <a:lvl5pPr marR="0" lvl="4" algn="ctr" rtl="0">
              <a:lnSpc>
                <a:spcPct val="100000"/>
              </a:lnSpc>
              <a:spcBef>
                <a:spcPts val="0"/>
              </a:spcBef>
              <a:spcAft>
                <a:spcPts val="0"/>
              </a:spcAft>
              <a:buClr>
                <a:schemeClr val="dk1"/>
              </a:buClr>
              <a:buSzPts val="3000"/>
              <a:buFont typeface="Playfair Display"/>
              <a:buNone/>
              <a:defRPr sz="4000" b="0" i="0" u="none" strike="noStrike" cap="none">
                <a:solidFill>
                  <a:schemeClr val="dk1"/>
                </a:solidFill>
                <a:latin typeface="Playfair Display"/>
                <a:ea typeface="Playfair Display"/>
                <a:cs typeface="Playfair Display"/>
                <a:sym typeface="Playfair Display"/>
              </a:defRPr>
            </a:lvl5pPr>
            <a:lvl6pPr marR="0" lvl="5" algn="ctr" rtl="0">
              <a:lnSpc>
                <a:spcPct val="100000"/>
              </a:lnSpc>
              <a:spcBef>
                <a:spcPts val="0"/>
              </a:spcBef>
              <a:spcAft>
                <a:spcPts val="0"/>
              </a:spcAft>
              <a:buClr>
                <a:schemeClr val="dk1"/>
              </a:buClr>
              <a:buSzPts val="3000"/>
              <a:buFont typeface="Playfair Display"/>
              <a:buNone/>
              <a:defRPr sz="4000" b="0" i="0" u="none" strike="noStrike" cap="none">
                <a:solidFill>
                  <a:schemeClr val="dk1"/>
                </a:solidFill>
                <a:latin typeface="Playfair Display"/>
                <a:ea typeface="Playfair Display"/>
                <a:cs typeface="Playfair Display"/>
                <a:sym typeface="Playfair Display"/>
              </a:defRPr>
            </a:lvl6pPr>
            <a:lvl7pPr marR="0" lvl="6" algn="ctr" rtl="0">
              <a:lnSpc>
                <a:spcPct val="100000"/>
              </a:lnSpc>
              <a:spcBef>
                <a:spcPts val="0"/>
              </a:spcBef>
              <a:spcAft>
                <a:spcPts val="0"/>
              </a:spcAft>
              <a:buClr>
                <a:schemeClr val="dk1"/>
              </a:buClr>
              <a:buSzPts val="3000"/>
              <a:buFont typeface="Playfair Display"/>
              <a:buNone/>
              <a:defRPr sz="4000" b="0" i="0" u="none" strike="noStrike" cap="none">
                <a:solidFill>
                  <a:schemeClr val="dk1"/>
                </a:solidFill>
                <a:latin typeface="Playfair Display"/>
                <a:ea typeface="Playfair Display"/>
                <a:cs typeface="Playfair Display"/>
                <a:sym typeface="Playfair Display"/>
              </a:defRPr>
            </a:lvl7pPr>
            <a:lvl8pPr marR="0" lvl="7" algn="ctr" rtl="0">
              <a:lnSpc>
                <a:spcPct val="100000"/>
              </a:lnSpc>
              <a:spcBef>
                <a:spcPts val="0"/>
              </a:spcBef>
              <a:spcAft>
                <a:spcPts val="0"/>
              </a:spcAft>
              <a:buClr>
                <a:schemeClr val="dk1"/>
              </a:buClr>
              <a:buSzPts val="3000"/>
              <a:buFont typeface="Playfair Display"/>
              <a:buNone/>
              <a:defRPr sz="4000" b="0" i="0" u="none" strike="noStrike" cap="none">
                <a:solidFill>
                  <a:schemeClr val="dk1"/>
                </a:solidFill>
                <a:latin typeface="Playfair Display"/>
                <a:ea typeface="Playfair Display"/>
                <a:cs typeface="Playfair Display"/>
                <a:sym typeface="Playfair Display"/>
              </a:defRPr>
            </a:lvl8pPr>
            <a:lvl9pPr marR="0" lvl="8" algn="ctr" rtl="0">
              <a:lnSpc>
                <a:spcPct val="100000"/>
              </a:lnSpc>
              <a:spcBef>
                <a:spcPts val="0"/>
              </a:spcBef>
              <a:spcAft>
                <a:spcPts val="0"/>
              </a:spcAft>
              <a:buClr>
                <a:schemeClr val="dk1"/>
              </a:buClr>
              <a:buSzPts val="3000"/>
              <a:buFont typeface="Playfair Display"/>
              <a:buNone/>
              <a:defRPr sz="4000" b="0" i="0" u="none" strike="noStrike" cap="none">
                <a:solidFill>
                  <a:schemeClr val="dk1"/>
                </a:solidFill>
                <a:latin typeface="Playfair Display"/>
                <a:ea typeface="Playfair Display"/>
                <a:cs typeface="Playfair Display"/>
                <a:sym typeface="Playfair Display"/>
              </a:defRPr>
            </a:lvl9pPr>
          </a:lstStyle>
          <a:p>
            <a:r>
              <a:rPr lang="fr-FR" kern="0" dirty="0"/>
              <a:t> </a:t>
            </a:r>
            <a:r>
              <a:rPr lang="fr-FR" sz="4800" b="1" kern="0" dirty="0">
                <a:solidFill>
                  <a:schemeClr val="bg2"/>
                </a:solidFill>
              </a:rPr>
              <a:t>Conclusion</a:t>
            </a:r>
          </a:p>
        </p:txBody>
      </p:sp>
      <p:grpSp>
        <p:nvGrpSpPr>
          <p:cNvPr id="73" name="Group 2">
            <a:extLst>
              <a:ext uri="{FF2B5EF4-FFF2-40B4-BE49-F238E27FC236}">
                <a16:creationId xmlns:a16="http://schemas.microsoft.com/office/drawing/2014/main" id="{1F150A48-2C32-45FA-89D3-D48AA9C28904}"/>
              </a:ext>
            </a:extLst>
          </p:cNvPr>
          <p:cNvGrpSpPr/>
          <p:nvPr/>
        </p:nvGrpSpPr>
        <p:grpSpPr>
          <a:xfrm>
            <a:off x="4013032" y="2040299"/>
            <a:ext cx="3629785" cy="45719"/>
            <a:chOff x="0" y="0"/>
            <a:chExt cx="241073" cy="21324"/>
          </a:xfrm>
        </p:grpSpPr>
        <p:sp>
          <p:nvSpPr>
            <p:cNvPr id="74" name="Freeform 3">
              <a:extLst>
                <a:ext uri="{FF2B5EF4-FFF2-40B4-BE49-F238E27FC236}">
                  <a16:creationId xmlns:a16="http://schemas.microsoft.com/office/drawing/2014/main" id="{9D61E173-DEF9-4EC5-87CD-3C278094AAA9}"/>
                </a:ext>
              </a:extLst>
            </p:cNvPr>
            <p:cNvSpPr/>
            <p:nvPr/>
          </p:nvSpPr>
          <p:spPr>
            <a:xfrm>
              <a:off x="0" y="0"/>
              <a:ext cx="241073" cy="21324"/>
            </a:xfrm>
            <a:custGeom>
              <a:avLst/>
              <a:gdLst/>
              <a:ahLst/>
              <a:cxnLst/>
              <a:rect l="l" t="t" r="r" b="b"/>
              <a:pathLst>
                <a:path w="241073" h="21324">
                  <a:moveTo>
                    <a:pt x="0" y="0"/>
                  </a:moveTo>
                  <a:lnTo>
                    <a:pt x="241073" y="0"/>
                  </a:lnTo>
                  <a:lnTo>
                    <a:pt x="241073" y="21324"/>
                  </a:lnTo>
                  <a:lnTo>
                    <a:pt x="0" y="21324"/>
                  </a:lnTo>
                  <a:close/>
                </a:path>
              </a:pathLst>
            </a:custGeom>
            <a:solidFill>
              <a:srgbClr val="CD8E81"/>
            </a:solidFill>
          </p:spPr>
        </p:sp>
        <p:sp>
          <p:nvSpPr>
            <p:cNvPr id="75" name="TextBox 4">
              <a:extLst>
                <a:ext uri="{FF2B5EF4-FFF2-40B4-BE49-F238E27FC236}">
                  <a16:creationId xmlns:a16="http://schemas.microsoft.com/office/drawing/2014/main" id="{E70AC490-6392-4CEC-AE81-F9E1FDDCAB7A}"/>
                </a:ext>
              </a:extLst>
            </p:cNvPr>
            <p:cNvSpPr txBox="1"/>
            <p:nvPr/>
          </p:nvSpPr>
          <p:spPr>
            <a:xfrm>
              <a:off x="0" y="-38100"/>
              <a:ext cx="241073" cy="59424"/>
            </a:xfrm>
            <a:prstGeom prst="rect">
              <a:avLst/>
            </a:prstGeom>
          </p:spPr>
          <p:txBody>
            <a:bodyPr lIns="33867" tIns="33867" rIns="33867" bIns="33867" rtlCol="0" anchor="ctr"/>
            <a:lstStyle/>
            <a:p>
              <a:pPr algn="ctr" defTabSz="609630">
                <a:lnSpc>
                  <a:spcPts val="1773"/>
                </a:lnSpc>
              </a:pPr>
              <a:endParaRPr sz="1200">
                <a:solidFill>
                  <a:schemeClr val="tx2">
                    <a:lumMod val="75000"/>
                  </a:schemeClr>
                </a:solidFill>
                <a:latin typeface="Calibri"/>
              </a:endParaRPr>
            </a:p>
          </p:txBody>
        </p:sp>
      </p:grpSp>
    </p:spTree>
    <p:extLst>
      <p:ext uri="{BB962C8B-B14F-4D97-AF65-F5344CB8AC3E}">
        <p14:creationId xmlns:p14="http://schemas.microsoft.com/office/powerpoint/2010/main" val="25632898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p47"/>
          <p:cNvSpPr txBox="1">
            <a:spLocks noGrp="1"/>
          </p:cNvSpPr>
          <p:nvPr>
            <p:ph type="title"/>
          </p:nvPr>
        </p:nvSpPr>
        <p:spPr>
          <a:xfrm>
            <a:off x="3130584" y="1268333"/>
            <a:ext cx="5930800" cy="1411600"/>
          </a:xfrm>
          <a:prstGeom prst="rect">
            <a:avLst/>
          </a:prstGeom>
        </p:spPr>
        <p:txBody>
          <a:bodyPr spcFirstLastPara="1" vert="horz" wrap="square" lIns="121900" tIns="121900" rIns="121900" bIns="121900" rtlCol="0" anchor="b" anchorCtr="0">
            <a:noAutofit/>
          </a:bodyPr>
          <a:lstStyle/>
          <a:p>
            <a:r>
              <a:rPr lang="en" dirty="0"/>
              <a:t>Merci!</a:t>
            </a:r>
            <a:endParaRPr dirty="0"/>
          </a:p>
        </p:txBody>
      </p:sp>
      <p:sp>
        <p:nvSpPr>
          <p:cNvPr id="652" name="Google Shape;652;p47"/>
          <p:cNvSpPr/>
          <p:nvPr/>
        </p:nvSpPr>
        <p:spPr>
          <a:xfrm>
            <a:off x="5466881" y="2529044"/>
            <a:ext cx="583200" cy="583200"/>
          </a:xfrm>
          <a:prstGeom prst="rect">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53" name="Google Shape;653;p47"/>
          <p:cNvSpPr/>
          <p:nvPr/>
        </p:nvSpPr>
        <p:spPr>
          <a:xfrm>
            <a:off x="5504475" y="3462371"/>
            <a:ext cx="585626" cy="583200"/>
          </a:xfrm>
          <a:prstGeom prst="rect">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665" name="Google Shape;665;p47"/>
          <p:cNvGrpSpPr/>
          <p:nvPr/>
        </p:nvGrpSpPr>
        <p:grpSpPr>
          <a:xfrm rot="10800000" flipH="1">
            <a:off x="12" y="1494199"/>
            <a:ext cx="2513059" cy="5461451"/>
            <a:chOff x="-22726" y="0"/>
            <a:chExt cx="2370810" cy="5152312"/>
          </a:xfrm>
        </p:grpSpPr>
        <p:pic>
          <p:nvPicPr>
            <p:cNvPr id="666" name="Google Shape;666;p47"/>
            <p:cNvPicPr preferRelativeResize="0"/>
            <p:nvPr/>
          </p:nvPicPr>
          <p:blipFill rotWithShape="1">
            <a:blip r:embed="rId3">
              <a:alphaModFix/>
            </a:blip>
            <a:srcRect l="5517" t="-5104" b="30035"/>
            <a:stretch/>
          </p:blipFill>
          <p:spPr>
            <a:xfrm rot="5400000">
              <a:off x="-361014" y="877812"/>
              <a:ext cx="2605925" cy="1929300"/>
            </a:xfrm>
            <a:prstGeom prst="rect">
              <a:avLst/>
            </a:prstGeom>
            <a:noFill/>
            <a:ln>
              <a:noFill/>
            </a:ln>
          </p:spPr>
        </p:pic>
        <p:pic>
          <p:nvPicPr>
            <p:cNvPr id="667" name="Google Shape;667;p47"/>
            <p:cNvPicPr preferRelativeResize="0"/>
            <p:nvPr/>
          </p:nvPicPr>
          <p:blipFill rotWithShape="1">
            <a:blip r:embed="rId4">
              <a:alphaModFix/>
            </a:blip>
            <a:srcRect l="11254" r="13011" b="50881"/>
            <a:stretch/>
          </p:blipFill>
          <p:spPr>
            <a:xfrm rot="5400000">
              <a:off x="-487394" y="1982825"/>
              <a:ext cx="2190249" cy="1214897"/>
            </a:xfrm>
            <a:prstGeom prst="rect">
              <a:avLst/>
            </a:prstGeom>
            <a:noFill/>
            <a:ln>
              <a:noFill/>
            </a:ln>
          </p:spPr>
        </p:pic>
        <p:pic>
          <p:nvPicPr>
            <p:cNvPr id="668" name="Google Shape;668;p47"/>
            <p:cNvPicPr preferRelativeResize="0"/>
            <p:nvPr/>
          </p:nvPicPr>
          <p:blipFill rotWithShape="1">
            <a:blip r:embed="rId3">
              <a:alphaModFix/>
            </a:blip>
            <a:srcRect t="4102" b="50813"/>
            <a:stretch/>
          </p:blipFill>
          <p:spPr>
            <a:xfrm rot="5400000">
              <a:off x="-838218" y="3098916"/>
              <a:ext cx="2891885" cy="1214897"/>
            </a:xfrm>
            <a:prstGeom prst="rect">
              <a:avLst/>
            </a:prstGeom>
            <a:noFill/>
            <a:ln>
              <a:noFill/>
            </a:ln>
          </p:spPr>
        </p:pic>
        <p:pic>
          <p:nvPicPr>
            <p:cNvPr id="669" name="Google Shape;669;p47"/>
            <p:cNvPicPr preferRelativeResize="0"/>
            <p:nvPr/>
          </p:nvPicPr>
          <p:blipFill rotWithShape="1">
            <a:blip r:embed="rId3">
              <a:alphaModFix/>
            </a:blip>
            <a:srcRect l="5516" t="-5104" r="37551" b="30035"/>
            <a:stretch/>
          </p:blipFill>
          <p:spPr>
            <a:xfrm rot="5400000">
              <a:off x="197874" y="2998120"/>
              <a:ext cx="1929638" cy="2370781"/>
            </a:xfrm>
            <a:prstGeom prst="rect">
              <a:avLst/>
            </a:prstGeom>
            <a:noFill/>
            <a:ln>
              <a:noFill/>
            </a:ln>
          </p:spPr>
        </p:pic>
        <p:pic>
          <p:nvPicPr>
            <p:cNvPr id="670" name="Google Shape;670;p47"/>
            <p:cNvPicPr preferRelativeResize="0"/>
            <p:nvPr/>
          </p:nvPicPr>
          <p:blipFill rotWithShape="1">
            <a:blip r:embed="rId3">
              <a:alphaModFix/>
            </a:blip>
            <a:srcRect l="5517" t="-5104" b="30035"/>
            <a:stretch/>
          </p:blipFill>
          <p:spPr>
            <a:xfrm rot="5400000">
              <a:off x="-288575" y="3041699"/>
              <a:ext cx="2048200" cy="1516500"/>
            </a:xfrm>
            <a:prstGeom prst="rect">
              <a:avLst/>
            </a:prstGeom>
            <a:noFill/>
            <a:ln>
              <a:noFill/>
            </a:ln>
          </p:spPr>
        </p:pic>
        <p:pic>
          <p:nvPicPr>
            <p:cNvPr id="671" name="Google Shape;671;p47"/>
            <p:cNvPicPr preferRelativeResize="0"/>
            <p:nvPr/>
          </p:nvPicPr>
          <p:blipFill rotWithShape="1">
            <a:blip r:embed="rId4">
              <a:alphaModFix/>
            </a:blip>
            <a:srcRect l="11254" r="13011" b="50881"/>
            <a:stretch/>
          </p:blipFill>
          <p:spPr>
            <a:xfrm rot="5400000">
              <a:off x="-358013" y="2865168"/>
              <a:ext cx="1580494" cy="876739"/>
            </a:xfrm>
            <a:prstGeom prst="rect">
              <a:avLst/>
            </a:prstGeom>
            <a:noFill/>
            <a:ln>
              <a:noFill/>
            </a:ln>
          </p:spPr>
        </p:pic>
        <p:pic>
          <p:nvPicPr>
            <p:cNvPr id="672" name="Google Shape;672;p47"/>
            <p:cNvPicPr preferRelativeResize="0"/>
            <p:nvPr/>
          </p:nvPicPr>
          <p:blipFill rotWithShape="1">
            <a:blip r:embed="rId3">
              <a:alphaModFix/>
            </a:blip>
            <a:srcRect t="4102" b="50813"/>
            <a:stretch/>
          </p:blipFill>
          <p:spPr>
            <a:xfrm rot="5400000">
              <a:off x="-611169" y="3670544"/>
              <a:ext cx="2086798" cy="876739"/>
            </a:xfrm>
            <a:prstGeom prst="rect">
              <a:avLst/>
            </a:prstGeom>
            <a:noFill/>
            <a:ln>
              <a:noFill/>
            </a:ln>
          </p:spPr>
        </p:pic>
        <p:pic>
          <p:nvPicPr>
            <p:cNvPr id="673" name="Google Shape;673;p47"/>
            <p:cNvPicPr preferRelativeResize="0"/>
            <p:nvPr/>
          </p:nvPicPr>
          <p:blipFill rotWithShape="1">
            <a:blip r:embed="rId3">
              <a:alphaModFix/>
            </a:blip>
            <a:srcRect l="5518" t="-5104" r="50852" b="30035"/>
            <a:stretch/>
          </p:blipFill>
          <p:spPr>
            <a:xfrm rot="5400000">
              <a:off x="299210" y="3435075"/>
              <a:ext cx="1067033" cy="1710895"/>
            </a:xfrm>
            <a:prstGeom prst="rect">
              <a:avLst/>
            </a:prstGeom>
            <a:noFill/>
            <a:ln>
              <a:noFill/>
            </a:ln>
          </p:spPr>
        </p:pic>
        <p:pic>
          <p:nvPicPr>
            <p:cNvPr id="674" name="Google Shape;674;p47"/>
            <p:cNvPicPr preferRelativeResize="0"/>
            <p:nvPr/>
          </p:nvPicPr>
          <p:blipFill rotWithShape="1">
            <a:blip r:embed="rId5">
              <a:alphaModFix/>
            </a:blip>
            <a:srcRect b="50443"/>
            <a:stretch/>
          </p:blipFill>
          <p:spPr>
            <a:xfrm rot="5400000">
              <a:off x="-380108" y="4181573"/>
              <a:ext cx="1328116" cy="613343"/>
            </a:xfrm>
            <a:prstGeom prst="rect">
              <a:avLst/>
            </a:prstGeom>
            <a:noFill/>
            <a:ln>
              <a:noFill/>
            </a:ln>
          </p:spPr>
        </p:pic>
        <p:pic>
          <p:nvPicPr>
            <p:cNvPr id="675" name="Google Shape;675;p47"/>
            <p:cNvPicPr preferRelativeResize="0"/>
            <p:nvPr/>
          </p:nvPicPr>
          <p:blipFill rotWithShape="1">
            <a:blip r:embed="rId5">
              <a:alphaModFix/>
            </a:blip>
            <a:srcRect b="50443"/>
            <a:stretch/>
          </p:blipFill>
          <p:spPr>
            <a:xfrm rot="5400000">
              <a:off x="168668" y="4181573"/>
              <a:ext cx="1328116" cy="613343"/>
            </a:xfrm>
            <a:prstGeom prst="rect">
              <a:avLst/>
            </a:prstGeom>
            <a:noFill/>
            <a:ln>
              <a:noFill/>
            </a:ln>
          </p:spPr>
        </p:pic>
        <p:pic>
          <p:nvPicPr>
            <p:cNvPr id="676" name="Google Shape;676;p47"/>
            <p:cNvPicPr preferRelativeResize="0"/>
            <p:nvPr/>
          </p:nvPicPr>
          <p:blipFill rotWithShape="1">
            <a:blip r:embed="rId3">
              <a:alphaModFix/>
            </a:blip>
            <a:srcRect l="35435" t="1038" r="12098" b="47015"/>
            <a:stretch/>
          </p:blipFill>
          <p:spPr>
            <a:xfrm rot="5400000">
              <a:off x="-103713" y="81012"/>
              <a:ext cx="2091325" cy="1929300"/>
            </a:xfrm>
            <a:prstGeom prst="rect">
              <a:avLst/>
            </a:prstGeom>
            <a:noFill/>
            <a:ln>
              <a:noFill/>
            </a:ln>
          </p:spPr>
        </p:pic>
        <p:pic>
          <p:nvPicPr>
            <p:cNvPr id="677" name="Google Shape;677;p47"/>
            <p:cNvPicPr preferRelativeResize="0"/>
            <p:nvPr/>
          </p:nvPicPr>
          <p:blipFill rotWithShape="1">
            <a:blip r:embed="rId5">
              <a:alphaModFix/>
            </a:blip>
            <a:srcRect b="50443"/>
            <a:stretch/>
          </p:blipFill>
          <p:spPr>
            <a:xfrm rot="5400000">
              <a:off x="-230383" y="1816890"/>
              <a:ext cx="771750" cy="356382"/>
            </a:xfrm>
            <a:prstGeom prst="rect">
              <a:avLst/>
            </a:prstGeom>
            <a:noFill/>
            <a:ln>
              <a:noFill/>
            </a:ln>
          </p:spPr>
        </p:pic>
        <p:pic>
          <p:nvPicPr>
            <p:cNvPr id="678" name="Google Shape;678;p47"/>
            <p:cNvPicPr preferRelativeResize="0"/>
            <p:nvPr/>
          </p:nvPicPr>
          <p:blipFill rotWithShape="1">
            <a:blip r:embed="rId5">
              <a:alphaModFix/>
            </a:blip>
            <a:srcRect b="50443"/>
            <a:stretch/>
          </p:blipFill>
          <p:spPr>
            <a:xfrm rot="5400000">
              <a:off x="-517999" y="2755704"/>
              <a:ext cx="1840503" cy="849910"/>
            </a:xfrm>
            <a:prstGeom prst="rect">
              <a:avLst/>
            </a:prstGeom>
            <a:noFill/>
            <a:ln>
              <a:noFill/>
            </a:ln>
          </p:spPr>
        </p:pic>
        <p:pic>
          <p:nvPicPr>
            <p:cNvPr id="679" name="Google Shape;679;p47"/>
            <p:cNvPicPr preferRelativeResize="0"/>
            <p:nvPr/>
          </p:nvPicPr>
          <p:blipFill rotWithShape="1">
            <a:blip r:embed="rId4">
              <a:alphaModFix/>
            </a:blip>
            <a:srcRect l="11254" r="13011" b="50881"/>
            <a:stretch/>
          </p:blipFill>
          <p:spPr>
            <a:xfrm rot="5400000">
              <a:off x="-311303" y="3493776"/>
              <a:ext cx="1296169" cy="719015"/>
            </a:xfrm>
            <a:prstGeom prst="rect">
              <a:avLst/>
            </a:prstGeom>
            <a:noFill/>
            <a:ln>
              <a:noFill/>
            </a:ln>
          </p:spPr>
        </p:pic>
      </p:grpSp>
      <p:grpSp>
        <p:nvGrpSpPr>
          <p:cNvPr id="680" name="Google Shape;680;p47"/>
          <p:cNvGrpSpPr/>
          <p:nvPr/>
        </p:nvGrpSpPr>
        <p:grpSpPr>
          <a:xfrm rot="-5400000" flipH="1">
            <a:off x="8680311" y="-1302292"/>
            <a:ext cx="2220027" cy="4824613"/>
            <a:chOff x="-22726" y="12"/>
            <a:chExt cx="2370810" cy="5152300"/>
          </a:xfrm>
        </p:grpSpPr>
        <p:pic>
          <p:nvPicPr>
            <p:cNvPr id="681" name="Google Shape;681;p47"/>
            <p:cNvPicPr preferRelativeResize="0"/>
            <p:nvPr/>
          </p:nvPicPr>
          <p:blipFill rotWithShape="1">
            <a:blip r:embed="rId3">
              <a:alphaModFix/>
            </a:blip>
            <a:srcRect l="5517" t="-5104" b="30035"/>
            <a:stretch/>
          </p:blipFill>
          <p:spPr>
            <a:xfrm rot="5400000">
              <a:off x="-361014" y="877812"/>
              <a:ext cx="2605925" cy="1929300"/>
            </a:xfrm>
            <a:prstGeom prst="rect">
              <a:avLst/>
            </a:prstGeom>
            <a:noFill/>
            <a:ln>
              <a:noFill/>
            </a:ln>
          </p:spPr>
        </p:pic>
        <p:pic>
          <p:nvPicPr>
            <p:cNvPr id="682" name="Google Shape;682;p47"/>
            <p:cNvPicPr preferRelativeResize="0"/>
            <p:nvPr/>
          </p:nvPicPr>
          <p:blipFill rotWithShape="1">
            <a:blip r:embed="rId4">
              <a:alphaModFix/>
            </a:blip>
            <a:srcRect l="11254" r="13011" b="50881"/>
            <a:stretch/>
          </p:blipFill>
          <p:spPr>
            <a:xfrm rot="5400000">
              <a:off x="-487394" y="1982825"/>
              <a:ext cx="2190249" cy="1214897"/>
            </a:xfrm>
            <a:prstGeom prst="rect">
              <a:avLst/>
            </a:prstGeom>
            <a:noFill/>
            <a:ln>
              <a:noFill/>
            </a:ln>
          </p:spPr>
        </p:pic>
        <p:pic>
          <p:nvPicPr>
            <p:cNvPr id="683" name="Google Shape;683;p47"/>
            <p:cNvPicPr preferRelativeResize="0"/>
            <p:nvPr/>
          </p:nvPicPr>
          <p:blipFill rotWithShape="1">
            <a:blip r:embed="rId3">
              <a:alphaModFix/>
            </a:blip>
            <a:srcRect t="4102" b="50813"/>
            <a:stretch/>
          </p:blipFill>
          <p:spPr>
            <a:xfrm rot="5400000">
              <a:off x="-838218" y="3098916"/>
              <a:ext cx="2891885" cy="1214897"/>
            </a:xfrm>
            <a:prstGeom prst="rect">
              <a:avLst/>
            </a:prstGeom>
            <a:noFill/>
            <a:ln>
              <a:noFill/>
            </a:ln>
          </p:spPr>
        </p:pic>
        <p:pic>
          <p:nvPicPr>
            <p:cNvPr id="684" name="Google Shape;684;p47"/>
            <p:cNvPicPr preferRelativeResize="0"/>
            <p:nvPr/>
          </p:nvPicPr>
          <p:blipFill rotWithShape="1">
            <a:blip r:embed="rId3">
              <a:alphaModFix/>
            </a:blip>
            <a:srcRect l="5516" t="-5104" r="37551" b="30035"/>
            <a:stretch/>
          </p:blipFill>
          <p:spPr>
            <a:xfrm rot="5400000">
              <a:off x="197874" y="2998120"/>
              <a:ext cx="1929638" cy="2370781"/>
            </a:xfrm>
            <a:prstGeom prst="rect">
              <a:avLst/>
            </a:prstGeom>
            <a:noFill/>
            <a:ln>
              <a:noFill/>
            </a:ln>
          </p:spPr>
        </p:pic>
        <p:pic>
          <p:nvPicPr>
            <p:cNvPr id="685" name="Google Shape;685;p47"/>
            <p:cNvPicPr preferRelativeResize="0"/>
            <p:nvPr/>
          </p:nvPicPr>
          <p:blipFill rotWithShape="1">
            <a:blip r:embed="rId3">
              <a:alphaModFix/>
            </a:blip>
            <a:srcRect l="5517" t="-5104" b="30035"/>
            <a:stretch/>
          </p:blipFill>
          <p:spPr>
            <a:xfrm rot="5400000">
              <a:off x="-288575" y="3041699"/>
              <a:ext cx="2048200" cy="1516500"/>
            </a:xfrm>
            <a:prstGeom prst="rect">
              <a:avLst/>
            </a:prstGeom>
            <a:noFill/>
            <a:ln>
              <a:noFill/>
            </a:ln>
          </p:spPr>
        </p:pic>
        <p:pic>
          <p:nvPicPr>
            <p:cNvPr id="686" name="Google Shape;686;p47"/>
            <p:cNvPicPr preferRelativeResize="0"/>
            <p:nvPr/>
          </p:nvPicPr>
          <p:blipFill rotWithShape="1">
            <a:blip r:embed="rId4">
              <a:alphaModFix/>
            </a:blip>
            <a:srcRect l="11254" r="13011" b="50881"/>
            <a:stretch/>
          </p:blipFill>
          <p:spPr>
            <a:xfrm rot="5400000">
              <a:off x="-358013" y="2865168"/>
              <a:ext cx="1580494" cy="876739"/>
            </a:xfrm>
            <a:prstGeom prst="rect">
              <a:avLst/>
            </a:prstGeom>
            <a:noFill/>
            <a:ln>
              <a:noFill/>
            </a:ln>
          </p:spPr>
        </p:pic>
        <p:pic>
          <p:nvPicPr>
            <p:cNvPr id="687" name="Google Shape;687;p47"/>
            <p:cNvPicPr preferRelativeResize="0"/>
            <p:nvPr/>
          </p:nvPicPr>
          <p:blipFill rotWithShape="1">
            <a:blip r:embed="rId3">
              <a:alphaModFix/>
            </a:blip>
            <a:srcRect t="4102" b="50813"/>
            <a:stretch/>
          </p:blipFill>
          <p:spPr>
            <a:xfrm rot="5400000">
              <a:off x="-611169" y="3670544"/>
              <a:ext cx="2086798" cy="876739"/>
            </a:xfrm>
            <a:prstGeom prst="rect">
              <a:avLst/>
            </a:prstGeom>
            <a:noFill/>
            <a:ln>
              <a:noFill/>
            </a:ln>
          </p:spPr>
        </p:pic>
        <p:pic>
          <p:nvPicPr>
            <p:cNvPr id="688" name="Google Shape;688;p47"/>
            <p:cNvPicPr preferRelativeResize="0"/>
            <p:nvPr/>
          </p:nvPicPr>
          <p:blipFill rotWithShape="1">
            <a:blip r:embed="rId3">
              <a:alphaModFix/>
            </a:blip>
            <a:srcRect l="5518" t="-5104" r="50852" b="30035"/>
            <a:stretch/>
          </p:blipFill>
          <p:spPr>
            <a:xfrm rot="5400000">
              <a:off x="299210" y="3435075"/>
              <a:ext cx="1067033" cy="1710895"/>
            </a:xfrm>
            <a:prstGeom prst="rect">
              <a:avLst/>
            </a:prstGeom>
            <a:noFill/>
            <a:ln>
              <a:noFill/>
            </a:ln>
          </p:spPr>
        </p:pic>
        <p:pic>
          <p:nvPicPr>
            <p:cNvPr id="689" name="Google Shape;689;p47"/>
            <p:cNvPicPr preferRelativeResize="0"/>
            <p:nvPr/>
          </p:nvPicPr>
          <p:blipFill rotWithShape="1">
            <a:blip r:embed="rId5">
              <a:alphaModFix/>
            </a:blip>
            <a:srcRect b="50443"/>
            <a:stretch/>
          </p:blipFill>
          <p:spPr>
            <a:xfrm rot="5400000">
              <a:off x="-380108" y="4181573"/>
              <a:ext cx="1328116" cy="613343"/>
            </a:xfrm>
            <a:prstGeom prst="rect">
              <a:avLst/>
            </a:prstGeom>
            <a:noFill/>
            <a:ln>
              <a:noFill/>
            </a:ln>
          </p:spPr>
        </p:pic>
        <p:pic>
          <p:nvPicPr>
            <p:cNvPr id="690" name="Google Shape;690;p47"/>
            <p:cNvPicPr preferRelativeResize="0"/>
            <p:nvPr/>
          </p:nvPicPr>
          <p:blipFill rotWithShape="1">
            <a:blip r:embed="rId5">
              <a:alphaModFix/>
            </a:blip>
            <a:srcRect b="50443"/>
            <a:stretch/>
          </p:blipFill>
          <p:spPr>
            <a:xfrm rot="5400000">
              <a:off x="168668" y="4181573"/>
              <a:ext cx="1328116" cy="613343"/>
            </a:xfrm>
            <a:prstGeom prst="rect">
              <a:avLst/>
            </a:prstGeom>
            <a:noFill/>
            <a:ln>
              <a:noFill/>
            </a:ln>
          </p:spPr>
        </p:pic>
        <p:pic>
          <p:nvPicPr>
            <p:cNvPr id="691" name="Google Shape;691;p47"/>
            <p:cNvPicPr preferRelativeResize="0"/>
            <p:nvPr/>
          </p:nvPicPr>
          <p:blipFill rotWithShape="1">
            <a:blip r:embed="rId3">
              <a:alphaModFix/>
            </a:blip>
            <a:srcRect l="1558" t="1038" r="7837" b="47015"/>
            <a:stretch/>
          </p:blipFill>
          <p:spPr>
            <a:xfrm rot="5400000">
              <a:off x="-863858" y="841176"/>
              <a:ext cx="3611629" cy="1929302"/>
            </a:xfrm>
            <a:prstGeom prst="rect">
              <a:avLst/>
            </a:prstGeom>
            <a:noFill/>
            <a:ln>
              <a:noFill/>
            </a:ln>
          </p:spPr>
        </p:pic>
        <p:pic>
          <p:nvPicPr>
            <p:cNvPr id="692" name="Google Shape;692;p47"/>
            <p:cNvPicPr preferRelativeResize="0"/>
            <p:nvPr/>
          </p:nvPicPr>
          <p:blipFill rotWithShape="1">
            <a:blip r:embed="rId5">
              <a:alphaModFix/>
            </a:blip>
            <a:srcRect b="50443"/>
            <a:stretch/>
          </p:blipFill>
          <p:spPr>
            <a:xfrm rot="5400000">
              <a:off x="-230383" y="1816890"/>
              <a:ext cx="771750" cy="356382"/>
            </a:xfrm>
            <a:prstGeom prst="rect">
              <a:avLst/>
            </a:prstGeom>
            <a:noFill/>
            <a:ln>
              <a:noFill/>
            </a:ln>
          </p:spPr>
        </p:pic>
        <p:pic>
          <p:nvPicPr>
            <p:cNvPr id="693" name="Google Shape;693;p47"/>
            <p:cNvPicPr preferRelativeResize="0"/>
            <p:nvPr/>
          </p:nvPicPr>
          <p:blipFill rotWithShape="1">
            <a:blip r:embed="rId5">
              <a:alphaModFix/>
            </a:blip>
            <a:srcRect b="50443"/>
            <a:stretch/>
          </p:blipFill>
          <p:spPr>
            <a:xfrm rot="5400000">
              <a:off x="-517999" y="2755704"/>
              <a:ext cx="1840503" cy="849910"/>
            </a:xfrm>
            <a:prstGeom prst="rect">
              <a:avLst/>
            </a:prstGeom>
            <a:noFill/>
            <a:ln>
              <a:noFill/>
            </a:ln>
          </p:spPr>
        </p:pic>
        <p:pic>
          <p:nvPicPr>
            <p:cNvPr id="694" name="Google Shape;694;p47"/>
            <p:cNvPicPr preferRelativeResize="0"/>
            <p:nvPr/>
          </p:nvPicPr>
          <p:blipFill rotWithShape="1">
            <a:blip r:embed="rId4">
              <a:alphaModFix/>
            </a:blip>
            <a:srcRect l="11254" r="13011" b="50881"/>
            <a:stretch/>
          </p:blipFill>
          <p:spPr>
            <a:xfrm rot="5400000">
              <a:off x="-311303" y="3493776"/>
              <a:ext cx="1296169" cy="719015"/>
            </a:xfrm>
            <a:prstGeom prst="rect">
              <a:avLst/>
            </a:prstGeom>
            <a:noFill/>
            <a:ln>
              <a:noFill/>
            </a:ln>
          </p:spPr>
        </p:pic>
      </p:grpSp>
      <p:sp>
        <p:nvSpPr>
          <p:cNvPr id="2" name="Rectangle 1">
            <a:extLst>
              <a:ext uri="{FF2B5EF4-FFF2-40B4-BE49-F238E27FC236}">
                <a16:creationId xmlns:a16="http://schemas.microsoft.com/office/drawing/2014/main" id="{2FA37118-CBE7-4A3B-8EF8-94B4BA806E73}"/>
              </a:ext>
            </a:extLst>
          </p:cNvPr>
          <p:cNvSpPr/>
          <p:nvPr/>
        </p:nvSpPr>
        <p:spPr>
          <a:xfrm>
            <a:off x="1834014" y="4864963"/>
            <a:ext cx="10378392" cy="2041273"/>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pSp>
        <p:nvGrpSpPr>
          <p:cNvPr id="48" name="Google Shape;5954;p70">
            <a:extLst>
              <a:ext uri="{FF2B5EF4-FFF2-40B4-BE49-F238E27FC236}">
                <a16:creationId xmlns:a16="http://schemas.microsoft.com/office/drawing/2014/main" id="{9C5127BA-F0D7-4C47-B999-F20A06B970F2}"/>
              </a:ext>
            </a:extLst>
          </p:cNvPr>
          <p:cNvGrpSpPr/>
          <p:nvPr/>
        </p:nvGrpSpPr>
        <p:grpSpPr>
          <a:xfrm>
            <a:off x="5597607" y="2611652"/>
            <a:ext cx="312592" cy="367261"/>
            <a:chOff x="-64022550" y="3727425"/>
            <a:chExt cx="270175" cy="317425"/>
          </a:xfrm>
          <a:solidFill>
            <a:schemeClr val="tx2"/>
          </a:solidFill>
        </p:grpSpPr>
        <p:sp>
          <p:nvSpPr>
            <p:cNvPr id="49" name="Google Shape;5955;p70">
              <a:extLst>
                <a:ext uri="{FF2B5EF4-FFF2-40B4-BE49-F238E27FC236}">
                  <a16:creationId xmlns:a16="http://schemas.microsoft.com/office/drawing/2014/main" id="{04939023-1D4E-4353-846F-86778AAC03F5}"/>
                </a:ext>
              </a:extLst>
            </p:cNvPr>
            <p:cNvSpPr/>
            <p:nvPr/>
          </p:nvSpPr>
          <p:spPr>
            <a:xfrm>
              <a:off x="-64022550" y="3912500"/>
              <a:ext cx="270175" cy="90600"/>
            </a:xfrm>
            <a:custGeom>
              <a:avLst/>
              <a:gdLst/>
              <a:ahLst/>
              <a:cxnLst/>
              <a:rect l="l" t="t" r="r" b="b"/>
              <a:pathLst>
                <a:path w="10807" h="3624" extrusionOk="0">
                  <a:moveTo>
                    <a:pt x="2111" y="1"/>
                  </a:moveTo>
                  <a:cubicBezTo>
                    <a:pt x="945" y="1"/>
                    <a:pt x="0" y="946"/>
                    <a:pt x="0" y="2080"/>
                  </a:cubicBezTo>
                  <a:lnTo>
                    <a:pt x="0" y="3183"/>
                  </a:lnTo>
                  <a:cubicBezTo>
                    <a:pt x="0" y="3435"/>
                    <a:pt x="221" y="3624"/>
                    <a:pt x="441" y="3624"/>
                  </a:cubicBezTo>
                  <a:lnTo>
                    <a:pt x="10365" y="3624"/>
                  </a:lnTo>
                  <a:cubicBezTo>
                    <a:pt x="10618" y="3624"/>
                    <a:pt x="10807" y="3435"/>
                    <a:pt x="10807" y="3183"/>
                  </a:cubicBezTo>
                  <a:lnTo>
                    <a:pt x="10807" y="2080"/>
                  </a:lnTo>
                  <a:cubicBezTo>
                    <a:pt x="10807" y="946"/>
                    <a:pt x="9861" y="1"/>
                    <a:pt x="872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956;p70">
              <a:extLst>
                <a:ext uri="{FF2B5EF4-FFF2-40B4-BE49-F238E27FC236}">
                  <a16:creationId xmlns:a16="http://schemas.microsoft.com/office/drawing/2014/main" id="{93DC8D7A-02A4-47EE-8EBB-70B195EDE6A7}"/>
                </a:ext>
              </a:extLst>
            </p:cNvPr>
            <p:cNvSpPr/>
            <p:nvPr/>
          </p:nvSpPr>
          <p:spPr>
            <a:xfrm>
              <a:off x="-64000500" y="4023550"/>
              <a:ext cx="227650" cy="21300"/>
            </a:xfrm>
            <a:custGeom>
              <a:avLst/>
              <a:gdLst/>
              <a:ahLst/>
              <a:cxnLst/>
              <a:rect l="l" t="t" r="r" b="b"/>
              <a:pathLst>
                <a:path w="9106" h="852" extrusionOk="0">
                  <a:moveTo>
                    <a:pt x="0" y="1"/>
                  </a:moveTo>
                  <a:lnTo>
                    <a:pt x="0" y="442"/>
                  </a:lnTo>
                  <a:cubicBezTo>
                    <a:pt x="0" y="694"/>
                    <a:pt x="190" y="851"/>
                    <a:pt x="442" y="851"/>
                  </a:cubicBezTo>
                  <a:lnTo>
                    <a:pt x="8696" y="851"/>
                  </a:lnTo>
                  <a:cubicBezTo>
                    <a:pt x="8948" y="851"/>
                    <a:pt x="9105" y="631"/>
                    <a:pt x="9105" y="442"/>
                  </a:cubicBezTo>
                  <a:lnTo>
                    <a:pt x="9105"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957;p70">
              <a:extLst>
                <a:ext uri="{FF2B5EF4-FFF2-40B4-BE49-F238E27FC236}">
                  <a16:creationId xmlns:a16="http://schemas.microsoft.com/office/drawing/2014/main" id="{30B66631-5557-4A8F-B501-15C52416C4B7}"/>
                </a:ext>
              </a:extLst>
            </p:cNvPr>
            <p:cNvSpPr/>
            <p:nvPr/>
          </p:nvSpPr>
          <p:spPr>
            <a:xfrm>
              <a:off x="-63960325" y="3727425"/>
              <a:ext cx="144925" cy="165425"/>
            </a:xfrm>
            <a:custGeom>
              <a:avLst/>
              <a:gdLst/>
              <a:ahLst/>
              <a:cxnLst/>
              <a:rect l="l" t="t" r="r" b="b"/>
              <a:pathLst>
                <a:path w="5797" h="6617" extrusionOk="0">
                  <a:moveTo>
                    <a:pt x="2930" y="0"/>
                  </a:moveTo>
                  <a:cubicBezTo>
                    <a:pt x="1292" y="0"/>
                    <a:pt x="0" y="1292"/>
                    <a:pt x="0" y="2867"/>
                  </a:cubicBezTo>
                  <a:cubicBezTo>
                    <a:pt x="32" y="3812"/>
                    <a:pt x="504" y="4694"/>
                    <a:pt x="1260" y="5230"/>
                  </a:cubicBezTo>
                  <a:lnTo>
                    <a:pt x="1260" y="6616"/>
                  </a:lnTo>
                  <a:lnTo>
                    <a:pt x="4568" y="6616"/>
                  </a:lnTo>
                  <a:lnTo>
                    <a:pt x="4568" y="5230"/>
                  </a:lnTo>
                  <a:cubicBezTo>
                    <a:pt x="5356" y="4694"/>
                    <a:pt x="5797" y="3812"/>
                    <a:pt x="5797" y="2867"/>
                  </a:cubicBezTo>
                  <a:cubicBezTo>
                    <a:pt x="5797" y="1260"/>
                    <a:pt x="4505" y="0"/>
                    <a:pt x="293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045;p68">
            <a:extLst>
              <a:ext uri="{FF2B5EF4-FFF2-40B4-BE49-F238E27FC236}">
                <a16:creationId xmlns:a16="http://schemas.microsoft.com/office/drawing/2014/main" id="{B468C591-E1D4-4B25-8524-4FBD96D04708}"/>
              </a:ext>
            </a:extLst>
          </p:cNvPr>
          <p:cNvGrpSpPr/>
          <p:nvPr/>
        </p:nvGrpSpPr>
        <p:grpSpPr>
          <a:xfrm>
            <a:off x="5689365" y="3582859"/>
            <a:ext cx="298169" cy="339253"/>
            <a:chOff x="1529350" y="258825"/>
            <a:chExt cx="423475" cy="481825"/>
          </a:xfrm>
          <a:solidFill>
            <a:schemeClr val="tx2"/>
          </a:solidFill>
        </p:grpSpPr>
        <p:sp>
          <p:nvSpPr>
            <p:cNvPr id="53" name="Google Shape;5046;p68">
              <a:extLst>
                <a:ext uri="{FF2B5EF4-FFF2-40B4-BE49-F238E27FC236}">
                  <a16:creationId xmlns:a16="http://schemas.microsoft.com/office/drawing/2014/main" id="{8C98CAAB-9902-4BF3-86E9-4E7CBF83E86F}"/>
                </a:ext>
              </a:extLst>
            </p:cNvPr>
            <p:cNvSpPr/>
            <p:nvPr/>
          </p:nvSpPr>
          <p:spPr>
            <a:xfrm>
              <a:off x="1585800" y="258825"/>
              <a:ext cx="310650" cy="430550"/>
            </a:xfrm>
            <a:custGeom>
              <a:avLst/>
              <a:gdLst/>
              <a:ahLst/>
              <a:cxnLst/>
              <a:rect l="l" t="t" r="r" b="b"/>
              <a:pathLst>
                <a:path w="12426" h="17222" extrusionOk="0">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54" name="Google Shape;5047;p68">
              <a:extLst>
                <a:ext uri="{FF2B5EF4-FFF2-40B4-BE49-F238E27FC236}">
                  <a16:creationId xmlns:a16="http://schemas.microsoft.com/office/drawing/2014/main" id="{935D372E-6B4F-4FB5-BEC7-85E7A6A43293}"/>
                </a:ext>
              </a:extLst>
            </p:cNvPr>
            <p:cNvSpPr/>
            <p:nvPr/>
          </p:nvSpPr>
          <p:spPr>
            <a:xfrm>
              <a:off x="1529350" y="583200"/>
              <a:ext cx="423475" cy="157450"/>
            </a:xfrm>
            <a:custGeom>
              <a:avLst/>
              <a:gdLst/>
              <a:ahLst/>
              <a:cxnLst/>
              <a:rect l="l" t="t" r="r" b="b"/>
              <a:pathLst>
                <a:path w="16939" h="6298" extrusionOk="0">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55" name="Google Shape;6538;p71">
            <a:extLst>
              <a:ext uri="{FF2B5EF4-FFF2-40B4-BE49-F238E27FC236}">
                <a16:creationId xmlns:a16="http://schemas.microsoft.com/office/drawing/2014/main" id="{FFE528C4-9AA4-467B-8906-FDA2DEAC7DF0}"/>
              </a:ext>
            </a:extLst>
          </p:cNvPr>
          <p:cNvGrpSpPr/>
          <p:nvPr/>
        </p:nvGrpSpPr>
        <p:grpSpPr>
          <a:xfrm>
            <a:off x="5669624" y="4596759"/>
            <a:ext cx="332593" cy="353645"/>
            <a:chOff x="-34755225" y="3202075"/>
            <a:chExt cx="274100" cy="291450"/>
          </a:xfrm>
          <a:solidFill>
            <a:schemeClr val="tx2"/>
          </a:solidFill>
        </p:grpSpPr>
        <p:sp>
          <p:nvSpPr>
            <p:cNvPr id="56" name="Google Shape;6539;p71">
              <a:extLst>
                <a:ext uri="{FF2B5EF4-FFF2-40B4-BE49-F238E27FC236}">
                  <a16:creationId xmlns:a16="http://schemas.microsoft.com/office/drawing/2014/main" id="{38406A29-33A5-443F-ADE1-195CC04A2687}"/>
                </a:ext>
              </a:extLst>
            </p:cNvPr>
            <p:cNvSpPr/>
            <p:nvPr/>
          </p:nvSpPr>
          <p:spPr>
            <a:xfrm>
              <a:off x="-34703250" y="3389525"/>
              <a:ext cx="84300" cy="34675"/>
            </a:xfrm>
            <a:custGeom>
              <a:avLst/>
              <a:gdLst/>
              <a:ahLst/>
              <a:cxnLst/>
              <a:rect l="l" t="t" r="r" b="b"/>
              <a:pathLst>
                <a:path w="3372" h="1387" extrusionOk="0">
                  <a:moveTo>
                    <a:pt x="1670" y="1"/>
                  </a:moveTo>
                  <a:cubicBezTo>
                    <a:pt x="883" y="1"/>
                    <a:pt x="158" y="599"/>
                    <a:pt x="0" y="1387"/>
                  </a:cubicBezTo>
                  <a:lnTo>
                    <a:pt x="3371" y="1387"/>
                  </a:lnTo>
                  <a:cubicBezTo>
                    <a:pt x="3214" y="599"/>
                    <a:pt x="2489" y="1"/>
                    <a:pt x="167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6540;p71">
              <a:extLst>
                <a:ext uri="{FF2B5EF4-FFF2-40B4-BE49-F238E27FC236}">
                  <a16:creationId xmlns:a16="http://schemas.microsoft.com/office/drawing/2014/main" id="{A880D80C-98D2-4F3B-A46C-4D49A10F580F}"/>
                </a:ext>
              </a:extLst>
            </p:cNvPr>
            <p:cNvSpPr/>
            <p:nvPr/>
          </p:nvSpPr>
          <p:spPr>
            <a:xfrm>
              <a:off x="-34636300" y="3348575"/>
              <a:ext cx="69325" cy="75625"/>
            </a:xfrm>
            <a:custGeom>
              <a:avLst/>
              <a:gdLst/>
              <a:ahLst/>
              <a:cxnLst/>
              <a:rect l="l" t="t" r="r" b="b"/>
              <a:pathLst>
                <a:path w="2773" h="3025" extrusionOk="0">
                  <a:moveTo>
                    <a:pt x="2111" y="0"/>
                  </a:moveTo>
                  <a:lnTo>
                    <a:pt x="1387" y="221"/>
                  </a:lnTo>
                  <a:cubicBezTo>
                    <a:pt x="1298" y="265"/>
                    <a:pt x="1179" y="290"/>
                    <a:pt x="1049" y="290"/>
                  </a:cubicBezTo>
                  <a:cubicBezTo>
                    <a:pt x="808" y="290"/>
                    <a:pt x="531" y="205"/>
                    <a:pt x="347" y="0"/>
                  </a:cubicBezTo>
                  <a:lnTo>
                    <a:pt x="347" y="0"/>
                  </a:lnTo>
                  <a:cubicBezTo>
                    <a:pt x="378" y="63"/>
                    <a:pt x="378" y="189"/>
                    <a:pt x="378" y="315"/>
                  </a:cubicBezTo>
                  <a:cubicBezTo>
                    <a:pt x="378" y="662"/>
                    <a:pt x="221" y="977"/>
                    <a:pt x="0" y="1229"/>
                  </a:cubicBezTo>
                  <a:cubicBezTo>
                    <a:pt x="725" y="1575"/>
                    <a:pt x="1229" y="2237"/>
                    <a:pt x="1355" y="3025"/>
                  </a:cubicBezTo>
                  <a:lnTo>
                    <a:pt x="2773" y="3025"/>
                  </a:lnTo>
                  <a:lnTo>
                    <a:pt x="2773" y="221"/>
                  </a:lnTo>
                  <a:cubicBezTo>
                    <a:pt x="2521" y="189"/>
                    <a:pt x="2300" y="126"/>
                    <a:pt x="211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6541;p71">
              <a:extLst>
                <a:ext uri="{FF2B5EF4-FFF2-40B4-BE49-F238E27FC236}">
                  <a16:creationId xmlns:a16="http://schemas.microsoft.com/office/drawing/2014/main" id="{FBD34C5C-AD7D-46D7-ACB2-68A94BF774C8}"/>
                </a:ext>
              </a:extLst>
            </p:cNvPr>
            <p:cNvSpPr/>
            <p:nvPr/>
          </p:nvSpPr>
          <p:spPr>
            <a:xfrm>
              <a:off x="-34752875" y="3253275"/>
              <a:ext cx="126050" cy="170925"/>
            </a:xfrm>
            <a:custGeom>
              <a:avLst/>
              <a:gdLst/>
              <a:ahLst/>
              <a:cxnLst/>
              <a:rect l="l" t="t" r="r" b="b"/>
              <a:pathLst>
                <a:path w="5042" h="6837" extrusionOk="0">
                  <a:moveTo>
                    <a:pt x="1" y="0"/>
                  </a:moveTo>
                  <a:lnTo>
                    <a:pt x="1" y="6837"/>
                  </a:lnTo>
                  <a:lnTo>
                    <a:pt x="1418" y="6837"/>
                  </a:lnTo>
                  <a:cubicBezTo>
                    <a:pt x="1450" y="6018"/>
                    <a:pt x="1954" y="5356"/>
                    <a:pt x="2679" y="4978"/>
                  </a:cubicBezTo>
                  <a:cubicBezTo>
                    <a:pt x="2427" y="4757"/>
                    <a:pt x="2301" y="4442"/>
                    <a:pt x="2301" y="4064"/>
                  </a:cubicBezTo>
                  <a:cubicBezTo>
                    <a:pt x="2301" y="3340"/>
                    <a:pt x="2931" y="2710"/>
                    <a:pt x="3687" y="2710"/>
                  </a:cubicBezTo>
                  <a:cubicBezTo>
                    <a:pt x="4128" y="2710"/>
                    <a:pt x="4474" y="2899"/>
                    <a:pt x="4758" y="3214"/>
                  </a:cubicBezTo>
                  <a:cubicBezTo>
                    <a:pt x="4726" y="3056"/>
                    <a:pt x="4758" y="2899"/>
                    <a:pt x="4789" y="2741"/>
                  </a:cubicBezTo>
                  <a:lnTo>
                    <a:pt x="5041" y="2016"/>
                  </a:lnTo>
                  <a:cubicBezTo>
                    <a:pt x="4821" y="1607"/>
                    <a:pt x="4758" y="1134"/>
                    <a:pt x="4758" y="662"/>
                  </a:cubicBezTo>
                  <a:cubicBezTo>
                    <a:pt x="4758" y="410"/>
                    <a:pt x="4789" y="189"/>
                    <a:pt x="482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42;p71">
              <a:extLst>
                <a:ext uri="{FF2B5EF4-FFF2-40B4-BE49-F238E27FC236}">
                  <a16:creationId xmlns:a16="http://schemas.microsoft.com/office/drawing/2014/main" id="{8C5063AD-6495-4CE8-99BA-0D33235B795F}"/>
                </a:ext>
              </a:extLst>
            </p:cNvPr>
            <p:cNvSpPr/>
            <p:nvPr/>
          </p:nvSpPr>
          <p:spPr>
            <a:xfrm>
              <a:off x="-34677250" y="3338325"/>
              <a:ext cx="33875" cy="33900"/>
            </a:xfrm>
            <a:custGeom>
              <a:avLst/>
              <a:gdLst/>
              <a:ahLst/>
              <a:cxnLst/>
              <a:rect l="l" t="t" r="r" b="b"/>
              <a:pathLst>
                <a:path w="1355" h="1356" extrusionOk="0">
                  <a:moveTo>
                    <a:pt x="662" y="1"/>
                  </a:moveTo>
                  <a:cubicBezTo>
                    <a:pt x="315" y="1"/>
                    <a:pt x="0" y="316"/>
                    <a:pt x="0" y="694"/>
                  </a:cubicBezTo>
                  <a:cubicBezTo>
                    <a:pt x="0" y="1040"/>
                    <a:pt x="315" y="1355"/>
                    <a:pt x="662" y="1355"/>
                  </a:cubicBezTo>
                  <a:cubicBezTo>
                    <a:pt x="1040" y="1355"/>
                    <a:pt x="1355" y="1040"/>
                    <a:pt x="1355" y="694"/>
                  </a:cubicBezTo>
                  <a:cubicBezTo>
                    <a:pt x="1355" y="316"/>
                    <a:pt x="1040" y="1"/>
                    <a:pt x="66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43;p71">
              <a:extLst>
                <a:ext uri="{FF2B5EF4-FFF2-40B4-BE49-F238E27FC236}">
                  <a16:creationId xmlns:a16="http://schemas.microsoft.com/office/drawing/2014/main" id="{65DF77E2-97AC-4AB9-ADEA-75567127FF60}"/>
                </a:ext>
              </a:extLst>
            </p:cNvPr>
            <p:cNvSpPr/>
            <p:nvPr/>
          </p:nvSpPr>
          <p:spPr>
            <a:xfrm>
              <a:off x="-34618200" y="3202500"/>
              <a:ext cx="137075" cy="135850"/>
            </a:xfrm>
            <a:custGeom>
              <a:avLst/>
              <a:gdLst/>
              <a:ahLst/>
              <a:cxnLst/>
              <a:rect l="l" t="t" r="r" b="b"/>
              <a:pathLst>
                <a:path w="5483" h="5434" extrusionOk="0">
                  <a:moveTo>
                    <a:pt x="2710" y="992"/>
                  </a:moveTo>
                  <a:cubicBezTo>
                    <a:pt x="2899" y="992"/>
                    <a:pt x="3057" y="1149"/>
                    <a:pt x="3057" y="1338"/>
                  </a:cubicBezTo>
                  <a:cubicBezTo>
                    <a:pt x="3057" y="1559"/>
                    <a:pt x="2899" y="1716"/>
                    <a:pt x="2710" y="1716"/>
                  </a:cubicBezTo>
                  <a:cubicBezTo>
                    <a:pt x="2521" y="1716"/>
                    <a:pt x="2364" y="1559"/>
                    <a:pt x="2364" y="1338"/>
                  </a:cubicBezTo>
                  <a:cubicBezTo>
                    <a:pt x="2395" y="1149"/>
                    <a:pt x="2553" y="992"/>
                    <a:pt x="2710" y="992"/>
                  </a:cubicBezTo>
                  <a:close/>
                  <a:moveTo>
                    <a:pt x="2742" y="2346"/>
                  </a:moveTo>
                  <a:cubicBezTo>
                    <a:pt x="2962" y="2346"/>
                    <a:pt x="3120" y="2504"/>
                    <a:pt x="3120" y="2693"/>
                  </a:cubicBezTo>
                  <a:lnTo>
                    <a:pt x="3120" y="4079"/>
                  </a:lnTo>
                  <a:cubicBezTo>
                    <a:pt x="3120" y="4268"/>
                    <a:pt x="2962" y="4426"/>
                    <a:pt x="2742" y="4426"/>
                  </a:cubicBezTo>
                  <a:cubicBezTo>
                    <a:pt x="2553" y="4426"/>
                    <a:pt x="2395" y="4268"/>
                    <a:pt x="2395" y="4079"/>
                  </a:cubicBezTo>
                  <a:lnTo>
                    <a:pt x="2395" y="2693"/>
                  </a:lnTo>
                  <a:cubicBezTo>
                    <a:pt x="2395" y="2504"/>
                    <a:pt x="2553" y="2346"/>
                    <a:pt x="2742" y="2346"/>
                  </a:cubicBezTo>
                  <a:close/>
                  <a:moveTo>
                    <a:pt x="2646" y="0"/>
                  </a:moveTo>
                  <a:cubicBezTo>
                    <a:pt x="1359" y="0"/>
                    <a:pt x="1" y="1099"/>
                    <a:pt x="1" y="2724"/>
                  </a:cubicBezTo>
                  <a:cubicBezTo>
                    <a:pt x="1" y="3197"/>
                    <a:pt x="127" y="3638"/>
                    <a:pt x="348" y="4016"/>
                  </a:cubicBezTo>
                  <a:lnTo>
                    <a:pt x="33" y="4961"/>
                  </a:lnTo>
                  <a:cubicBezTo>
                    <a:pt x="1" y="5087"/>
                    <a:pt x="33" y="5245"/>
                    <a:pt x="127" y="5339"/>
                  </a:cubicBezTo>
                  <a:cubicBezTo>
                    <a:pt x="167" y="5399"/>
                    <a:pt x="245" y="5421"/>
                    <a:pt x="329" y="5421"/>
                  </a:cubicBezTo>
                  <a:cubicBezTo>
                    <a:pt x="377" y="5421"/>
                    <a:pt x="427" y="5414"/>
                    <a:pt x="474" y="5402"/>
                  </a:cubicBezTo>
                  <a:lnTo>
                    <a:pt x="1419" y="5087"/>
                  </a:lnTo>
                  <a:cubicBezTo>
                    <a:pt x="1797" y="5339"/>
                    <a:pt x="2238" y="5434"/>
                    <a:pt x="2742" y="5434"/>
                  </a:cubicBezTo>
                  <a:cubicBezTo>
                    <a:pt x="4254" y="5434"/>
                    <a:pt x="5483" y="4237"/>
                    <a:pt x="5483" y="2724"/>
                  </a:cubicBezTo>
                  <a:cubicBezTo>
                    <a:pt x="5483" y="1275"/>
                    <a:pt x="4317" y="78"/>
                    <a:pt x="2899" y="15"/>
                  </a:cubicBezTo>
                  <a:cubicBezTo>
                    <a:pt x="2815" y="5"/>
                    <a:pt x="2731" y="0"/>
                    <a:pt x="26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544;p71">
              <a:extLst>
                <a:ext uri="{FF2B5EF4-FFF2-40B4-BE49-F238E27FC236}">
                  <a16:creationId xmlns:a16="http://schemas.microsoft.com/office/drawing/2014/main" id="{560A0542-54CB-4E7E-9D98-96B899BFD7DF}"/>
                </a:ext>
              </a:extLst>
            </p:cNvPr>
            <p:cNvSpPr/>
            <p:nvPr/>
          </p:nvSpPr>
          <p:spPr>
            <a:xfrm>
              <a:off x="-34755225" y="3440725"/>
              <a:ext cx="188250" cy="52800"/>
            </a:xfrm>
            <a:custGeom>
              <a:avLst/>
              <a:gdLst/>
              <a:ahLst/>
              <a:cxnLst/>
              <a:rect l="l" t="t" r="r" b="b"/>
              <a:pathLst>
                <a:path w="7530" h="2112" extrusionOk="0">
                  <a:moveTo>
                    <a:pt x="0" y="0"/>
                  </a:moveTo>
                  <a:lnTo>
                    <a:pt x="0" y="1071"/>
                  </a:lnTo>
                  <a:cubicBezTo>
                    <a:pt x="0" y="1670"/>
                    <a:pt x="473" y="2111"/>
                    <a:pt x="1040" y="2111"/>
                  </a:cubicBezTo>
                  <a:lnTo>
                    <a:pt x="6490" y="2111"/>
                  </a:lnTo>
                  <a:cubicBezTo>
                    <a:pt x="7057" y="2111"/>
                    <a:pt x="7530" y="1639"/>
                    <a:pt x="7530" y="1071"/>
                  </a:cubicBezTo>
                  <a:lnTo>
                    <a:pt x="7530"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545;p71">
              <a:extLst>
                <a:ext uri="{FF2B5EF4-FFF2-40B4-BE49-F238E27FC236}">
                  <a16:creationId xmlns:a16="http://schemas.microsoft.com/office/drawing/2014/main" id="{0D3A0C71-F281-41A0-9EA7-0D04BFCA1098}"/>
                </a:ext>
              </a:extLst>
            </p:cNvPr>
            <p:cNvSpPr/>
            <p:nvPr/>
          </p:nvSpPr>
          <p:spPr>
            <a:xfrm>
              <a:off x="-34754450" y="3202075"/>
              <a:ext cx="153600" cy="33900"/>
            </a:xfrm>
            <a:custGeom>
              <a:avLst/>
              <a:gdLst/>
              <a:ahLst/>
              <a:cxnLst/>
              <a:rect l="l" t="t" r="r" b="b"/>
              <a:pathLst>
                <a:path w="6144" h="1356" extrusionOk="0">
                  <a:moveTo>
                    <a:pt x="1040" y="0"/>
                  </a:moveTo>
                  <a:cubicBezTo>
                    <a:pt x="473" y="0"/>
                    <a:pt x="1" y="473"/>
                    <a:pt x="1" y="1009"/>
                  </a:cubicBezTo>
                  <a:lnTo>
                    <a:pt x="1" y="1355"/>
                  </a:lnTo>
                  <a:lnTo>
                    <a:pt x="5104" y="1355"/>
                  </a:lnTo>
                  <a:cubicBezTo>
                    <a:pt x="5293" y="819"/>
                    <a:pt x="5672" y="347"/>
                    <a:pt x="614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653;p47">
            <a:extLst>
              <a:ext uri="{FF2B5EF4-FFF2-40B4-BE49-F238E27FC236}">
                <a16:creationId xmlns:a16="http://schemas.microsoft.com/office/drawing/2014/main" id="{58B5A2C2-9D9E-418F-B56D-EB3FD50992F4}"/>
              </a:ext>
            </a:extLst>
          </p:cNvPr>
          <p:cNvSpPr/>
          <p:nvPr/>
        </p:nvSpPr>
        <p:spPr>
          <a:xfrm>
            <a:off x="5800481" y="4890896"/>
            <a:ext cx="261534" cy="123252"/>
          </a:xfrm>
          <a:prstGeom prst="rect">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66" name="ZoneTexte 65">
            <a:extLst>
              <a:ext uri="{FF2B5EF4-FFF2-40B4-BE49-F238E27FC236}">
                <a16:creationId xmlns:a16="http://schemas.microsoft.com/office/drawing/2014/main" id="{76FE1A67-7A87-421B-BCE1-21A51DC5AFE1}"/>
              </a:ext>
            </a:extLst>
          </p:cNvPr>
          <p:cNvSpPr txBox="1"/>
          <p:nvPr/>
        </p:nvSpPr>
        <p:spPr>
          <a:xfrm>
            <a:off x="3509332" y="3153490"/>
            <a:ext cx="5132206" cy="307777"/>
          </a:xfrm>
          <a:prstGeom prst="rect">
            <a:avLst/>
          </a:prstGeom>
          <a:noFill/>
        </p:spPr>
        <p:txBody>
          <a:bodyPr wrap="square" rtlCol="0">
            <a:spAutoFit/>
          </a:bodyPr>
          <a:lstStyle/>
          <a:p>
            <a:pPr algn="ctr"/>
            <a:r>
              <a:rPr lang="fr-FR" sz="1400" b="1" dirty="0">
                <a:solidFill>
                  <a:srgbClr val="002060"/>
                </a:solidFill>
                <a:latin typeface="Cambria" panose="02040503050406030204" pitchFamily="18" charset="0"/>
                <a:ea typeface="Cambria" panose="02040503050406030204" pitchFamily="18" charset="0"/>
              </a:rPr>
              <a:t>-NGONO </a:t>
            </a:r>
            <a:r>
              <a:rPr lang="fr-FR" sz="1400" b="1">
                <a:solidFill>
                  <a:srgbClr val="002060"/>
                </a:solidFill>
                <a:latin typeface="Cambria" panose="02040503050406030204" pitchFamily="18" charset="0"/>
                <a:ea typeface="Cambria" panose="02040503050406030204" pitchFamily="18" charset="0"/>
              </a:rPr>
              <a:t>FONE Yannick B.-</a:t>
            </a:r>
            <a:endParaRPr lang="fr-FR" sz="1400" b="1" dirty="0">
              <a:solidFill>
                <a:srgbClr val="002060"/>
              </a:solidFill>
              <a:latin typeface="Cambria" panose="02040503050406030204" pitchFamily="18" charset="0"/>
              <a:ea typeface="Cambria" panose="02040503050406030204" pitchFamily="18" charset="0"/>
            </a:endParaRPr>
          </a:p>
        </p:txBody>
      </p:sp>
      <p:sp>
        <p:nvSpPr>
          <p:cNvPr id="67" name="ZoneTexte 66">
            <a:extLst>
              <a:ext uri="{FF2B5EF4-FFF2-40B4-BE49-F238E27FC236}">
                <a16:creationId xmlns:a16="http://schemas.microsoft.com/office/drawing/2014/main" id="{7A52DAA4-07C6-4AE8-A3B4-F5B8B974D482}"/>
              </a:ext>
            </a:extLst>
          </p:cNvPr>
          <p:cNvSpPr txBox="1"/>
          <p:nvPr/>
        </p:nvSpPr>
        <p:spPr>
          <a:xfrm>
            <a:off x="5125602" y="4090389"/>
            <a:ext cx="2136071" cy="307777"/>
          </a:xfrm>
          <a:prstGeom prst="rect">
            <a:avLst/>
          </a:prstGeom>
          <a:noFill/>
        </p:spPr>
        <p:txBody>
          <a:bodyPr wrap="square" rtlCol="0">
            <a:spAutoFit/>
          </a:bodyPr>
          <a:lstStyle/>
          <a:p>
            <a:r>
              <a:rPr lang="fr-FR" sz="1400" b="1" dirty="0">
                <a:solidFill>
                  <a:srgbClr val="002060"/>
                </a:solidFill>
                <a:latin typeface="Cambria" panose="02040503050406030204" pitchFamily="18" charset="0"/>
                <a:ea typeface="Cambria" panose="02040503050406030204" pitchFamily="18" charset="0"/>
              </a:rPr>
              <a:t>ENSAE DAKAR</a:t>
            </a:r>
          </a:p>
        </p:txBody>
      </p:sp>
      <p:sp>
        <p:nvSpPr>
          <p:cNvPr id="68" name="ZoneTexte 67">
            <a:extLst>
              <a:ext uri="{FF2B5EF4-FFF2-40B4-BE49-F238E27FC236}">
                <a16:creationId xmlns:a16="http://schemas.microsoft.com/office/drawing/2014/main" id="{CD1F43F1-5F3A-46CB-BE99-D98418991D23}"/>
              </a:ext>
            </a:extLst>
          </p:cNvPr>
          <p:cNvSpPr txBox="1"/>
          <p:nvPr/>
        </p:nvSpPr>
        <p:spPr>
          <a:xfrm>
            <a:off x="5022065" y="5148419"/>
            <a:ext cx="2136071" cy="307777"/>
          </a:xfrm>
          <a:prstGeom prst="rect">
            <a:avLst/>
          </a:prstGeom>
          <a:noFill/>
        </p:spPr>
        <p:txBody>
          <a:bodyPr wrap="square" rtlCol="0">
            <a:spAutoFit/>
          </a:bodyPr>
          <a:lstStyle/>
          <a:p>
            <a:r>
              <a:rPr lang="fr-FR" sz="1400" b="1" dirty="0">
                <a:solidFill>
                  <a:srgbClr val="002060"/>
                </a:solidFill>
                <a:latin typeface="Cambria" panose="02040503050406030204" pitchFamily="18" charset="0"/>
                <a:ea typeface="Cambria" panose="02040503050406030204" pitchFamily="18" charset="0"/>
              </a:rPr>
              <a:t>ISE3 2024-2025 </a:t>
            </a:r>
          </a:p>
        </p:txBody>
      </p:sp>
      <p:sp>
        <p:nvSpPr>
          <p:cNvPr id="69" name="Google Shape;653;p47">
            <a:extLst>
              <a:ext uri="{FF2B5EF4-FFF2-40B4-BE49-F238E27FC236}">
                <a16:creationId xmlns:a16="http://schemas.microsoft.com/office/drawing/2014/main" id="{6F2998A2-D791-4D75-94F5-B1500A3E7F22}"/>
              </a:ext>
            </a:extLst>
          </p:cNvPr>
          <p:cNvSpPr/>
          <p:nvPr/>
        </p:nvSpPr>
        <p:spPr>
          <a:xfrm>
            <a:off x="5492235" y="4553782"/>
            <a:ext cx="583200" cy="583200"/>
          </a:xfrm>
          <a:prstGeom prst="rect">
            <a:avLst/>
          </a:prstGeom>
          <a:noFill/>
          <a:ln w="19050" cap="flat" cmpd="sng">
            <a:solidFill>
              <a:schemeClr val="lt2"/>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grpSp>
        <p:nvGrpSpPr>
          <p:cNvPr id="165" name="Groupe 164">
            <a:extLst>
              <a:ext uri="{FF2B5EF4-FFF2-40B4-BE49-F238E27FC236}">
                <a16:creationId xmlns:a16="http://schemas.microsoft.com/office/drawing/2014/main" id="{96421A3E-C793-4CD0-ABE2-A277248D3427}"/>
              </a:ext>
            </a:extLst>
          </p:cNvPr>
          <p:cNvGrpSpPr/>
          <p:nvPr/>
        </p:nvGrpSpPr>
        <p:grpSpPr>
          <a:xfrm>
            <a:off x="10301067" y="6342269"/>
            <a:ext cx="1890894" cy="371188"/>
            <a:chOff x="9559831" y="360837"/>
            <a:chExt cx="1890894" cy="371188"/>
          </a:xfrm>
        </p:grpSpPr>
        <p:grpSp>
          <p:nvGrpSpPr>
            <p:cNvPr id="166" name="Google Shape;462;p30">
              <a:extLst>
                <a:ext uri="{FF2B5EF4-FFF2-40B4-BE49-F238E27FC236}">
                  <a16:creationId xmlns:a16="http://schemas.microsoft.com/office/drawing/2014/main" id="{CCBA1C13-39D1-44E6-8690-595F4B9B9911}"/>
                </a:ext>
              </a:extLst>
            </p:cNvPr>
            <p:cNvGrpSpPr/>
            <p:nvPr/>
          </p:nvGrpSpPr>
          <p:grpSpPr>
            <a:xfrm>
              <a:off x="9559831" y="360837"/>
              <a:ext cx="1309796" cy="257750"/>
              <a:chOff x="-6337521" y="4362225"/>
              <a:chExt cx="1309796" cy="257750"/>
            </a:xfrm>
            <a:solidFill>
              <a:srgbClr val="F6B800"/>
            </a:solidFill>
          </p:grpSpPr>
          <p:sp>
            <p:nvSpPr>
              <p:cNvPr id="178" name="Google Shape;463;p30">
                <a:extLst>
                  <a:ext uri="{FF2B5EF4-FFF2-40B4-BE49-F238E27FC236}">
                    <a16:creationId xmlns:a16="http://schemas.microsoft.com/office/drawing/2014/main" id="{DC9FFCB0-D3FF-49BE-B290-3AC9611A4DB9}"/>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79" name="Google Shape;464;p30">
                <a:extLst>
                  <a:ext uri="{FF2B5EF4-FFF2-40B4-BE49-F238E27FC236}">
                    <a16:creationId xmlns:a16="http://schemas.microsoft.com/office/drawing/2014/main" id="{FBC17A84-DABE-4279-A89D-799212686B2D}"/>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80" name="Google Shape;465;p30">
                <a:extLst>
                  <a:ext uri="{FF2B5EF4-FFF2-40B4-BE49-F238E27FC236}">
                    <a16:creationId xmlns:a16="http://schemas.microsoft.com/office/drawing/2014/main" id="{AA473B2C-0EA4-46E8-8B94-79A8C4D3DF69}"/>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81" name="Google Shape;466;p30">
                <a:extLst>
                  <a:ext uri="{FF2B5EF4-FFF2-40B4-BE49-F238E27FC236}">
                    <a16:creationId xmlns:a16="http://schemas.microsoft.com/office/drawing/2014/main" id="{FDF5BC0B-DD66-4CBD-8F32-596700A6ECA3}"/>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82" name="Google Shape;467;p30">
                <a:extLst>
                  <a:ext uri="{FF2B5EF4-FFF2-40B4-BE49-F238E27FC236}">
                    <a16:creationId xmlns:a16="http://schemas.microsoft.com/office/drawing/2014/main" id="{614710A8-6B63-4931-AE56-E378A8846B96}"/>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83" name="Google Shape;468;p30">
                <a:extLst>
                  <a:ext uri="{FF2B5EF4-FFF2-40B4-BE49-F238E27FC236}">
                    <a16:creationId xmlns:a16="http://schemas.microsoft.com/office/drawing/2014/main" id="{759B323C-0A0D-486A-B3C8-3E74F0A44B71}"/>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84" name="Google Shape;469;p30">
                <a:extLst>
                  <a:ext uri="{FF2B5EF4-FFF2-40B4-BE49-F238E27FC236}">
                    <a16:creationId xmlns:a16="http://schemas.microsoft.com/office/drawing/2014/main" id="{2EAF881F-9D20-4275-8C1A-3E4CE1EB4FD4}"/>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85" name="Google Shape;470;p30">
                <a:extLst>
                  <a:ext uri="{FF2B5EF4-FFF2-40B4-BE49-F238E27FC236}">
                    <a16:creationId xmlns:a16="http://schemas.microsoft.com/office/drawing/2014/main" id="{844498F1-651C-46A0-BB39-825F1E99FD0F}"/>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86" name="Google Shape;471;p30">
                <a:extLst>
                  <a:ext uri="{FF2B5EF4-FFF2-40B4-BE49-F238E27FC236}">
                    <a16:creationId xmlns:a16="http://schemas.microsoft.com/office/drawing/2014/main" id="{23CC0D58-9BD8-439E-B5A0-D9367EF76E5E}"/>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87" name="Google Shape;472;p30">
                <a:extLst>
                  <a:ext uri="{FF2B5EF4-FFF2-40B4-BE49-F238E27FC236}">
                    <a16:creationId xmlns:a16="http://schemas.microsoft.com/office/drawing/2014/main" id="{3D42B488-8BC3-4396-96A4-627FAFFB3EFD}"/>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grpSp>
        <p:grpSp>
          <p:nvGrpSpPr>
            <p:cNvPr id="167" name="Google Shape;462;p30">
              <a:extLst>
                <a:ext uri="{FF2B5EF4-FFF2-40B4-BE49-F238E27FC236}">
                  <a16:creationId xmlns:a16="http://schemas.microsoft.com/office/drawing/2014/main" id="{C2B000C9-79AA-421E-B08A-224EA94D04AB}"/>
                </a:ext>
              </a:extLst>
            </p:cNvPr>
            <p:cNvGrpSpPr/>
            <p:nvPr/>
          </p:nvGrpSpPr>
          <p:grpSpPr>
            <a:xfrm>
              <a:off x="10140929" y="474275"/>
              <a:ext cx="1309796" cy="257750"/>
              <a:chOff x="-6337521" y="4362225"/>
              <a:chExt cx="1309796" cy="257750"/>
            </a:xfrm>
            <a:solidFill>
              <a:srgbClr val="001B5C"/>
            </a:solidFill>
          </p:grpSpPr>
          <p:sp>
            <p:nvSpPr>
              <p:cNvPr id="168" name="Google Shape;463;p30">
                <a:extLst>
                  <a:ext uri="{FF2B5EF4-FFF2-40B4-BE49-F238E27FC236}">
                    <a16:creationId xmlns:a16="http://schemas.microsoft.com/office/drawing/2014/main" id="{37E4E025-2A9F-4EBC-8A0D-E14C862647AB}"/>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69" name="Google Shape;464;p30">
                <a:extLst>
                  <a:ext uri="{FF2B5EF4-FFF2-40B4-BE49-F238E27FC236}">
                    <a16:creationId xmlns:a16="http://schemas.microsoft.com/office/drawing/2014/main" id="{59DC5460-D4C2-41FB-927C-BF1156B10D8B}"/>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70" name="Google Shape;465;p30">
                <a:extLst>
                  <a:ext uri="{FF2B5EF4-FFF2-40B4-BE49-F238E27FC236}">
                    <a16:creationId xmlns:a16="http://schemas.microsoft.com/office/drawing/2014/main" id="{0FDB1229-15D3-4DB6-AB47-E03F16FAEE24}"/>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71" name="Google Shape;466;p30">
                <a:extLst>
                  <a:ext uri="{FF2B5EF4-FFF2-40B4-BE49-F238E27FC236}">
                    <a16:creationId xmlns:a16="http://schemas.microsoft.com/office/drawing/2014/main" id="{1B2C3347-B25D-4C34-954F-53738CC432AB}"/>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72" name="Google Shape;467;p30">
                <a:extLst>
                  <a:ext uri="{FF2B5EF4-FFF2-40B4-BE49-F238E27FC236}">
                    <a16:creationId xmlns:a16="http://schemas.microsoft.com/office/drawing/2014/main" id="{BC1C1526-05B0-494B-9631-9677F80A67B0}"/>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73" name="Google Shape;468;p30">
                <a:extLst>
                  <a:ext uri="{FF2B5EF4-FFF2-40B4-BE49-F238E27FC236}">
                    <a16:creationId xmlns:a16="http://schemas.microsoft.com/office/drawing/2014/main" id="{DC35DBAE-B31D-49DA-B487-B1B87532EF89}"/>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74" name="Google Shape;469;p30">
                <a:extLst>
                  <a:ext uri="{FF2B5EF4-FFF2-40B4-BE49-F238E27FC236}">
                    <a16:creationId xmlns:a16="http://schemas.microsoft.com/office/drawing/2014/main" id="{67D00622-54FF-442F-A6B4-8FE3060F483B}"/>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75" name="Google Shape;470;p30">
                <a:extLst>
                  <a:ext uri="{FF2B5EF4-FFF2-40B4-BE49-F238E27FC236}">
                    <a16:creationId xmlns:a16="http://schemas.microsoft.com/office/drawing/2014/main" id="{E4B81F7D-0909-4CF5-825D-512A62BBFBF6}"/>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76" name="Google Shape;471;p30">
                <a:extLst>
                  <a:ext uri="{FF2B5EF4-FFF2-40B4-BE49-F238E27FC236}">
                    <a16:creationId xmlns:a16="http://schemas.microsoft.com/office/drawing/2014/main" id="{42A97973-188E-498E-A82B-84F1C46EBD3E}"/>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177" name="Google Shape;472;p30">
                <a:extLst>
                  <a:ext uri="{FF2B5EF4-FFF2-40B4-BE49-F238E27FC236}">
                    <a16:creationId xmlns:a16="http://schemas.microsoft.com/office/drawing/2014/main" id="{EF687FD7-6D8F-4606-B263-DC921C418CFA}"/>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grpSp>
      </p:grpSp>
      <p:grpSp>
        <p:nvGrpSpPr>
          <p:cNvPr id="211" name="Groupe 210">
            <a:extLst>
              <a:ext uri="{FF2B5EF4-FFF2-40B4-BE49-F238E27FC236}">
                <a16:creationId xmlns:a16="http://schemas.microsoft.com/office/drawing/2014/main" id="{440ACF3C-AE6D-4909-85EC-53DFC172F885}"/>
              </a:ext>
            </a:extLst>
          </p:cNvPr>
          <p:cNvGrpSpPr/>
          <p:nvPr/>
        </p:nvGrpSpPr>
        <p:grpSpPr>
          <a:xfrm>
            <a:off x="154203" y="302099"/>
            <a:ext cx="1890894" cy="371188"/>
            <a:chOff x="9559831" y="360837"/>
            <a:chExt cx="1890894" cy="371188"/>
          </a:xfrm>
        </p:grpSpPr>
        <p:grpSp>
          <p:nvGrpSpPr>
            <p:cNvPr id="212" name="Google Shape;462;p30">
              <a:extLst>
                <a:ext uri="{FF2B5EF4-FFF2-40B4-BE49-F238E27FC236}">
                  <a16:creationId xmlns:a16="http://schemas.microsoft.com/office/drawing/2014/main" id="{D6BCEC49-C8BE-4EDB-B942-3F801A341FE8}"/>
                </a:ext>
              </a:extLst>
            </p:cNvPr>
            <p:cNvGrpSpPr/>
            <p:nvPr/>
          </p:nvGrpSpPr>
          <p:grpSpPr>
            <a:xfrm>
              <a:off x="9559831" y="360837"/>
              <a:ext cx="1309796" cy="257750"/>
              <a:chOff x="-6337521" y="4362225"/>
              <a:chExt cx="1309796" cy="257750"/>
            </a:xfrm>
            <a:solidFill>
              <a:srgbClr val="F6B800"/>
            </a:solidFill>
          </p:grpSpPr>
          <p:sp>
            <p:nvSpPr>
              <p:cNvPr id="224" name="Google Shape;463;p30">
                <a:extLst>
                  <a:ext uri="{FF2B5EF4-FFF2-40B4-BE49-F238E27FC236}">
                    <a16:creationId xmlns:a16="http://schemas.microsoft.com/office/drawing/2014/main" id="{4317D63A-5E3F-45C9-BF46-E9D55160A387}"/>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25" name="Google Shape;464;p30">
                <a:extLst>
                  <a:ext uri="{FF2B5EF4-FFF2-40B4-BE49-F238E27FC236}">
                    <a16:creationId xmlns:a16="http://schemas.microsoft.com/office/drawing/2014/main" id="{DDE1DDF9-B6B5-42B3-9B96-6DB5885FD964}"/>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26" name="Google Shape;465;p30">
                <a:extLst>
                  <a:ext uri="{FF2B5EF4-FFF2-40B4-BE49-F238E27FC236}">
                    <a16:creationId xmlns:a16="http://schemas.microsoft.com/office/drawing/2014/main" id="{3A99CAA2-04F4-4D23-BFA2-4164F76BA0AC}"/>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27" name="Google Shape;466;p30">
                <a:extLst>
                  <a:ext uri="{FF2B5EF4-FFF2-40B4-BE49-F238E27FC236}">
                    <a16:creationId xmlns:a16="http://schemas.microsoft.com/office/drawing/2014/main" id="{754845DF-78DD-4AC1-8F45-2A79248F46B9}"/>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28" name="Google Shape;467;p30">
                <a:extLst>
                  <a:ext uri="{FF2B5EF4-FFF2-40B4-BE49-F238E27FC236}">
                    <a16:creationId xmlns:a16="http://schemas.microsoft.com/office/drawing/2014/main" id="{28D69068-F23C-4192-9121-DAAC0D3076D2}"/>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29" name="Google Shape;468;p30">
                <a:extLst>
                  <a:ext uri="{FF2B5EF4-FFF2-40B4-BE49-F238E27FC236}">
                    <a16:creationId xmlns:a16="http://schemas.microsoft.com/office/drawing/2014/main" id="{D86C0FC1-5475-4F0D-B27C-7687D1BE033C}"/>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30" name="Google Shape;469;p30">
                <a:extLst>
                  <a:ext uri="{FF2B5EF4-FFF2-40B4-BE49-F238E27FC236}">
                    <a16:creationId xmlns:a16="http://schemas.microsoft.com/office/drawing/2014/main" id="{B0F55BBC-846A-45AB-8769-5D31613EB002}"/>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31" name="Google Shape;470;p30">
                <a:extLst>
                  <a:ext uri="{FF2B5EF4-FFF2-40B4-BE49-F238E27FC236}">
                    <a16:creationId xmlns:a16="http://schemas.microsoft.com/office/drawing/2014/main" id="{99798CD4-A285-433C-9335-FF22BA6203BE}"/>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32" name="Google Shape;471;p30">
                <a:extLst>
                  <a:ext uri="{FF2B5EF4-FFF2-40B4-BE49-F238E27FC236}">
                    <a16:creationId xmlns:a16="http://schemas.microsoft.com/office/drawing/2014/main" id="{F93FCDD5-307A-4796-BA30-2506F2DB2F03}"/>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33" name="Google Shape;472;p30">
                <a:extLst>
                  <a:ext uri="{FF2B5EF4-FFF2-40B4-BE49-F238E27FC236}">
                    <a16:creationId xmlns:a16="http://schemas.microsoft.com/office/drawing/2014/main" id="{E6161AA3-1373-4FA0-BAB6-5DD23994A936}"/>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grpSp>
        <p:grpSp>
          <p:nvGrpSpPr>
            <p:cNvPr id="213" name="Google Shape;462;p30">
              <a:extLst>
                <a:ext uri="{FF2B5EF4-FFF2-40B4-BE49-F238E27FC236}">
                  <a16:creationId xmlns:a16="http://schemas.microsoft.com/office/drawing/2014/main" id="{79226043-414E-4993-A097-60508E04B79A}"/>
                </a:ext>
              </a:extLst>
            </p:cNvPr>
            <p:cNvGrpSpPr/>
            <p:nvPr/>
          </p:nvGrpSpPr>
          <p:grpSpPr>
            <a:xfrm>
              <a:off x="10140929" y="474275"/>
              <a:ext cx="1309796" cy="257750"/>
              <a:chOff x="-6337521" y="4362225"/>
              <a:chExt cx="1309796" cy="257750"/>
            </a:xfrm>
            <a:solidFill>
              <a:srgbClr val="001B5C"/>
            </a:solidFill>
          </p:grpSpPr>
          <p:sp>
            <p:nvSpPr>
              <p:cNvPr id="214" name="Google Shape;463;p30">
                <a:extLst>
                  <a:ext uri="{FF2B5EF4-FFF2-40B4-BE49-F238E27FC236}">
                    <a16:creationId xmlns:a16="http://schemas.microsoft.com/office/drawing/2014/main" id="{C6279A44-7248-4653-A635-E3B2886A9F8B}"/>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15" name="Google Shape;464;p30">
                <a:extLst>
                  <a:ext uri="{FF2B5EF4-FFF2-40B4-BE49-F238E27FC236}">
                    <a16:creationId xmlns:a16="http://schemas.microsoft.com/office/drawing/2014/main" id="{33A899D9-A93D-4276-BDD0-192323A9E4C0}"/>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16" name="Google Shape;465;p30">
                <a:extLst>
                  <a:ext uri="{FF2B5EF4-FFF2-40B4-BE49-F238E27FC236}">
                    <a16:creationId xmlns:a16="http://schemas.microsoft.com/office/drawing/2014/main" id="{9862DD12-617B-4810-AC6C-57D571858797}"/>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17" name="Google Shape;466;p30">
                <a:extLst>
                  <a:ext uri="{FF2B5EF4-FFF2-40B4-BE49-F238E27FC236}">
                    <a16:creationId xmlns:a16="http://schemas.microsoft.com/office/drawing/2014/main" id="{D13680ED-F2D4-498B-8D7F-87422C418D02}"/>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18" name="Google Shape;467;p30">
                <a:extLst>
                  <a:ext uri="{FF2B5EF4-FFF2-40B4-BE49-F238E27FC236}">
                    <a16:creationId xmlns:a16="http://schemas.microsoft.com/office/drawing/2014/main" id="{C0BD205F-F684-4953-887D-80A4764A1D06}"/>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19" name="Google Shape;468;p30">
                <a:extLst>
                  <a:ext uri="{FF2B5EF4-FFF2-40B4-BE49-F238E27FC236}">
                    <a16:creationId xmlns:a16="http://schemas.microsoft.com/office/drawing/2014/main" id="{F2A4EF65-3007-4A2A-AD70-82DD96808029}"/>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20" name="Google Shape;469;p30">
                <a:extLst>
                  <a:ext uri="{FF2B5EF4-FFF2-40B4-BE49-F238E27FC236}">
                    <a16:creationId xmlns:a16="http://schemas.microsoft.com/office/drawing/2014/main" id="{B272F0F7-016D-44FB-BCCB-C1E1D060E819}"/>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21" name="Google Shape;470;p30">
                <a:extLst>
                  <a:ext uri="{FF2B5EF4-FFF2-40B4-BE49-F238E27FC236}">
                    <a16:creationId xmlns:a16="http://schemas.microsoft.com/office/drawing/2014/main" id="{6957B15F-CC16-4CC6-9966-F2E35A9A5214}"/>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22" name="Google Shape;471;p30">
                <a:extLst>
                  <a:ext uri="{FF2B5EF4-FFF2-40B4-BE49-F238E27FC236}">
                    <a16:creationId xmlns:a16="http://schemas.microsoft.com/office/drawing/2014/main" id="{7149AED9-1ECA-46A3-82F0-47C6DBF704AD}"/>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sp>
            <p:nvSpPr>
              <p:cNvPr id="223" name="Google Shape;472;p30">
                <a:extLst>
                  <a:ext uri="{FF2B5EF4-FFF2-40B4-BE49-F238E27FC236}">
                    <a16:creationId xmlns:a16="http://schemas.microsoft.com/office/drawing/2014/main" id="{4C046F1D-78F4-4521-A8E2-D6E243CD3043}"/>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rgbClr val="000000"/>
                  </a:solidFill>
                  <a:effectLst/>
                  <a:uLnTx/>
                  <a:uFillTx/>
                  <a:latin typeface="Arial"/>
                </a:endParaRP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0"/>
          <p:cNvSpPr txBox="1">
            <a:spLocks noGrp="1"/>
          </p:cNvSpPr>
          <p:nvPr>
            <p:ph type="title"/>
          </p:nvPr>
        </p:nvSpPr>
        <p:spPr>
          <a:xfrm>
            <a:off x="989323" y="146886"/>
            <a:ext cx="10272000" cy="763600"/>
          </a:xfrm>
          <a:prstGeom prst="rect">
            <a:avLst/>
          </a:prstGeom>
        </p:spPr>
        <p:txBody>
          <a:bodyPr spcFirstLastPara="1" wrap="square" lIns="121900" tIns="121900" rIns="121900" bIns="121900" anchor="t" anchorCtr="0">
            <a:noAutofit/>
          </a:bodyPr>
          <a:lstStyle/>
          <a:p>
            <a:r>
              <a:rPr lang="en" b="1" dirty="0">
                <a:solidFill>
                  <a:schemeClr val="bg2"/>
                </a:solidFill>
              </a:rPr>
              <a:t>PLAN  DE PRESENTATION</a:t>
            </a:r>
            <a:endParaRPr b="1" dirty="0">
              <a:solidFill>
                <a:schemeClr val="bg2"/>
              </a:solidFill>
            </a:endParaRPr>
          </a:p>
        </p:txBody>
      </p:sp>
      <p:sp>
        <p:nvSpPr>
          <p:cNvPr id="312" name="Google Shape;312;p30"/>
          <p:cNvSpPr txBox="1">
            <a:spLocks noGrp="1"/>
          </p:cNvSpPr>
          <p:nvPr>
            <p:ph type="title" idx="2"/>
          </p:nvPr>
        </p:nvSpPr>
        <p:spPr>
          <a:xfrm>
            <a:off x="747436" y="1555640"/>
            <a:ext cx="979600" cy="8412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313" name="Google Shape;313;p30"/>
          <p:cNvSpPr txBox="1">
            <a:spLocks noGrp="1"/>
          </p:cNvSpPr>
          <p:nvPr>
            <p:ph type="title" idx="3"/>
          </p:nvPr>
        </p:nvSpPr>
        <p:spPr>
          <a:xfrm>
            <a:off x="6611620" y="1458384"/>
            <a:ext cx="979600" cy="841200"/>
          </a:xfrm>
          <a:prstGeom prst="rect">
            <a:avLst/>
          </a:prstGeom>
        </p:spPr>
        <p:txBody>
          <a:bodyPr spcFirstLastPara="1" wrap="square" lIns="121900" tIns="121900" rIns="121900" bIns="121900" anchor="ctr" anchorCtr="0">
            <a:noAutofit/>
          </a:bodyPr>
          <a:lstStyle/>
          <a:p>
            <a:r>
              <a:rPr lang="en" dirty="0"/>
              <a:t>04</a:t>
            </a:r>
            <a:endParaRPr dirty="0"/>
          </a:p>
        </p:txBody>
      </p:sp>
      <p:sp>
        <p:nvSpPr>
          <p:cNvPr id="314" name="Google Shape;314;p30"/>
          <p:cNvSpPr txBox="1">
            <a:spLocks noGrp="1"/>
          </p:cNvSpPr>
          <p:nvPr>
            <p:ph type="title" idx="4"/>
          </p:nvPr>
        </p:nvSpPr>
        <p:spPr>
          <a:xfrm>
            <a:off x="718808" y="3007749"/>
            <a:ext cx="979600" cy="841200"/>
          </a:xfrm>
          <a:prstGeom prst="rect">
            <a:avLst/>
          </a:prstGeom>
        </p:spPr>
        <p:txBody>
          <a:bodyPr spcFirstLastPara="1" wrap="square" lIns="121900" tIns="121900" rIns="121900" bIns="121900" anchor="ctr" anchorCtr="0">
            <a:noAutofit/>
          </a:bodyPr>
          <a:lstStyle/>
          <a:p>
            <a:r>
              <a:rPr lang="en"/>
              <a:t>02</a:t>
            </a:r>
            <a:endParaRPr/>
          </a:p>
        </p:txBody>
      </p:sp>
      <p:sp>
        <p:nvSpPr>
          <p:cNvPr id="315" name="Google Shape;315;p30"/>
          <p:cNvSpPr txBox="1">
            <a:spLocks noGrp="1"/>
          </p:cNvSpPr>
          <p:nvPr>
            <p:ph type="title" idx="5"/>
          </p:nvPr>
        </p:nvSpPr>
        <p:spPr>
          <a:xfrm>
            <a:off x="6611620" y="3007749"/>
            <a:ext cx="979600" cy="841200"/>
          </a:xfrm>
          <a:prstGeom prst="rect">
            <a:avLst/>
          </a:prstGeom>
        </p:spPr>
        <p:txBody>
          <a:bodyPr spcFirstLastPara="1" wrap="square" lIns="121900" tIns="121900" rIns="121900" bIns="121900" anchor="ctr" anchorCtr="0">
            <a:noAutofit/>
          </a:bodyPr>
          <a:lstStyle/>
          <a:p>
            <a:r>
              <a:rPr lang="en" dirty="0"/>
              <a:t>05</a:t>
            </a:r>
            <a:endParaRPr dirty="0"/>
          </a:p>
        </p:txBody>
      </p:sp>
      <p:sp>
        <p:nvSpPr>
          <p:cNvPr id="316" name="Google Shape;316;p30"/>
          <p:cNvSpPr txBox="1">
            <a:spLocks noGrp="1"/>
          </p:cNvSpPr>
          <p:nvPr>
            <p:ph type="title" idx="6"/>
          </p:nvPr>
        </p:nvSpPr>
        <p:spPr>
          <a:xfrm>
            <a:off x="669241" y="4586915"/>
            <a:ext cx="979600" cy="8412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318" name="Google Shape;318;p30"/>
          <p:cNvSpPr txBox="1">
            <a:spLocks noGrp="1"/>
          </p:cNvSpPr>
          <p:nvPr>
            <p:ph type="subTitle" idx="1"/>
          </p:nvPr>
        </p:nvSpPr>
        <p:spPr>
          <a:xfrm>
            <a:off x="1906068" y="1659229"/>
            <a:ext cx="2796467" cy="562782"/>
          </a:xfrm>
          <a:prstGeom prst="rect">
            <a:avLst/>
          </a:prstGeom>
        </p:spPr>
        <p:txBody>
          <a:bodyPr spcFirstLastPara="1" wrap="square" lIns="121900" tIns="121900" rIns="121900" bIns="121900" anchor="b" anchorCtr="0">
            <a:noAutofit/>
          </a:bodyPr>
          <a:lstStyle/>
          <a:p>
            <a:pPr defTabSz="609630">
              <a:lnSpc>
                <a:spcPts val="5227"/>
              </a:lnSpc>
            </a:pPr>
            <a:r>
              <a:rPr lang="en-US" sz="2200" b="1" dirty="0">
                <a:solidFill>
                  <a:schemeClr val="bg2"/>
                </a:solidFill>
              </a:rPr>
              <a:t>INTRODUCTION</a:t>
            </a:r>
          </a:p>
        </p:txBody>
      </p:sp>
      <p:sp>
        <p:nvSpPr>
          <p:cNvPr id="319" name="Google Shape;319;p30"/>
          <p:cNvSpPr txBox="1">
            <a:spLocks noGrp="1"/>
          </p:cNvSpPr>
          <p:nvPr>
            <p:ph type="subTitle" idx="8"/>
          </p:nvPr>
        </p:nvSpPr>
        <p:spPr>
          <a:xfrm>
            <a:off x="1022208" y="3554814"/>
            <a:ext cx="4564186" cy="646000"/>
          </a:xfrm>
          <a:prstGeom prst="rect">
            <a:avLst/>
          </a:prstGeom>
        </p:spPr>
        <p:txBody>
          <a:bodyPr spcFirstLastPara="1" wrap="square" lIns="121900" tIns="121900" rIns="121900" bIns="121900" anchor="b" anchorCtr="0">
            <a:noAutofit/>
          </a:bodyPr>
          <a:lstStyle/>
          <a:p>
            <a:pPr defTabSz="609630"/>
            <a:r>
              <a:rPr lang="en-US" sz="2200" b="1" dirty="0">
                <a:solidFill>
                  <a:schemeClr val="bg2"/>
                </a:solidFill>
              </a:rPr>
              <a:t>EXPLORATION ET VISUALISATION</a:t>
            </a:r>
          </a:p>
          <a:p>
            <a:pPr defTabSz="609630"/>
            <a:endParaRPr lang="en-US" sz="2200" b="1" dirty="0">
              <a:solidFill>
                <a:schemeClr val="bg2"/>
              </a:solidFill>
            </a:endParaRPr>
          </a:p>
        </p:txBody>
      </p:sp>
      <p:sp>
        <p:nvSpPr>
          <p:cNvPr id="320" name="Google Shape;320;p30"/>
          <p:cNvSpPr txBox="1">
            <a:spLocks noGrp="1"/>
          </p:cNvSpPr>
          <p:nvPr>
            <p:ph type="subTitle" idx="9"/>
          </p:nvPr>
        </p:nvSpPr>
        <p:spPr>
          <a:xfrm>
            <a:off x="7101420" y="1540510"/>
            <a:ext cx="4481334" cy="646000"/>
          </a:xfrm>
          <a:prstGeom prst="rect">
            <a:avLst/>
          </a:prstGeom>
        </p:spPr>
        <p:txBody>
          <a:bodyPr spcFirstLastPara="1" wrap="square" lIns="121900" tIns="121900" rIns="121900" bIns="121900" anchor="b" anchorCtr="0">
            <a:noAutofit/>
          </a:bodyPr>
          <a:lstStyle/>
          <a:p>
            <a:pPr defTabSz="609630" eaLnBrk="1" latinLnBrk="0" hangingPunct="1"/>
            <a:r>
              <a:rPr lang="en-US" sz="2200" b="1" dirty="0">
                <a:solidFill>
                  <a:schemeClr val="bg2"/>
                </a:solidFill>
              </a:rPr>
              <a:t>RESULTATS</a:t>
            </a:r>
          </a:p>
        </p:txBody>
      </p:sp>
      <p:sp>
        <p:nvSpPr>
          <p:cNvPr id="321" name="Google Shape;321;p30"/>
          <p:cNvSpPr txBox="1">
            <a:spLocks noGrp="1"/>
          </p:cNvSpPr>
          <p:nvPr>
            <p:ph type="subTitle" idx="13"/>
          </p:nvPr>
        </p:nvSpPr>
        <p:spPr>
          <a:xfrm>
            <a:off x="1908600" y="4760819"/>
            <a:ext cx="4996916" cy="646000"/>
          </a:xfrm>
          <a:prstGeom prst="rect">
            <a:avLst/>
          </a:prstGeom>
        </p:spPr>
        <p:txBody>
          <a:bodyPr spcFirstLastPara="1" wrap="square" lIns="121900" tIns="121900" rIns="121900" bIns="121900" anchor="b" anchorCtr="0">
            <a:noAutofit/>
          </a:bodyPr>
          <a:lstStyle/>
          <a:p>
            <a:pPr algn="l" defTabSz="609630"/>
            <a:r>
              <a:rPr lang="en-US" sz="2200" b="1" dirty="0">
                <a:solidFill>
                  <a:schemeClr val="bg2"/>
                </a:solidFill>
              </a:rPr>
              <a:t>METHODOLOGIE</a:t>
            </a:r>
          </a:p>
          <a:p>
            <a:pPr algn="l" defTabSz="609630"/>
            <a:endParaRPr lang="en-US" sz="2200" b="1" dirty="0" err="1">
              <a:solidFill>
                <a:schemeClr val="bg2"/>
              </a:solidFill>
            </a:endParaRPr>
          </a:p>
        </p:txBody>
      </p:sp>
      <p:sp>
        <p:nvSpPr>
          <p:cNvPr id="17" name="Google Shape;320;p30">
            <a:extLst>
              <a:ext uri="{FF2B5EF4-FFF2-40B4-BE49-F238E27FC236}">
                <a16:creationId xmlns:a16="http://schemas.microsoft.com/office/drawing/2014/main" id="{2DD87D0E-FF7A-4E72-BD23-2E3F56D5F3DF}"/>
              </a:ext>
            </a:extLst>
          </p:cNvPr>
          <p:cNvSpPr txBox="1">
            <a:spLocks/>
          </p:cNvSpPr>
          <p:nvPr/>
        </p:nvSpPr>
        <p:spPr>
          <a:xfrm>
            <a:off x="7101420" y="3084788"/>
            <a:ext cx="4681084" cy="646000"/>
          </a:xfrm>
          <a:prstGeom prst="rect">
            <a:avLst/>
          </a:prstGeom>
          <a:noFill/>
          <a:ln>
            <a:noFill/>
          </a:ln>
        </p:spPr>
        <p:txBody>
          <a:bodyPr spcFirstLastPara="1" wrap="square" lIns="121900" tIns="121900" rIns="121900" bIns="121900" anchor="b"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Bebas Neue"/>
              <a:buNone/>
              <a:defRPr sz="2667" b="0" i="0" u="none" strike="noStrike" cap="none">
                <a:solidFill>
                  <a:schemeClr val="dk1"/>
                </a:solidFill>
                <a:latin typeface="Playfair Display"/>
                <a:ea typeface="Playfair Display"/>
                <a:cs typeface="Playfair Display"/>
                <a:sym typeface="Playfair Display"/>
              </a:defRPr>
            </a:lvl1pPr>
            <a:lvl2pPr marL="914400" marR="0" lvl="1" indent="-3048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2pPr>
            <a:lvl3pPr marL="1371600" marR="0" lvl="2" indent="-3048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3pPr>
            <a:lvl4pPr marL="1828800" marR="0" lvl="3" indent="-3048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4pPr>
            <a:lvl5pPr marL="2286000" marR="0" lvl="4" indent="-3048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5pPr>
            <a:lvl6pPr marL="2743200" marR="0" lvl="5" indent="-3048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6pPr>
            <a:lvl7pPr marL="3200400" marR="0" lvl="6" indent="-3048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7pPr>
            <a:lvl8pPr marL="3657600" marR="0" lvl="7" indent="-3048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8pPr>
            <a:lvl9pPr marL="4114800" marR="0" lvl="8" indent="-304800" algn="l" rtl="0">
              <a:lnSpc>
                <a:spcPct val="100000"/>
              </a:lnSpc>
              <a:spcBef>
                <a:spcPts val="0"/>
              </a:spcBef>
              <a:spcAft>
                <a:spcPts val="0"/>
              </a:spcAft>
              <a:buClr>
                <a:schemeClr val="dk1"/>
              </a:buClr>
              <a:buSzPts val="2400"/>
              <a:buFont typeface="Bebas Neue"/>
              <a:buNone/>
              <a:defRPr sz="3200" b="0" i="0" u="none" strike="noStrike" cap="none">
                <a:solidFill>
                  <a:schemeClr val="dk1"/>
                </a:solidFill>
                <a:latin typeface="Bebas Neue"/>
                <a:ea typeface="Bebas Neue"/>
                <a:cs typeface="Bebas Neue"/>
                <a:sym typeface="Bebas Neue"/>
              </a:defRPr>
            </a:lvl9pPr>
          </a:lstStyle>
          <a:p>
            <a:pPr defTabSz="609630"/>
            <a:r>
              <a:rPr lang="fr-FR" sz="2200" b="1" dirty="0">
                <a:solidFill>
                  <a:schemeClr val="bg2"/>
                </a:solidFill>
              </a:rPr>
              <a:t>CONCLUSION</a:t>
            </a:r>
          </a:p>
        </p:txBody>
      </p:sp>
      <p:grpSp>
        <p:nvGrpSpPr>
          <p:cNvPr id="21" name="Groupe 20">
            <a:extLst>
              <a:ext uri="{FF2B5EF4-FFF2-40B4-BE49-F238E27FC236}">
                <a16:creationId xmlns:a16="http://schemas.microsoft.com/office/drawing/2014/main" id="{75713C28-2D7D-4EB8-A8F0-CC50748CCB7F}"/>
              </a:ext>
            </a:extLst>
          </p:cNvPr>
          <p:cNvGrpSpPr/>
          <p:nvPr/>
        </p:nvGrpSpPr>
        <p:grpSpPr>
          <a:xfrm>
            <a:off x="9559831" y="334204"/>
            <a:ext cx="1890894" cy="371188"/>
            <a:chOff x="9559831" y="360837"/>
            <a:chExt cx="1890894" cy="371188"/>
          </a:xfrm>
        </p:grpSpPr>
        <p:grpSp>
          <p:nvGrpSpPr>
            <p:cNvPr id="22" name="Google Shape;462;p30">
              <a:extLst>
                <a:ext uri="{FF2B5EF4-FFF2-40B4-BE49-F238E27FC236}">
                  <a16:creationId xmlns:a16="http://schemas.microsoft.com/office/drawing/2014/main" id="{E9A4165E-8FC3-4FD6-B276-E1287E4F785A}"/>
                </a:ext>
              </a:extLst>
            </p:cNvPr>
            <p:cNvGrpSpPr/>
            <p:nvPr/>
          </p:nvGrpSpPr>
          <p:grpSpPr>
            <a:xfrm>
              <a:off x="9559831" y="360837"/>
              <a:ext cx="1309796" cy="257750"/>
              <a:chOff x="-6337521" y="4362225"/>
              <a:chExt cx="1309796" cy="257750"/>
            </a:xfrm>
            <a:solidFill>
              <a:srgbClr val="F6B800"/>
            </a:solidFill>
          </p:grpSpPr>
          <p:sp>
            <p:nvSpPr>
              <p:cNvPr id="34" name="Google Shape;463;p30">
                <a:extLst>
                  <a:ext uri="{FF2B5EF4-FFF2-40B4-BE49-F238E27FC236}">
                    <a16:creationId xmlns:a16="http://schemas.microsoft.com/office/drawing/2014/main" id="{4C557688-C7BC-456B-8901-E2F1AFDF2BF6}"/>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4;p30">
                <a:extLst>
                  <a:ext uri="{FF2B5EF4-FFF2-40B4-BE49-F238E27FC236}">
                    <a16:creationId xmlns:a16="http://schemas.microsoft.com/office/drawing/2014/main" id="{399A3701-6036-406D-9386-75BA59DD1B23}"/>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5;p30">
                <a:extLst>
                  <a:ext uri="{FF2B5EF4-FFF2-40B4-BE49-F238E27FC236}">
                    <a16:creationId xmlns:a16="http://schemas.microsoft.com/office/drawing/2014/main" id="{722A490E-D450-4EC6-9C45-60086B39ED71}"/>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6;p30">
                <a:extLst>
                  <a:ext uri="{FF2B5EF4-FFF2-40B4-BE49-F238E27FC236}">
                    <a16:creationId xmlns:a16="http://schemas.microsoft.com/office/drawing/2014/main" id="{30C4D79A-CAA9-4BE1-A521-0B83284D911D}"/>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7;p30">
                <a:extLst>
                  <a:ext uri="{FF2B5EF4-FFF2-40B4-BE49-F238E27FC236}">
                    <a16:creationId xmlns:a16="http://schemas.microsoft.com/office/drawing/2014/main" id="{2A0047A7-32DA-4008-BBCB-091D86A8C47B}"/>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8;p30">
                <a:extLst>
                  <a:ext uri="{FF2B5EF4-FFF2-40B4-BE49-F238E27FC236}">
                    <a16:creationId xmlns:a16="http://schemas.microsoft.com/office/drawing/2014/main" id="{AB8D945B-EEC2-4040-9130-E678E0EA4599}"/>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9;p30">
                <a:extLst>
                  <a:ext uri="{FF2B5EF4-FFF2-40B4-BE49-F238E27FC236}">
                    <a16:creationId xmlns:a16="http://schemas.microsoft.com/office/drawing/2014/main" id="{CF7BC1A9-853E-4741-97B8-D2D5152919C2}"/>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70;p30">
                <a:extLst>
                  <a:ext uri="{FF2B5EF4-FFF2-40B4-BE49-F238E27FC236}">
                    <a16:creationId xmlns:a16="http://schemas.microsoft.com/office/drawing/2014/main" id="{2B28E370-2503-42D3-9BA7-99898CB30564}"/>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71;p30">
                <a:extLst>
                  <a:ext uri="{FF2B5EF4-FFF2-40B4-BE49-F238E27FC236}">
                    <a16:creationId xmlns:a16="http://schemas.microsoft.com/office/drawing/2014/main" id="{58B1C247-D745-43FD-AA85-B5FFEAAC7941}"/>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72;p30">
                <a:extLst>
                  <a:ext uri="{FF2B5EF4-FFF2-40B4-BE49-F238E27FC236}">
                    <a16:creationId xmlns:a16="http://schemas.microsoft.com/office/drawing/2014/main" id="{0E9A9208-1D3A-4C6A-A71B-4B3EC396EDEF}"/>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462;p30">
              <a:extLst>
                <a:ext uri="{FF2B5EF4-FFF2-40B4-BE49-F238E27FC236}">
                  <a16:creationId xmlns:a16="http://schemas.microsoft.com/office/drawing/2014/main" id="{7AD4BE1C-27F7-47A1-9689-7A7F33BE5A4B}"/>
                </a:ext>
              </a:extLst>
            </p:cNvPr>
            <p:cNvGrpSpPr/>
            <p:nvPr/>
          </p:nvGrpSpPr>
          <p:grpSpPr>
            <a:xfrm>
              <a:off x="10140929" y="474275"/>
              <a:ext cx="1309796" cy="257750"/>
              <a:chOff x="-6337521" y="4362225"/>
              <a:chExt cx="1309796" cy="257750"/>
            </a:xfrm>
            <a:solidFill>
              <a:schemeClr val="bg2"/>
            </a:solidFill>
          </p:grpSpPr>
          <p:sp>
            <p:nvSpPr>
              <p:cNvPr id="24" name="Google Shape;463;p30">
                <a:extLst>
                  <a:ext uri="{FF2B5EF4-FFF2-40B4-BE49-F238E27FC236}">
                    <a16:creationId xmlns:a16="http://schemas.microsoft.com/office/drawing/2014/main" id="{3EF6BF62-48CD-46A2-8C81-8A7033D00F74}"/>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464;p30">
                <a:extLst>
                  <a:ext uri="{FF2B5EF4-FFF2-40B4-BE49-F238E27FC236}">
                    <a16:creationId xmlns:a16="http://schemas.microsoft.com/office/drawing/2014/main" id="{DB38B5AC-2AE6-45AA-836D-EF5211C4D4EE}"/>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465;p30">
                <a:extLst>
                  <a:ext uri="{FF2B5EF4-FFF2-40B4-BE49-F238E27FC236}">
                    <a16:creationId xmlns:a16="http://schemas.microsoft.com/office/drawing/2014/main" id="{8465E393-5B42-48B9-94DE-E2B05FF48100}"/>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466;p30">
                <a:extLst>
                  <a:ext uri="{FF2B5EF4-FFF2-40B4-BE49-F238E27FC236}">
                    <a16:creationId xmlns:a16="http://schemas.microsoft.com/office/drawing/2014/main" id="{3557F3AC-A09C-4232-B4CA-2C1B1D432624}"/>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467;p30">
                <a:extLst>
                  <a:ext uri="{FF2B5EF4-FFF2-40B4-BE49-F238E27FC236}">
                    <a16:creationId xmlns:a16="http://schemas.microsoft.com/office/drawing/2014/main" id="{BDD58FF0-595E-44E1-88AE-9F3C12610346}"/>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468;p30">
                <a:extLst>
                  <a:ext uri="{FF2B5EF4-FFF2-40B4-BE49-F238E27FC236}">
                    <a16:creationId xmlns:a16="http://schemas.microsoft.com/office/drawing/2014/main" id="{AA35BDC4-212A-4AF2-8291-4C40B56C6DA9}"/>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469;p30">
                <a:extLst>
                  <a:ext uri="{FF2B5EF4-FFF2-40B4-BE49-F238E27FC236}">
                    <a16:creationId xmlns:a16="http://schemas.microsoft.com/office/drawing/2014/main" id="{D161EFC2-071F-4B0F-899D-190D27906A1F}"/>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470;p30">
                <a:extLst>
                  <a:ext uri="{FF2B5EF4-FFF2-40B4-BE49-F238E27FC236}">
                    <a16:creationId xmlns:a16="http://schemas.microsoft.com/office/drawing/2014/main" id="{B55AB612-81DB-47A3-85AD-832F553F275F}"/>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471;p30">
                <a:extLst>
                  <a:ext uri="{FF2B5EF4-FFF2-40B4-BE49-F238E27FC236}">
                    <a16:creationId xmlns:a16="http://schemas.microsoft.com/office/drawing/2014/main" id="{8E958B81-EB4E-4E73-8560-278EA8851118}"/>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72;p30">
                <a:extLst>
                  <a:ext uri="{FF2B5EF4-FFF2-40B4-BE49-F238E27FC236}">
                    <a16:creationId xmlns:a16="http://schemas.microsoft.com/office/drawing/2014/main" id="{4EC23DC5-3311-43DF-B1D0-3E4DD774D496}"/>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4" name="Groupe 43">
            <a:extLst>
              <a:ext uri="{FF2B5EF4-FFF2-40B4-BE49-F238E27FC236}">
                <a16:creationId xmlns:a16="http://schemas.microsoft.com/office/drawing/2014/main" id="{3DDBC7C5-C7B8-4193-B989-09198CB7D1C1}"/>
              </a:ext>
            </a:extLst>
          </p:cNvPr>
          <p:cNvGrpSpPr/>
          <p:nvPr/>
        </p:nvGrpSpPr>
        <p:grpSpPr>
          <a:xfrm>
            <a:off x="0" y="6380862"/>
            <a:ext cx="1890894" cy="371188"/>
            <a:chOff x="9559831" y="360837"/>
            <a:chExt cx="1890894" cy="371188"/>
          </a:xfrm>
        </p:grpSpPr>
        <p:grpSp>
          <p:nvGrpSpPr>
            <p:cNvPr id="45" name="Google Shape;462;p30">
              <a:extLst>
                <a:ext uri="{FF2B5EF4-FFF2-40B4-BE49-F238E27FC236}">
                  <a16:creationId xmlns:a16="http://schemas.microsoft.com/office/drawing/2014/main" id="{50DDCB55-5DDC-4CBC-9E8D-0916A4E7B3E6}"/>
                </a:ext>
              </a:extLst>
            </p:cNvPr>
            <p:cNvGrpSpPr/>
            <p:nvPr/>
          </p:nvGrpSpPr>
          <p:grpSpPr>
            <a:xfrm>
              <a:off x="9559831" y="360837"/>
              <a:ext cx="1309796" cy="257750"/>
              <a:chOff x="-6337521" y="4362225"/>
              <a:chExt cx="1309796" cy="257750"/>
            </a:xfrm>
            <a:solidFill>
              <a:srgbClr val="F6B800"/>
            </a:solidFill>
          </p:grpSpPr>
          <p:sp>
            <p:nvSpPr>
              <p:cNvPr id="57" name="Google Shape;463;p30">
                <a:extLst>
                  <a:ext uri="{FF2B5EF4-FFF2-40B4-BE49-F238E27FC236}">
                    <a16:creationId xmlns:a16="http://schemas.microsoft.com/office/drawing/2014/main" id="{773AFF97-3BA5-45E2-827F-B93B55DD4F9E}"/>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64;p30">
                <a:extLst>
                  <a:ext uri="{FF2B5EF4-FFF2-40B4-BE49-F238E27FC236}">
                    <a16:creationId xmlns:a16="http://schemas.microsoft.com/office/drawing/2014/main" id="{5C39E181-E71C-4869-9B92-FA9C73B204C0}"/>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65;p30">
                <a:extLst>
                  <a:ext uri="{FF2B5EF4-FFF2-40B4-BE49-F238E27FC236}">
                    <a16:creationId xmlns:a16="http://schemas.microsoft.com/office/drawing/2014/main" id="{28E2C4B5-D85E-4CF5-9387-0C28AC541749}"/>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466;p30">
                <a:extLst>
                  <a:ext uri="{FF2B5EF4-FFF2-40B4-BE49-F238E27FC236}">
                    <a16:creationId xmlns:a16="http://schemas.microsoft.com/office/drawing/2014/main" id="{E01A8807-5E8A-44F0-9FAA-59A9CF114665}"/>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467;p30">
                <a:extLst>
                  <a:ext uri="{FF2B5EF4-FFF2-40B4-BE49-F238E27FC236}">
                    <a16:creationId xmlns:a16="http://schemas.microsoft.com/office/drawing/2014/main" id="{6D31C308-1DCF-4F0A-9EF7-2E1488D93841}"/>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468;p30">
                <a:extLst>
                  <a:ext uri="{FF2B5EF4-FFF2-40B4-BE49-F238E27FC236}">
                    <a16:creationId xmlns:a16="http://schemas.microsoft.com/office/drawing/2014/main" id="{DF9DD321-CB4D-4863-96CE-286E19B3A4E6}"/>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469;p30">
                <a:extLst>
                  <a:ext uri="{FF2B5EF4-FFF2-40B4-BE49-F238E27FC236}">
                    <a16:creationId xmlns:a16="http://schemas.microsoft.com/office/drawing/2014/main" id="{4FC78C5A-C949-48EB-B56B-7124C8794F14}"/>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470;p30">
                <a:extLst>
                  <a:ext uri="{FF2B5EF4-FFF2-40B4-BE49-F238E27FC236}">
                    <a16:creationId xmlns:a16="http://schemas.microsoft.com/office/drawing/2014/main" id="{E26B4A71-D35E-4BB4-A76B-990DF3A78EFE}"/>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71;p30">
                <a:extLst>
                  <a:ext uri="{FF2B5EF4-FFF2-40B4-BE49-F238E27FC236}">
                    <a16:creationId xmlns:a16="http://schemas.microsoft.com/office/drawing/2014/main" id="{44788813-3C27-4785-A00B-E3D1FFE188F5}"/>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72;p30">
                <a:extLst>
                  <a:ext uri="{FF2B5EF4-FFF2-40B4-BE49-F238E27FC236}">
                    <a16:creationId xmlns:a16="http://schemas.microsoft.com/office/drawing/2014/main" id="{4B1169FD-9C83-49BE-9596-C7292EBE95C5}"/>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2;p30">
              <a:extLst>
                <a:ext uri="{FF2B5EF4-FFF2-40B4-BE49-F238E27FC236}">
                  <a16:creationId xmlns:a16="http://schemas.microsoft.com/office/drawing/2014/main" id="{19BC7BD6-E1A8-46B1-99A1-0474FDD7B08D}"/>
                </a:ext>
              </a:extLst>
            </p:cNvPr>
            <p:cNvGrpSpPr/>
            <p:nvPr/>
          </p:nvGrpSpPr>
          <p:grpSpPr>
            <a:xfrm>
              <a:off x="10140929" y="474275"/>
              <a:ext cx="1309796" cy="257750"/>
              <a:chOff x="-6337521" y="4362225"/>
              <a:chExt cx="1309796" cy="257750"/>
            </a:xfrm>
            <a:solidFill>
              <a:schemeClr val="bg2"/>
            </a:solidFill>
          </p:grpSpPr>
          <p:sp>
            <p:nvSpPr>
              <p:cNvPr id="47" name="Google Shape;463;p30">
                <a:extLst>
                  <a:ext uri="{FF2B5EF4-FFF2-40B4-BE49-F238E27FC236}">
                    <a16:creationId xmlns:a16="http://schemas.microsoft.com/office/drawing/2014/main" id="{B9E1D312-6276-46A1-BF21-9D751996868C}"/>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4;p30">
                <a:extLst>
                  <a:ext uri="{FF2B5EF4-FFF2-40B4-BE49-F238E27FC236}">
                    <a16:creationId xmlns:a16="http://schemas.microsoft.com/office/drawing/2014/main" id="{8AE57765-F826-4836-B8AA-7CD5EC1C5E9E}"/>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5;p30">
                <a:extLst>
                  <a:ext uri="{FF2B5EF4-FFF2-40B4-BE49-F238E27FC236}">
                    <a16:creationId xmlns:a16="http://schemas.microsoft.com/office/drawing/2014/main" id="{A13CBC68-E9B1-4DFD-8251-EA92A671A4C3}"/>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6;p30">
                <a:extLst>
                  <a:ext uri="{FF2B5EF4-FFF2-40B4-BE49-F238E27FC236}">
                    <a16:creationId xmlns:a16="http://schemas.microsoft.com/office/drawing/2014/main" id="{D3397DD0-2A0F-4BC7-9650-1ACA8674E393}"/>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7;p30">
                <a:extLst>
                  <a:ext uri="{FF2B5EF4-FFF2-40B4-BE49-F238E27FC236}">
                    <a16:creationId xmlns:a16="http://schemas.microsoft.com/office/drawing/2014/main" id="{CE83E976-B116-4BCA-BBAD-2D1A9954C9E4}"/>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8;p30">
                <a:extLst>
                  <a:ext uri="{FF2B5EF4-FFF2-40B4-BE49-F238E27FC236}">
                    <a16:creationId xmlns:a16="http://schemas.microsoft.com/office/drawing/2014/main" id="{572C84E2-64A8-4BD2-9585-1EAE6F9FCBF6}"/>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9;p30">
                <a:extLst>
                  <a:ext uri="{FF2B5EF4-FFF2-40B4-BE49-F238E27FC236}">
                    <a16:creationId xmlns:a16="http://schemas.microsoft.com/office/drawing/2014/main" id="{4961902B-E5F7-4E3B-B8C4-EDFF2EB4E5C3}"/>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0;p30">
                <a:extLst>
                  <a:ext uri="{FF2B5EF4-FFF2-40B4-BE49-F238E27FC236}">
                    <a16:creationId xmlns:a16="http://schemas.microsoft.com/office/drawing/2014/main" id="{849B363B-FD73-416A-8C5C-D79938371616}"/>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1;p30">
                <a:extLst>
                  <a:ext uri="{FF2B5EF4-FFF2-40B4-BE49-F238E27FC236}">
                    <a16:creationId xmlns:a16="http://schemas.microsoft.com/office/drawing/2014/main" id="{13069B3E-27CC-4226-BED2-C53FE42B6106}"/>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2;p30">
                <a:extLst>
                  <a:ext uri="{FF2B5EF4-FFF2-40B4-BE49-F238E27FC236}">
                    <a16:creationId xmlns:a16="http://schemas.microsoft.com/office/drawing/2014/main" id="{E747F952-F55B-44D8-9FA7-42F6EFCA5645}"/>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2250"/>
        </a:solidFill>
        <a:effectLst/>
      </p:bgPr>
    </p:bg>
    <p:spTree>
      <p:nvGrpSpPr>
        <p:cNvPr id="1" name=""/>
        <p:cNvGrpSpPr/>
        <p:nvPr/>
      </p:nvGrpSpPr>
      <p:grpSpPr>
        <a:xfrm>
          <a:off x="0" y="0"/>
          <a:ext cx="0" cy="0"/>
          <a:chOff x="0" y="0"/>
          <a:chExt cx="0" cy="0"/>
        </a:xfrm>
      </p:grpSpPr>
      <p:sp>
        <p:nvSpPr>
          <p:cNvPr id="2" name="Freeform 2"/>
          <p:cNvSpPr/>
          <p:nvPr/>
        </p:nvSpPr>
        <p:spPr>
          <a:xfrm>
            <a:off x="7387864" y="-361330"/>
            <a:ext cx="4804136" cy="7219330"/>
          </a:xfrm>
          <a:custGeom>
            <a:avLst/>
            <a:gdLst/>
            <a:ahLst/>
            <a:cxnLst/>
            <a:rect l="l" t="t" r="r" b="b"/>
            <a:pathLst>
              <a:path w="7206204" h="10828995">
                <a:moveTo>
                  <a:pt x="0" y="0"/>
                </a:moveTo>
                <a:lnTo>
                  <a:pt x="7206204" y="0"/>
                </a:lnTo>
                <a:lnTo>
                  <a:pt x="7206204" y="10828995"/>
                </a:lnTo>
                <a:lnTo>
                  <a:pt x="0" y="10828995"/>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fr-FR" dirty="0"/>
          </a:p>
        </p:txBody>
      </p:sp>
      <p:grpSp>
        <p:nvGrpSpPr>
          <p:cNvPr id="3" name="Group 3"/>
          <p:cNvGrpSpPr/>
          <p:nvPr/>
        </p:nvGrpSpPr>
        <p:grpSpPr>
          <a:xfrm rot="-5400000">
            <a:off x="6752478" y="3405959"/>
            <a:ext cx="1117901" cy="46082"/>
            <a:chOff x="0" y="0"/>
            <a:chExt cx="441640" cy="18205"/>
          </a:xfrm>
        </p:grpSpPr>
        <p:sp>
          <p:nvSpPr>
            <p:cNvPr id="4" name="Freeform 4"/>
            <p:cNvSpPr/>
            <p:nvPr/>
          </p:nvSpPr>
          <p:spPr>
            <a:xfrm>
              <a:off x="0" y="0"/>
              <a:ext cx="441640" cy="18205"/>
            </a:xfrm>
            <a:custGeom>
              <a:avLst/>
              <a:gdLst/>
              <a:ahLst/>
              <a:cxnLst/>
              <a:rect l="l" t="t" r="r" b="b"/>
              <a:pathLst>
                <a:path w="441640" h="18205">
                  <a:moveTo>
                    <a:pt x="0" y="0"/>
                  </a:moveTo>
                  <a:lnTo>
                    <a:pt x="441640" y="0"/>
                  </a:lnTo>
                  <a:lnTo>
                    <a:pt x="441640" y="18205"/>
                  </a:lnTo>
                  <a:lnTo>
                    <a:pt x="0" y="18205"/>
                  </a:lnTo>
                  <a:close/>
                </a:path>
              </a:pathLst>
            </a:custGeom>
            <a:solidFill>
              <a:srgbClr val="F7E7D7"/>
            </a:solidFill>
          </p:spPr>
        </p:sp>
        <p:sp>
          <p:nvSpPr>
            <p:cNvPr id="5" name="TextBox 5"/>
            <p:cNvSpPr txBox="1"/>
            <p:nvPr/>
          </p:nvSpPr>
          <p:spPr>
            <a:xfrm>
              <a:off x="0" y="-38100"/>
              <a:ext cx="441640" cy="56305"/>
            </a:xfrm>
            <a:prstGeom prst="rect">
              <a:avLst/>
            </a:prstGeom>
          </p:spPr>
          <p:txBody>
            <a:bodyPr lIns="33867" tIns="33867" rIns="33867" bIns="33867" rtlCol="0" anchor="ctr"/>
            <a:lstStyle/>
            <a:p>
              <a:pPr algn="ctr" defTabSz="609630">
                <a:lnSpc>
                  <a:spcPts val="1773"/>
                </a:lnSpc>
              </a:pPr>
              <a:endParaRPr sz="1200">
                <a:solidFill>
                  <a:prstClr val="black"/>
                </a:solidFill>
                <a:latin typeface="Calibri"/>
              </a:endParaRPr>
            </a:p>
          </p:txBody>
        </p:sp>
      </p:grpSp>
      <p:sp>
        <p:nvSpPr>
          <p:cNvPr id="6" name="Freeform 6"/>
          <p:cNvSpPr/>
          <p:nvPr/>
        </p:nvSpPr>
        <p:spPr>
          <a:xfrm>
            <a:off x="9384590" y="3003023"/>
            <a:ext cx="399376" cy="600155"/>
          </a:xfrm>
          <a:custGeom>
            <a:avLst/>
            <a:gdLst/>
            <a:ahLst/>
            <a:cxnLst/>
            <a:rect l="l" t="t" r="r" b="b"/>
            <a:pathLst>
              <a:path w="599064" h="900233">
                <a:moveTo>
                  <a:pt x="0" y="0"/>
                </a:moveTo>
                <a:lnTo>
                  <a:pt x="599064" y="0"/>
                </a:lnTo>
                <a:lnTo>
                  <a:pt x="599064" y="900233"/>
                </a:lnTo>
                <a:lnTo>
                  <a:pt x="0" y="9002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1294551" y="3003023"/>
            <a:ext cx="5259755" cy="641201"/>
          </a:xfrm>
          <a:prstGeom prst="rect">
            <a:avLst/>
          </a:prstGeom>
        </p:spPr>
        <p:txBody>
          <a:bodyPr lIns="0" tIns="0" rIns="0" bIns="0" rtlCol="0" anchor="t">
            <a:spAutoFit/>
          </a:bodyPr>
          <a:lstStyle/>
          <a:p>
            <a:pPr defTabSz="609630">
              <a:lnSpc>
                <a:spcPts val="4992"/>
              </a:lnSpc>
            </a:pPr>
            <a:r>
              <a:rPr lang="en-US" sz="5255" spc="-26" dirty="0">
                <a:solidFill>
                  <a:srgbClr val="F7E7D7"/>
                </a:solidFill>
                <a:latin typeface="League Spartan"/>
              </a:rPr>
              <a:t>INTRODUCTION</a:t>
            </a:r>
          </a:p>
        </p:txBody>
      </p:sp>
      <p:sp>
        <p:nvSpPr>
          <p:cNvPr id="8" name="TextBox 8"/>
          <p:cNvSpPr txBox="1"/>
          <p:nvPr/>
        </p:nvSpPr>
        <p:spPr>
          <a:xfrm>
            <a:off x="9318671" y="3990513"/>
            <a:ext cx="2608589" cy="347659"/>
          </a:xfrm>
          <a:prstGeom prst="rect">
            <a:avLst/>
          </a:prstGeom>
        </p:spPr>
        <p:txBody>
          <a:bodyPr lIns="0" tIns="0" rIns="0" bIns="0" rtlCol="0" anchor="t">
            <a:spAutoFit/>
          </a:bodyPr>
          <a:lstStyle/>
          <a:p>
            <a:pPr defTabSz="609630">
              <a:lnSpc>
                <a:spcPts val="2394"/>
              </a:lnSpc>
            </a:pPr>
            <a:r>
              <a:rPr lang="en-US" sz="4000" dirty="0">
                <a:solidFill>
                  <a:srgbClr val="F7E7D7"/>
                </a:solidFill>
                <a:latin typeface="Gotham"/>
              </a:rPr>
              <a:t>01</a:t>
            </a:r>
          </a:p>
        </p:txBody>
      </p:sp>
      <p:sp>
        <p:nvSpPr>
          <p:cNvPr id="9" name="TextBox 8">
            <a:extLst>
              <a:ext uri="{FF2B5EF4-FFF2-40B4-BE49-F238E27FC236}">
                <a16:creationId xmlns:a16="http://schemas.microsoft.com/office/drawing/2014/main" id="{D2414003-5BB6-4F7B-A5DF-0459624CCF8D}"/>
              </a:ext>
            </a:extLst>
          </p:cNvPr>
          <p:cNvSpPr txBox="1"/>
          <p:nvPr/>
        </p:nvSpPr>
        <p:spPr>
          <a:xfrm>
            <a:off x="3331487" y="4130141"/>
            <a:ext cx="2608589" cy="312073"/>
          </a:xfrm>
          <a:prstGeom prst="rect">
            <a:avLst/>
          </a:prstGeom>
        </p:spPr>
        <p:txBody>
          <a:bodyPr lIns="0" tIns="0" rIns="0" bIns="0" rtlCol="0" anchor="t">
            <a:spAutoFit/>
          </a:bodyPr>
          <a:lstStyle/>
          <a:p>
            <a:pPr defTabSz="609630">
              <a:lnSpc>
                <a:spcPts val="2394"/>
              </a:lnSpc>
            </a:pPr>
            <a:r>
              <a:rPr lang="en-US" sz="2400" i="1" dirty="0">
                <a:solidFill>
                  <a:srgbClr val="F7E7D7"/>
                </a:solidFill>
                <a:latin typeface="Gotham"/>
              </a:rPr>
              <a:t>Juin 2025</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pic>
        <p:nvPicPr>
          <p:cNvPr id="6" name="Image 5">
            <a:extLst>
              <a:ext uri="{FF2B5EF4-FFF2-40B4-BE49-F238E27FC236}">
                <a16:creationId xmlns:a16="http://schemas.microsoft.com/office/drawing/2014/main" id="{444B2815-0E5F-438E-BFAB-8F39DC46E80C}"/>
              </a:ext>
            </a:extLst>
          </p:cNvPr>
          <p:cNvPicPr>
            <a:picLocks noChangeAspect="1"/>
          </p:cNvPicPr>
          <p:nvPr/>
        </p:nvPicPr>
        <p:blipFill>
          <a:blip r:embed="rId3"/>
          <a:stretch>
            <a:fillRect/>
          </a:stretch>
        </p:blipFill>
        <p:spPr>
          <a:xfrm>
            <a:off x="10426610" y="167537"/>
            <a:ext cx="1698434" cy="1698434"/>
          </a:xfrm>
          <a:prstGeom prst="rect">
            <a:avLst/>
          </a:prstGeom>
        </p:spPr>
      </p:pic>
      <p:grpSp>
        <p:nvGrpSpPr>
          <p:cNvPr id="445" name="Google Shape;445;p37"/>
          <p:cNvGrpSpPr/>
          <p:nvPr/>
        </p:nvGrpSpPr>
        <p:grpSpPr>
          <a:xfrm>
            <a:off x="9090168" y="1774577"/>
            <a:ext cx="3101833" cy="5180011"/>
            <a:chOff x="6817625" y="1297642"/>
            <a:chExt cx="2326375" cy="3885008"/>
          </a:xfrm>
        </p:grpSpPr>
        <p:pic>
          <p:nvPicPr>
            <p:cNvPr id="446" name="Google Shape;446;p37"/>
            <p:cNvPicPr preferRelativeResize="0"/>
            <p:nvPr/>
          </p:nvPicPr>
          <p:blipFill rotWithShape="1">
            <a:blip r:embed="rId4">
              <a:alphaModFix/>
            </a:blip>
            <a:srcRect l="17266" t="-5105" b="64000"/>
            <a:stretch/>
          </p:blipFill>
          <p:spPr>
            <a:xfrm rot="-5400000">
              <a:off x="7131375" y="3170050"/>
              <a:ext cx="2751375" cy="1273825"/>
            </a:xfrm>
            <a:prstGeom prst="rect">
              <a:avLst/>
            </a:prstGeom>
            <a:noFill/>
            <a:ln>
              <a:noFill/>
            </a:ln>
          </p:spPr>
        </p:pic>
        <p:pic>
          <p:nvPicPr>
            <p:cNvPr id="447" name="Google Shape;447;p37"/>
            <p:cNvPicPr preferRelativeResize="0"/>
            <p:nvPr/>
          </p:nvPicPr>
          <p:blipFill rotWithShape="1">
            <a:blip r:embed="rId5">
              <a:alphaModFix/>
            </a:blip>
            <a:srcRect l="11254" r="13011" b="50881"/>
            <a:stretch/>
          </p:blipFill>
          <p:spPr>
            <a:xfrm rot="-5400000">
              <a:off x="7662509" y="1721936"/>
              <a:ext cx="1905760" cy="1057172"/>
            </a:xfrm>
            <a:prstGeom prst="rect">
              <a:avLst/>
            </a:prstGeom>
            <a:noFill/>
            <a:ln>
              <a:noFill/>
            </a:ln>
          </p:spPr>
        </p:pic>
        <p:pic>
          <p:nvPicPr>
            <p:cNvPr id="448" name="Google Shape;448;p37"/>
            <p:cNvPicPr preferRelativeResize="0"/>
            <p:nvPr/>
          </p:nvPicPr>
          <p:blipFill rotWithShape="1">
            <a:blip r:embed="rId4">
              <a:alphaModFix/>
            </a:blip>
            <a:srcRect l="57583" t="1038" r="12099" b="47015"/>
            <a:stretch/>
          </p:blipFill>
          <p:spPr>
            <a:xfrm rot="-5400000">
              <a:off x="7252225" y="3251753"/>
              <a:ext cx="1457151" cy="2326350"/>
            </a:xfrm>
            <a:prstGeom prst="rect">
              <a:avLst/>
            </a:prstGeom>
            <a:noFill/>
            <a:ln>
              <a:noFill/>
            </a:ln>
          </p:spPr>
        </p:pic>
        <p:pic>
          <p:nvPicPr>
            <p:cNvPr id="449" name="Google Shape;449;p37"/>
            <p:cNvPicPr preferRelativeResize="0"/>
            <p:nvPr/>
          </p:nvPicPr>
          <p:blipFill rotWithShape="1">
            <a:blip r:embed="rId6">
              <a:alphaModFix/>
            </a:blip>
            <a:srcRect b="50443"/>
            <a:stretch/>
          </p:blipFill>
          <p:spPr>
            <a:xfrm rot="-5400000">
              <a:off x="8463824" y="3592096"/>
              <a:ext cx="930577" cy="429725"/>
            </a:xfrm>
            <a:prstGeom prst="rect">
              <a:avLst/>
            </a:prstGeom>
            <a:noFill/>
            <a:ln>
              <a:noFill/>
            </a:ln>
          </p:spPr>
        </p:pic>
        <p:pic>
          <p:nvPicPr>
            <p:cNvPr id="450" name="Google Shape;450;p37"/>
            <p:cNvPicPr preferRelativeResize="0"/>
            <p:nvPr/>
          </p:nvPicPr>
          <p:blipFill rotWithShape="1">
            <a:blip r:embed="rId6">
              <a:alphaModFix/>
            </a:blip>
            <a:srcRect b="50443"/>
            <a:stretch/>
          </p:blipFill>
          <p:spPr>
            <a:xfrm rot="-5400000">
              <a:off x="8178413" y="4041863"/>
              <a:ext cx="1321100" cy="610075"/>
            </a:xfrm>
            <a:prstGeom prst="rect">
              <a:avLst/>
            </a:prstGeom>
            <a:noFill/>
            <a:ln>
              <a:noFill/>
            </a:ln>
          </p:spPr>
        </p:pic>
      </p:grpSp>
      <p:grpSp>
        <p:nvGrpSpPr>
          <p:cNvPr id="451" name="Google Shape;451;p37"/>
          <p:cNvGrpSpPr/>
          <p:nvPr/>
        </p:nvGrpSpPr>
        <p:grpSpPr>
          <a:xfrm>
            <a:off x="1" y="-35"/>
            <a:ext cx="3268092" cy="3986387"/>
            <a:chOff x="-52973" y="-32"/>
            <a:chExt cx="2858723" cy="3487042"/>
          </a:xfrm>
        </p:grpSpPr>
        <p:pic>
          <p:nvPicPr>
            <p:cNvPr id="452" name="Google Shape;452;p37"/>
            <p:cNvPicPr preferRelativeResize="0"/>
            <p:nvPr/>
          </p:nvPicPr>
          <p:blipFill rotWithShape="1">
            <a:blip r:embed="rId4">
              <a:alphaModFix/>
            </a:blip>
            <a:srcRect t="4102" b="50813"/>
            <a:stretch/>
          </p:blipFill>
          <p:spPr>
            <a:xfrm rot="5400000" flipH="1">
              <a:off x="-1036293" y="1011032"/>
              <a:ext cx="3487035" cy="1464923"/>
            </a:xfrm>
            <a:prstGeom prst="rect">
              <a:avLst/>
            </a:prstGeom>
            <a:noFill/>
            <a:ln>
              <a:noFill/>
            </a:ln>
          </p:spPr>
        </p:pic>
        <p:pic>
          <p:nvPicPr>
            <p:cNvPr id="453" name="Google Shape;453;p37"/>
            <p:cNvPicPr preferRelativeResize="0"/>
            <p:nvPr/>
          </p:nvPicPr>
          <p:blipFill rotWithShape="1">
            <a:blip r:embed="rId4">
              <a:alphaModFix/>
            </a:blip>
            <a:srcRect l="5516" t="-5104" r="37551" b="30035"/>
            <a:stretch/>
          </p:blipFill>
          <p:spPr>
            <a:xfrm rot="5400000" flipH="1">
              <a:off x="213027" y="-261194"/>
              <a:ext cx="2326757" cy="2858688"/>
            </a:xfrm>
            <a:prstGeom prst="rect">
              <a:avLst/>
            </a:prstGeom>
            <a:noFill/>
            <a:ln>
              <a:noFill/>
            </a:ln>
          </p:spPr>
        </p:pic>
        <p:pic>
          <p:nvPicPr>
            <p:cNvPr id="454" name="Google Shape;454;p37"/>
            <p:cNvPicPr preferRelativeResize="0"/>
            <p:nvPr/>
          </p:nvPicPr>
          <p:blipFill rotWithShape="1">
            <a:blip r:embed="rId4">
              <a:alphaModFix/>
            </a:blip>
            <a:srcRect l="5517" t="-5104" b="30035"/>
            <a:stretch/>
          </p:blipFill>
          <p:spPr>
            <a:xfrm rot="5400000" flipH="1">
              <a:off x="-373534" y="716351"/>
              <a:ext cx="2469720" cy="1828595"/>
            </a:xfrm>
            <a:prstGeom prst="rect">
              <a:avLst/>
            </a:prstGeom>
            <a:noFill/>
            <a:ln>
              <a:noFill/>
            </a:ln>
          </p:spPr>
        </p:pic>
        <p:pic>
          <p:nvPicPr>
            <p:cNvPr id="455" name="Google Shape;455;p37"/>
            <p:cNvPicPr preferRelativeResize="0"/>
            <p:nvPr/>
          </p:nvPicPr>
          <p:blipFill rotWithShape="1">
            <a:blip r:embed="rId4">
              <a:alphaModFix/>
            </a:blip>
            <a:srcRect t="4102" b="50813"/>
            <a:stretch/>
          </p:blipFill>
          <p:spPr>
            <a:xfrm rot="5400000" flipH="1">
              <a:off x="-762517" y="729513"/>
              <a:ext cx="2516261" cy="1057172"/>
            </a:xfrm>
            <a:prstGeom prst="rect">
              <a:avLst/>
            </a:prstGeom>
            <a:noFill/>
            <a:ln>
              <a:noFill/>
            </a:ln>
          </p:spPr>
        </p:pic>
        <p:pic>
          <p:nvPicPr>
            <p:cNvPr id="456" name="Google Shape;456;p37"/>
            <p:cNvPicPr preferRelativeResize="0"/>
            <p:nvPr/>
          </p:nvPicPr>
          <p:blipFill rotWithShape="1">
            <a:blip r:embed="rId4">
              <a:alphaModFix/>
            </a:blip>
            <a:srcRect l="5518" t="-5104" r="50852" b="30035"/>
            <a:stretch/>
          </p:blipFill>
          <p:spPr>
            <a:xfrm rot="5400000" flipH="1">
              <a:off x="335217" y="7616"/>
              <a:ext cx="1286629" cy="2062998"/>
            </a:xfrm>
            <a:prstGeom prst="rect">
              <a:avLst/>
            </a:prstGeom>
            <a:noFill/>
            <a:ln>
              <a:noFill/>
            </a:ln>
          </p:spPr>
        </p:pic>
        <p:pic>
          <p:nvPicPr>
            <p:cNvPr id="457" name="Google Shape;457;p37"/>
            <p:cNvPicPr preferRelativeResize="0"/>
            <p:nvPr/>
          </p:nvPicPr>
          <p:blipFill rotWithShape="1">
            <a:blip r:embed="rId6">
              <a:alphaModFix/>
            </a:blip>
            <a:srcRect b="50443"/>
            <a:stretch/>
          </p:blipFill>
          <p:spPr>
            <a:xfrm rot="5400000" flipH="1">
              <a:off x="-483904" y="430917"/>
              <a:ext cx="1601443" cy="739569"/>
            </a:xfrm>
            <a:prstGeom prst="rect">
              <a:avLst/>
            </a:prstGeom>
            <a:noFill/>
            <a:ln>
              <a:noFill/>
            </a:ln>
          </p:spPr>
        </p:pic>
        <p:pic>
          <p:nvPicPr>
            <p:cNvPr id="458" name="Google Shape;458;p37"/>
            <p:cNvPicPr preferRelativeResize="0"/>
            <p:nvPr/>
          </p:nvPicPr>
          <p:blipFill rotWithShape="1">
            <a:blip r:embed="rId6">
              <a:alphaModFix/>
            </a:blip>
            <a:srcRect b="50443"/>
            <a:stretch/>
          </p:blipFill>
          <p:spPr>
            <a:xfrm rot="5400000" flipH="1">
              <a:off x="177810" y="430917"/>
              <a:ext cx="1601443" cy="739569"/>
            </a:xfrm>
            <a:prstGeom prst="rect">
              <a:avLst/>
            </a:prstGeom>
            <a:noFill/>
            <a:ln>
              <a:noFill/>
            </a:ln>
          </p:spPr>
        </p:pic>
        <p:pic>
          <p:nvPicPr>
            <p:cNvPr id="459" name="Google Shape;459;p37"/>
            <p:cNvPicPr preferRelativeResize="0"/>
            <p:nvPr/>
          </p:nvPicPr>
          <p:blipFill rotWithShape="1">
            <a:blip r:embed="rId5">
              <a:alphaModFix/>
            </a:blip>
            <a:srcRect l="11254" r="13011" b="50881"/>
            <a:stretch/>
          </p:blipFill>
          <p:spPr>
            <a:xfrm rot="5400000" flipH="1">
              <a:off x="-400940" y="1132844"/>
              <a:ext cx="1562921" cy="866988"/>
            </a:xfrm>
            <a:prstGeom prst="rect">
              <a:avLst/>
            </a:prstGeom>
            <a:noFill/>
            <a:ln>
              <a:noFill/>
            </a:ln>
          </p:spPr>
        </p:pic>
      </p:grpSp>
      <p:sp>
        <p:nvSpPr>
          <p:cNvPr id="21" name="ZoneTexte 20">
            <a:extLst>
              <a:ext uri="{FF2B5EF4-FFF2-40B4-BE49-F238E27FC236}">
                <a16:creationId xmlns:a16="http://schemas.microsoft.com/office/drawing/2014/main" id="{2C7927CE-AA38-4CEA-A38E-C9E97CF3F854}"/>
              </a:ext>
            </a:extLst>
          </p:cNvPr>
          <p:cNvSpPr txBox="1"/>
          <p:nvPr/>
        </p:nvSpPr>
        <p:spPr>
          <a:xfrm>
            <a:off x="512641" y="1256281"/>
            <a:ext cx="7793264" cy="6048066"/>
          </a:xfrm>
          <a:prstGeom prst="rect">
            <a:avLst/>
          </a:prstGeom>
          <a:noFill/>
        </p:spPr>
        <p:txBody>
          <a:bodyPr wrap="square" rtlCol="0">
            <a:spAutoFit/>
          </a:bodyPr>
          <a:lstStyle/>
          <a:p>
            <a:pPr algn="r">
              <a:lnSpc>
                <a:spcPct val="150000"/>
              </a:lnSpc>
              <a:buClr>
                <a:schemeClr val="dk1"/>
              </a:buClr>
              <a:buSzPts val="1200"/>
            </a:pPr>
            <a:r>
              <a:rPr lang="fr-FR" sz="1700" b="1" dirty="0">
                <a:solidFill>
                  <a:schemeClr val="bg2">
                    <a:lumMod val="90000"/>
                    <a:lumOff val="10000"/>
                  </a:schemeClr>
                </a:solidFill>
              </a:rPr>
              <a:t>Un tournant décisif pour l’emploi des jeunes au Sénégal…</a:t>
            </a:r>
            <a:endParaRPr lang="fr-FR" sz="1700" b="1" kern="0" dirty="0">
              <a:solidFill>
                <a:schemeClr val="bg2">
                  <a:lumMod val="90000"/>
                  <a:lumOff val="10000"/>
                </a:schemeClr>
              </a:solidFill>
              <a:latin typeface="Atkinson Hyperlegible"/>
              <a:sym typeface="Atkinson Hyperlegible"/>
            </a:endParaRPr>
          </a:p>
          <a:p>
            <a:pPr algn="just">
              <a:lnSpc>
                <a:spcPct val="150000"/>
              </a:lnSpc>
              <a:buClr>
                <a:schemeClr val="dk1"/>
              </a:buClr>
              <a:buSzPts val="1200"/>
            </a:pPr>
            <a:r>
              <a:rPr lang="fr-FR" sz="1700" kern="0" dirty="0">
                <a:latin typeface="Atkinson Hyperlegible"/>
                <a:sym typeface="Atkinson Hyperlegible"/>
              </a:rPr>
              <a:t>Le Sénégal entre dans une nouvelle ère de développement avec l’Agenda national de la Transformation à l’horizon 2050, qui place la jeunesse et l’égalité des chances au cœur de sa stratégie. Dans un pays où 75 % de la population résidente en 2023 a moins de 35 ans (ANSD 5</a:t>
            </a:r>
            <a:r>
              <a:rPr lang="fr-FR" sz="1700" kern="0" baseline="30000" dirty="0">
                <a:latin typeface="Atkinson Hyperlegible"/>
                <a:sym typeface="Atkinson Hyperlegible"/>
              </a:rPr>
              <a:t>e</a:t>
            </a:r>
            <a:r>
              <a:rPr lang="fr-FR" sz="1700" kern="0" dirty="0">
                <a:latin typeface="Atkinson Hyperlegible"/>
                <a:sym typeface="Atkinson Hyperlegible"/>
              </a:rPr>
              <a:t> RGPH) , la jeunesse représente une force économique potentielle majeure, mais leur </a:t>
            </a:r>
            <a:r>
              <a:rPr lang="fr-FR" sz="1700" kern="0" dirty="0">
                <a:latin typeface="Atkinson Hyperlegible"/>
              </a:rPr>
              <a:t>insertion professionnelle dans l’é</a:t>
            </a:r>
            <a:r>
              <a:rPr lang="en-US" sz="1700" kern="0" dirty="0" err="1">
                <a:latin typeface="Atkinson Hyperlegible"/>
              </a:rPr>
              <a:t>conomie</a:t>
            </a:r>
            <a:r>
              <a:rPr lang="en-US" sz="1700" kern="0" dirty="0">
                <a:latin typeface="Atkinson Hyperlegible"/>
              </a:rPr>
              <a:t> </a:t>
            </a:r>
            <a:r>
              <a:rPr lang="fr-FR" sz="1700" kern="0" dirty="0">
                <a:latin typeface="Atkinson Hyperlegible"/>
              </a:rPr>
              <a:t>Sénégal</a:t>
            </a:r>
            <a:r>
              <a:rPr lang="en-US" sz="1700" kern="0" dirty="0">
                <a:latin typeface="Atkinson Hyperlegible"/>
              </a:rPr>
              <a:t> du </a:t>
            </a:r>
            <a:r>
              <a:rPr lang="fr-FR" sz="1700" kern="0" dirty="0">
                <a:latin typeface="Atkinson Hyperlegible"/>
              </a:rPr>
              <a:t>reste aujourd’hui encore un défi majeur.</a:t>
            </a:r>
          </a:p>
          <a:p>
            <a:pPr algn="r">
              <a:lnSpc>
                <a:spcPct val="200000"/>
              </a:lnSpc>
              <a:buClr>
                <a:schemeClr val="dk1"/>
              </a:buClr>
              <a:buSzPts val="1200"/>
            </a:pPr>
            <a:r>
              <a:rPr lang="fr-FR" sz="1700" b="1" dirty="0">
                <a:solidFill>
                  <a:schemeClr val="bg2">
                    <a:lumMod val="90000"/>
                    <a:lumOff val="10000"/>
                  </a:schemeClr>
                </a:solidFill>
              </a:rPr>
              <a:t>…Pourtant, sous l'</a:t>
            </a:r>
            <a:r>
              <a:rPr lang="fr-FR" sz="1700" b="1" dirty="0" err="1">
                <a:solidFill>
                  <a:schemeClr val="bg2">
                    <a:lumMod val="90000"/>
                    <a:lumOff val="10000"/>
                  </a:schemeClr>
                </a:solidFill>
              </a:rPr>
              <a:t>nfluence</a:t>
            </a:r>
            <a:r>
              <a:rPr lang="fr-FR" sz="1700" b="1" dirty="0">
                <a:solidFill>
                  <a:schemeClr val="bg2">
                    <a:lumMod val="90000"/>
                    <a:lumOff val="10000"/>
                  </a:schemeClr>
                </a:solidFill>
              </a:rPr>
              <a:t> des politiques antérieures et des chocs </a:t>
            </a:r>
          </a:p>
          <a:p>
            <a:pPr algn="just">
              <a:lnSpc>
                <a:spcPct val="150000"/>
              </a:lnSpc>
              <a:buClr>
                <a:schemeClr val="dk1"/>
              </a:buClr>
              <a:buSzPts val="1200"/>
            </a:pPr>
            <a:r>
              <a:rPr lang="fr-FR" sz="1700" kern="0" dirty="0">
                <a:latin typeface="Atkinson Hyperlegible"/>
              </a:rPr>
              <a:t>Visant a résorber au mieux le chômage des jeunes par la formation et le </a:t>
            </a:r>
            <a:r>
              <a:rPr lang="fr-FR" sz="1700" kern="0" dirty="0" err="1">
                <a:latin typeface="Atkinson Hyperlegible"/>
              </a:rPr>
              <a:t>developpement</a:t>
            </a:r>
            <a:r>
              <a:rPr lang="fr-FR" sz="1700" kern="0" dirty="0">
                <a:latin typeface="Atkinson Hyperlegible"/>
              </a:rPr>
              <a:t> d'initiative entrepreneuriale, l'allocation intersectorielle des emplois qui en découle défini la perspective vers laquelle se dirige l’économie. Dans ce contexte, anticiper les évolutions sectorielles de l’emploi des jeunes est crucial pour adapter les politiques d’éducation, de formation et de développement économique.</a:t>
            </a:r>
          </a:p>
          <a:p>
            <a:pPr algn="ctr">
              <a:lnSpc>
                <a:spcPct val="150000"/>
              </a:lnSpc>
              <a:buClr>
                <a:schemeClr val="dk1"/>
              </a:buClr>
              <a:buSzPts val="1200"/>
            </a:pPr>
            <a:r>
              <a:rPr lang="fr-FR" sz="1700" b="1" dirty="0">
                <a:solidFill>
                  <a:srgbClr val="002264"/>
                </a:solidFill>
              </a:rPr>
              <a:t>Mais pas que…</a:t>
            </a:r>
          </a:p>
          <a:p>
            <a:pPr algn="just">
              <a:lnSpc>
                <a:spcPct val="150000"/>
              </a:lnSpc>
              <a:buClr>
                <a:schemeClr val="dk1"/>
              </a:buClr>
              <a:buSzPts val="1200"/>
            </a:pPr>
            <a:endParaRPr lang="en-US" sz="1600" b="1" kern="0" dirty="0">
              <a:latin typeface="Atkinson Hyperlegible"/>
              <a:sym typeface="Atkinson Hyperlegible"/>
            </a:endParaRPr>
          </a:p>
        </p:txBody>
      </p:sp>
      <p:sp>
        <p:nvSpPr>
          <p:cNvPr id="24" name="TextBox 8">
            <a:extLst>
              <a:ext uri="{FF2B5EF4-FFF2-40B4-BE49-F238E27FC236}">
                <a16:creationId xmlns:a16="http://schemas.microsoft.com/office/drawing/2014/main" id="{99824EFB-979D-4881-9818-5524C615D684}"/>
              </a:ext>
            </a:extLst>
          </p:cNvPr>
          <p:cNvSpPr txBox="1"/>
          <p:nvPr/>
        </p:nvSpPr>
        <p:spPr>
          <a:xfrm>
            <a:off x="3417903" y="666941"/>
            <a:ext cx="3915052" cy="402482"/>
          </a:xfrm>
          <a:prstGeom prst="rect">
            <a:avLst/>
          </a:prstGeom>
        </p:spPr>
        <p:txBody>
          <a:bodyPr wrap="square" lIns="0" tIns="0" rIns="0" bIns="0" rtlCol="0" anchor="t">
            <a:spAutoFit/>
          </a:bodyPr>
          <a:lstStyle/>
          <a:p>
            <a:pPr defTabSz="609630">
              <a:lnSpc>
                <a:spcPts val="3067"/>
              </a:lnSpc>
            </a:pPr>
            <a:r>
              <a:rPr lang="en-US" sz="3600" b="1" dirty="0">
                <a:solidFill>
                  <a:schemeClr val="bg2"/>
                </a:solidFill>
                <a:latin typeface="Playfair Display"/>
                <a:sym typeface="Playfair Display"/>
              </a:rPr>
              <a:t>Introduction (1/2)</a:t>
            </a:r>
          </a:p>
        </p:txBody>
      </p:sp>
      <p:grpSp>
        <p:nvGrpSpPr>
          <p:cNvPr id="25" name="Group 2">
            <a:extLst>
              <a:ext uri="{FF2B5EF4-FFF2-40B4-BE49-F238E27FC236}">
                <a16:creationId xmlns:a16="http://schemas.microsoft.com/office/drawing/2014/main" id="{885E8C4A-2379-418C-A869-0C3990D606F5}"/>
              </a:ext>
            </a:extLst>
          </p:cNvPr>
          <p:cNvGrpSpPr/>
          <p:nvPr/>
        </p:nvGrpSpPr>
        <p:grpSpPr>
          <a:xfrm>
            <a:off x="3086064" y="1160928"/>
            <a:ext cx="610215" cy="53977"/>
            <a:chOff x="0" y="0"/>
            <a:chExt cx="241073" cy="21324"/>
          </a:xfrm>
        </p:grpSpPr>
        <p:sp>
          <p:nvSpPr>
            <p:cNvPr id="26" name="Freeform 3">
              <a:extLst>
                <a:ext uri="{FF2B5EF4-FFF2-40B4-BE49-F238E27FC236}">
                  <a16:creationId xmlns:a16="http://schemas.microsoft.com/office/drawing/2014/main" id="{9E20B15E-6BC4-474E-A8BC-015963D7891C}"/>
                </a:ext>
              </a:extLst>
            </p:cNvPr>
            <p:cNvSpPr/>
            <p:nvPr/>
          </p:nvSpPr>
          <p:spPr>
            <a:xfrm>
              <a:off x="0" y="0"/>
              <a:ext cx="241073" cy="21324"/>
            </a:xfrm>
            <a:custGeom>
              <a:avLst/>
              <a:gdLst/>
              <a:ahLst/>
              <a:cxnLst/>
              <a:rect l="l" t="t" r="r" b="b"/>
              <a:pathLst>
                <a:path w="241073" h="21324">
                  <a:moveTo>
                    <a:pt x="0" y="0"/>
                  </a:moveTo>
                  <a:lnTo>
                    <a:pt x="241073" y="0"/>
                  </a:lnTo>
                  <a:lnTo>
                    <a:pt x="241073" y="21324"/>
                  </a:lnTo>
                  <a:lnTo>
                    <a:pt x="0" y="21324"/>
                  </a:lnTo>
                  <a:close/>
                </a:path>
              </a:pathLst>
            </a:custGeom>
            <a:solidFill>
              <a:srgbClr val="CD8E81"/>
            </a:solidFill>
          </p:spPr>
        </p:sp>
        <p:sp>
          <p:nvSpPr>
            <p:cNvPr id="27" name="TextBox 4">
              <a:extLst>
                <a:ext uri="{FF2B5EF4-FFF2-40B4-BE49-F238E27FC236}">
                  <a16:creationId xmlns:a16="http://schemas.microsoft.com/office/drawing/2014/main" id="{538FD0BD-E4A2-408E-9793-973A88A3AA1E}"/>
                </a:ext>
              </a:extLst>
            </p:cNvPr>
            <p:cNvSpPr txBox="1"/>
            <p:nvPr/>
          </p:nvSpPr>
          <p:spPr>
            <a:xfrm>
              <a:off x="0" y="-38100"/>
              <a:ext cx="241073" cy="59424"/>
            </a:xfrm>
            <a:prstGeom prst="rect">
              <a:avLst/>
            </a:prstGeom>
          </p:spPr>
          <p:txBody>
            <a:bodyPr lIns="33867" tIns="33867" rIns="33867" bIns="33867" rtlCol="0" anchor="ctr"/>
            <a:lstStyle/>
            <a:p>
              <a:pPr algn="ctr" defTabSz="609630">
                <a:lnSpc>
                  <a:spcPts val="1773"/>
                </a:lnSpc>
              </a:pPr>
              <a:endParaRPr sz="1200">
                <a:solidFill>
                  <a:schemeClr val="tx2">
                    <a:lumMod val="75000"/>
                  </a:schemeClr>
                </a:solidFill>
                <a:latin typeface="Calibri"/>
              </a:endParaRPr>
            </a:p>
          </p:txBody>
        </p:sp>
      </p:grpSp>
      <p:grpSp>
        <p:nvGrpSpPr>
          <p:cNvPr id="38" name="Groupe 37">
            <a:extLst>
              <a:ext uri="{FF2B5EF4-FFF2-40B4-BE49-F238E27FC236}">
                <a16:creationId xmlns:a16="http://schemas.microsoft.com/office/drawing/2014/main" id="{3A911F06-7822-442F-BBFC-4A6834415982}"/>
              </a:ext>
            </a:extLst>
          </p:cNvPr>
          <p:cNvGrpSpPr/>
          <p:nvPr/>
        </p:nvGrpSpPr>
        <p:grpSpPr>
          <a:xfrm>
            <a:off x="8750174" y="81278"/>
            <a:ext cx="1890894" cy="371188"/>
            <a:chOff x="9559831" y="360837"/>
            <a:chExt cx="1890894" cy="371188"/>
          </a:xfrm>
        </p:grpSpPr>
        <p:grpSp>
          <p:nvGrpSpPr>
            <p:cNvPr id="39" name="Google Shape;462;p30">
              <a:extLst>
                <a:ext uri="{FF2B5EF4-FFF2-40B4-BE49-F238E27FC236}">
                  <a16:creationId xmlns:a16="http://schemas.microsoft.com/office/drawing/2014/main" id="{8F6FE6B9-5240-4C59-AB42-FB271CC4C324}"/>
                </a:ext>
              </a:extLst>
            </p:cNvPr>
            <p:cNvGrpSpPr/>
            <p:nvPr/>
          </p:nvGrpSpPr>
          <p:grpSpPr>
            <a:xfrm>
              <a:off x="9559831" y="360837"/>
              <a:ext cx="1309796" cy="257750"/>
              <a:chOff x="-6337521" y="4362225"/>
              <a:chExt cx="1309796" cy="257750"/>
            </a:xfrm>
            <a:solidFill>
              <a:srgbClr val="F6B800"/>
            </a:solidFill>
          </p:grpSpPr>
          <p:sp>
            <p:nvSpPr>
              <p:cNvPr id="51" name="Google Shape;463;p30">
                <a:extLst>
                  <a:ext uri="{FF2B5EF4-FFF2-40B4-BE49-F238E27FC236}">
                    <a16:creationId xmlns:a16="http://schemas.microsoft.com/office/drawing/2014/main" id="{D595C9DE-5B56-4CE4-B1D1-AA69CBDB0209}"/>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64;p30">
                <a:extLst>
                  <a:ext uri="{FF2B5EF4-FFF2-40B4-BE49-F238E27FC236}">
                    <a16:creationId xmlns:a16="http://schemas.microsoft.com/office/drawing/2014/main" id="{57BA976E-7CB9-4160-AF02-CAA46A33BBA0}"/>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5;p30">
                <a:extLst>
                  <a:ext uri="{FF2B5EF4-FFF2-40B4-BE49-F238E27FC236}">
                    <a16:creationId xmlns:a16="http://schemas.microsoft.com/office/drawing/2014/main" id="{E0BA7D70-CC4F-4060-B681-18BC20BA1194}"/>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6;p30">
                <a:extLst>
                  <a:ext uri="{FF2B5EF4-FFF2-40B4-BE49-F238E27FC236}">
                    <a16:creationId xmlns:a16="http://schemas.microsoft.com/office/drawing/2014/main" id="{7EC468FE-BB5E-4B92-A453-85DBDE61AE53}"/>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7;p30">
                <a:extLst>
                  <a:ext uri="{FF2B5EF4-FFF2-40B4-BE49-F238E27FC236}">
                    <a16:creationId xmlns:a16="http://schemas.microsoft.com/office/drawing/2014/main" id="{57D6B868-5FFC-4BC1-8A0F-5703FF825F25}"/>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8;p30">
                <a:extLst>
                  <a:ext uri="{FF2B5EF4-FFF2-40B4-BE49-F238E27FC236}">
                    <a16:creationId xmlns:a16="http://schemas.microsoft.com/office/drawing/2014/main" id="{34493BEF-4382-4602-A6CB-97758CC89ABA}"/>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9;p30">
                <a:extLst>
                  <a:ext uri="{FF2B5EF4-FFF2-40B4-BE49-F238E27FC236}">
                    <a16:creationId xmlns:a16="http://schemas.microsoft.com/office/drawing/2014/main" id="{695F7B2F-C4FF-4528-93DB-8F4D0A480794}"/>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0;p30">
                <a:extLst>
                  <a:ext uri="{FF2B5EF4-FFF2-40B4-BE49-F238E27FC236}">
                    <a16:creationId xmlns:a16="http://schemas.microsoft.com/office/drawing/2014/main" id="{B5EFCEE7-3AC5-41BE-B5C1-1144DBAFF0D9}"/>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71;p30">
                <a:extLst>
                  <a:ext uri="{FF2B5EF4-FFF2-40B4-BE49-F238E27FC236}">
                    <a16:creationId xmlns:a16="http://schemas.microsoft.com/office/drawing/2014/main" id="{ED21AA85-1BEB-40D7-9D2A-B5D29D197182}"/>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72;p30">
                <a:extLst>
                  <a:ext uri="{FF2B5EF4-FFF2-40B4-BE49-F238E27FC236}">
                    <a16:creationId xmlns:a16="http://schemas.microsoft.com/office/drawing/2014/main" id="{3DA56270-9711-435B-8D51-FFC7DF60C86C}"/>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62;p30">
              <a:extLst>
                <a:ext uri="{FF2B5EF4-FFF2-40B4-BE49-F238E27FC236}">
                  <a16:creationId xmlns:a16="http://schemas.microsoft.com/office/drawing/2014/main" id="{E6CC17B0-AEB9-48D5-A596-3B5964640D49}"/>
                </a:ext>
              </a:extLst>
            </p:cNvPr>
            <p:cNvGrpSpPr/>
            <p:nvPr/>
          </p:nvGrpSpPr>
          <p:grpSpPr>
            <a:xfrm>
              <a:off x="10140929" y="474275"/>
              <a:ext cx="1309796" cy="257750"/>
              <a:chOff x="-6337521" y="4362225"/>
              <a:chExt cx="1309796" cy="257750"/>
            </a:xfrm>
            <a:solidFill>
              <a:schemeClr val="bg2"/>
            </a:solidFill>
          </p:grpSpPr>
          <p:sp>
            <p:nvSpPr>
              <p:cNvPr id="41" name="Google Shape;463;p30">
                <a:extLst>
                  <a:ext uri="{FF2B5EF4-FFF2-40B4-BE49-F238E27FC236}">
                    <a16:creationId xmlns:a16="http://schemas.microsoft.com/office/drawing/2014/main" id="{4F9DA038-2683-4E20-8FFA-BEA5A804D641}"/>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4;p30">
                <a:extLst>
                  <a:ext uri="{FF2B5EF4-FFF2-40B4-BE49-F238E27FC236}">
                    <a16:creationId xmlns:a16="http://schemas.microsoft.com/office/drawing/2014/main" id="{5F74F439-0BCF-4285-9DA1-A5FFF0B254D0}"/>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5;p30">
                <a:extLst>
                  <a:ext uri="{FF2B5EF4-FFF2-40B4-BE49-F238E27FC236}">
                    <a16:creationId xmlns:a16="http://schemas.microsoft.com/office/drawing/2014/main" id="{8FDE892C-4C2D-482B-8614-9E52E3D5196A}"/>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6;p30">
                <a:extLst>
                  <a:ext uri="{FF2B5EF4-FFF2-40B4-BE49-F238E27FC236}">
                    <a16:creationId xmlns:a16="http://schemas.microsoft.com/office/drawing/2014/main" id="{3808546D-9689-4702-A644-B7582F1D0395}"/>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7;p30">
                <a:extLst>
                  <a:ext uri="{FF2B5EF4-FFF2-40B4-BE49-F238E27FC236}">
                    <a16:creationId xmlns:a16="http://schemas.microsoft.com/office/drawing/2014/main" id="{9ED6A85E-EE31-4C97-9248-0956B45F22C4}"/>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8;p30">
                <a:extLst>
                  <a:ext uri="{FF2B5EF4-FFF2-40B4-BE49-F238E27FC236}">
                    <a16:creationId xmlns:a16="http://schemas.microsoft.com/office/drawing/2014/main" id="{B286CF17-F005-4EB2-A95F-353988B74931}"/>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9;p30">
                <a:extLst>
                  <a:ext uri="{FF2B5EF4-FFF2-40B4-BE49-F238E27FC236}">
                    <a16:creationId xmlns:a16="http://schemas.microsoft.com/office/drawing/2014/main" id="{EBA96E06-9235-45C8-8998-E170ABFE7705}"/>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0;p30">
                <a:extLst>
                  <a:ext uri="{FF2B5EF4-FFF2-40B4-BE49-F238E27FC236}">
                    <a16:creationId xmlns:a16="http://schemas.microsoft.com/office/drawing/2014/main" id="{0DE766F0-8C8A-4453-B00F-4ED5995957C7}"/>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1;p30">
                <a:extLst>
                  <a:ext uri="{FF2B5EF4-FFF2-40B4-BE49-F238E27FC236}">
                    <a16:creationId xmlns:a16="http://schemas.microsoft.com/office/drawing/2014/main" id="{46572205-C217-4191-A095-18D0D439B3E6}"/>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2;p30">
                <a:extLst>
                  <a:ext uri="{FF2B5EF4-FFF2-40B4-BE49-F238E27FC236}">
                    <a16:creationId xmlns:a16="http://schemas.microsoft.com/office/drawing/2014/main" id="{ABF11A03-D248-4442-A95F-50E209F12B5D}"/>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 name="Groupe 60">
            <a:extLst>
              <a:ext uri="{FF2B5EF4-FFF2-40B4-BE49-F238E27FC236}">
                <a16:creationId xmlns:a16="http://schemas.microsoft.com/office/drawing/2014/main" id="{78ADC547-0111-4572-8197-E77283E907B2}"/>
              </a:ext>
            </a:extLst>
          </p:cNvPr>
          <p:cNvGrpSpPr/>
          <p:nvPr/>
        </p:nvGrpSpPr>
        <p:grpSpPr>
          <a:xfrm>
            <a:off x="8008839" y="6382916"/>
            <a:ext cx="1890894" cy="371188"/>
            <a:chOff x="9559831" y="360837"/>
            <a:chExt cx="1890894" cy="371188"/>
          </a:xfrm>
        </p:grpSpPr>
        <p:grpSp>
          <p:nvGrpSpPr>
            <p:cNvPr id="62" name="Google Shape;462;p30">
              <a:extLst>
                <a:ext uri="{FF2B5EF4-FFF2-40B4-BE49-F238E27FC236}">
                  <a16:creationId xmlns:a16="http://schemas.microsoft.com/office/drawing/2014/main" id="{4D5C366B-DE7C-4A57-811B-1687F8D9C281}"/>
                </a:ext>
              </a:extLst>
            </p:cNvPr>
            <p:cNvGrpSpPr/>
            <p:nvPr/>
          </p:nvGrpSpPr>
          <p:grpSpPr>
            <a:xfrm>
              <a:off x="9559831" y="360837"/>
              <a:ext cx="1309796" cy="257750"/>
              <a:chOff x="-6337521" y="4362225"/>
              <a:chExt cx="1309796" cy="257750"/>
            </a:xfrm>
            <a:solidFill>
              <a:srgbClr val="F6B800"/>
            </a:solidFill>
          </p:grpSpPr>
          <p:sp>
            <p:nvSpPr>
              <p:cNvPr id="74" name="Google Shape;463;p30">
                <a:extLst>
                  <a:ext uri="{FF2B5EF4-FFF2-40B4-BE49-F238E27FC236}">
                    <a16:creationId xmlns:a16="http://schemas.microsoft.com/office/drawing/2014/main" id="{95CA2AF3-B912-4837-B767-D12B74FFB843}"/>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64;p30">
                <a:extLst>
                  <a:ext uri="{FF2B5EF4-FFF2-40B4-BE49-F238E27FC236}">
                    <a16:creationId xmlns:a16="http://schemas.microsoft.com/office/drawing/2014/main" id="{7AD78DED-C45D-4EA4-942E-B5725E17EC78}"/>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5;p30">
                <a:extLst>
                  <a:ext uri="{FF2B5EF4-FFF2-40B4-BE49-F238E27FC236}">
                    <a16:creationId xmlns:a16="http://schemas.microsoft.com/office/drawing/2014/main" id="{2DC41B85-AF59-4CA1-AC6E-1CF2558D68F2}"/>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6;p30">
                <a:extLst>
                  <a:ext uri="{FF2B5EF4-FFF2-40B4-BE49-F238E27FC236}">
                    <a16:creationId xmlns:a16="http://schemas.microsoft.com/office/drawing/2014/main" id="{BB959F1B-9CD5-4C58-8884-F2A0DB0F65AE}"/>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7;p30">
                <a:extLst>
                  <a:ext uri="{FF2B5EF4-FFF2-40B4-BE49-F238E27FC236}">
                    <a16:creationId xmlns:a16="http://schemas.microsoft.com/office/drawing/2014/main" id="{CB6B741C-62C0-4C80-AA60-A175FB2556B3}"/>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8;p30">
                <a:extLst>
                  <a:ext uri="{FF2B5EF4-FFF2-40B4-BE49-F238E27FC236}">
                    <a16:creationId xmlns:a16="http://schemas.microsoft.com/office/drawing/2014/main" id="{A7C830D0-6D3A-4521-8120-81712F5DD8BD}"/>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9;p30">
                <a:extLst>
                  <a:ext uri="{FF2B5EF4-FFF2-40B4-BE49-F238E27FC236}">
                    <a16:creationId xmlns:a16="http://schemas.microsoft.com/office/drawing/2014/main" id="{F891ABA9-C631-42D1-8587-1BE13CD58344}"/>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70;p30">
                <a:extLst>
                  <a:ext uri="{FF2B5EF4-FFF2-40B4-BE49-F238E27FC236}">
                    <a16:creationId xmlns:a16="http://schemas.microsoft.com/office/drawing/2014/main" id="{7DD91F2A-726B-4482-9935-B6C4D365A0A0}"/>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71;p30">
                <a:extLst>
                  <a:ext uri="{FF2B5EF4-FFF2-40B4-BE49-F238E27FC236}">
                    <a16:creationId xmlns:a16="http://schemas.microsoft.com/office/drawing/2014/main" id="{B4F96FD5-C57A-40C4-8449-26AB88C3EE30}"/>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72;p30">
                <a:extLst>
                  <a:ext uri="{FF2B5EF4-FFF2-40B4-BE49-F238E27FC236}">
                    <a16:creationId xmlns:a16="http://schemas.microsoft.com/office/drawing/2014/main" id="{48B27208-F974-4299-A7AB-16D110C17A74}"/>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462;p30">
              <a:extLst>
                <a:ext uri="{FF2B5EF4-FFF2-40B4-BE49-F238E27FC236}">
                  <a16:creationId xmlns:a16="http://schemas.microsoft.com/office/drawing/2014/main" id="{454BA408-DD6D-434A-B5B3-850F36C984B4}"/>
                </a:ext>
              </a:extLst>
            </p:cNvPr>
            <p:cNvGrpSpPr/>
            <p:nvPr/>
          </p:nvGrpSpPr>
          <p:grpSpPr>
            <a:xfrm>
              <a:off x="10140929" y="474275"/>
              <a:ext cx="1309796" cy="257750"/>
              <a:chOff x="-6337521" y="4362225"/>
              <a:chExt cx="1309796" cy="257750"/>
            </a:xfrm>
            <a:solidFill>
              <a:schemeClr val="bg2"/>
            </a:solidFill>
          </p:grpSpPr>
          <p:sp>
            <p:nvSpPr>
              <p:cNvPr id="64" name="Google Shape;463;p30">
                <a:extLst>
                  <a:ext uri="{FF2B5EF4-FFF2-40B4-BE49-F238E27FC236}">
                    <a16:creationId xmlns:a16="http://schemas.microsoft.com/office/drawing/2014/main" id="{6B93FC72-5FD9-401A-867C-B5A9CBC7F307}"/>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4;p30">
                <a:extLst>
                  <a:ext uri="{FF2B5EF4-FFF2-40B4-BE49-F238E27FC236}">
                    <a16:creationId xmlns:a16="http://schemas.microsoft.com/office/drawing/2014/main" id="{22397973-49D0-4B1C-9575-031CF8C66149}"/>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5;p30">
                <a:extLst>
                  <a:ext uri="{FF2B5EF4-FFF2-40B4-BE49-F238E27FC236}">
                    <a16:creationId xmlns:a16="http://schemas.microsoft.com/office/drawing/2014/main" id="{69CCFF9B-1BE5-4207-8162-DF609E0AA331}"/>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6;p30">
                <a:extLst>
                  <a:ext uri="{FF2B5EF4-FFF2-40B4-BE49-F238E27FC236}">
                    <a16:creationId xmlns:a16="http://schemas.microsoft.com/office/drawing/2014/main" id="{BCB7480C-EF06-46BE-AB96-A5891F815576}"/>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7;p30">
                <a:extLst>
                  <a:ext uri="{FF2B5EF4-FFF2-40B4-BE49-F238E27FC236}">
                    <a16:creationId xmlns:a16="http://schemas.microsoft.com/office/drawing/2014/main" id="{D1B7D8EE-A5C0-415C-B046-30248B1435C9}"/>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8;p30">
                <a:extLst>
                  <a:ext uri="{FF2B5EF4-FFF2-40B4-BE49-F238E27FC236}">
                    <a16:creationId xmlns:a16="http://schemas.microsoft.com/office/drawing/2014/main" id="{84E5B41A-9FB4-4B1D-9A72-7749E10819A1}"/>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9;p30">
                <a:extLst>
                  <a:ext uri="{FF2B5EF4-FFF2-40B4-BE49-F238E27FC236}">
                    <a16:creationId xmlns:a16="http://schemas.microsoft.com/office/drawing/2014/main" id="{28630BA3-69C9-437F-B8B9-75F8334D4DE0}"/>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70;p30">
                <a:extLst>
                  <a:ext uri="{FF2B5EF4-FFF2-40B4-BE49-F238E27FC236}">
                    <a16:creationId xmlns:a16="http://schemas.microsoft.com/office/drawing/2014/main" id="{04B48060-301C-456A-A35F-08584C4F0669}"/>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71;p30">
                <a:extLst>
                  <a:ext uri="{FF2B5EF4-FFF2-40B4-BE49-F238E27FC236}">
                    <a16:creationId xmlns:a16="http://schemas.microsoft.com/office/drawing/2014/main" id="{52F7474E-329E-4900-87D4-8160692A4B96}"/>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72;p30">
                <a:extLst>
                  <a:ext uri="{FF2B5EF4-FFF2-40B4-BE49-F238E27FC236}">
                    <a16:creationId xmlns:a16="http://schemas.microsoft.com/office/drawing/2014/main" id="{8687BE77-97C9-46BA-A722-F5E582A39E70}"/>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Rectangle 7">
            <a:extLst>
              <a:ext uri="{FF2B5EF4-FFF2-40B4-BE49-F238E27FC236}">
                <a16:creationId xmlns:a16="http://schemas.microsoft.com/office/drawing/2014/main" id="{74E7FF27-5ABA-4502-99E3-DFAFC0D753C1}"/>
              </a:ext>
            </a:extLst>
          </p:cNvPr>
          <p:cNvSpPr/>
          <p:nvPr/>
        </p:nvSpPr>
        <p:spPr>
          <a:xfrm>
            <a:off x="8343520" y="1565539"/>
            <a:ext cx="45719" cy="4967715"/>
          </a:xfrm>
          <a:prstGeom prst="rect">
            <a:avLst/>
          </a:prstGeom>
          <a:pattFill prst="pct60">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Image 2">
            <a:extLst>
              <a:ext uri="{FF2B5EF4-FFF2-40B4-BE49-F238E27FC236}">
                <a16:creationId xmlns:a16="http://schemas.microsoft.com/office/drawing/2014/main" id="{1236C7DC-3CB9-401C-8B7D-ADCE949D05F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28385" y="1954722"/>
            <a:ext cx="3642454" cy="2428302"/>
          </a:xfrm>
          <a:prstGeom prst="rect">
            <a:avLst/>
          </a:prstGeom>
          <a:ln>
            <a:noFill/>
          </a:ln>
          <a:effectLst>
            <a:softEdge rad="11250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2" name="Rectangle 1">
            <a:extLst>
              <a:ext uri="{FF2B5EF4-FFF2-40B4-BE49-F238E27FC236}">
                <a16:creationId xmlns:a16="http://schemas.microsoft.com/office/drawing/2014/main" id="{8A17977B-3D34-423A-8730-C78D336F7417}"/>
              </a:ext>
            </a:extLst>
          </p:cNvPr>
          <p:cNvSpPr/>
          <p:nvPr/>
        </p:nvSpPr>
        <p:spPr>
          <a:xfrm>
            <a:off x="221942" y="4959521"/>
            <a:ext cx="7966985" cy="19950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2">
                    <a:lumMod val="90000"/>
                    <a:lumOff val="10000"/>
                  </a:schemeClr>
                </a:solidFill>
              </a:rPr>
              <a:t>Problème central:</a:t>
            </a:r>
          </a:p>
          <a:p>
            <a:pPr algn="ctr"/>
            <a:r>
              <a:rPr lang="fr-FR" sz="1800" dirty="0">
                <a:solidFill>
                  <a:schemeClr val="tx1"/>
                </a:solidFill>
              </a:rPr>
              <a:t>Comment les parts sectorielles de l’emploi des jeunes évolueront-elles à l’horizon 2030 au Sénégal ?</a:t>
            </a:r>
          </a:p>
          <a:p>
            <a:pPr algn="ctr"/>
            <a:r>
              <a:rPr lang="fr-FR" sz="1800" dirty="0">
                <a:solidFill>
                  <a:schemeClr val="tx1"/>
                </a:solidFill>
              </a:rPr>
              <a:t>Quels scénarios réalistes ou ambitieux peut-on modéliser pour accompagner la transformation structurelle et orienter efficacement les politiques publiques ?</a:t>
            </a:r>
            <a:endParaRPr lang="en-US" dirty="0"/>
          </a:p>
        </p:txBody>
      </p:sp>
      <p:pic>
        <p:nvPicPr>
          <p:cNvPr id="6" name="Image 5">
            <a:extLst>
              <a:ext uri="{FF2B5EF4-FFF2-40B4-BE49-F238E27FC236}">
                <a16:creationId xmlns:a16="http://schemas.microsoft.com/office/drawing/2014/main" id="{444B2815-0E5F-438E-BFAB-8F39DC46E80C}"/>
              </a:ext>
            </a:extLst>
          </p:cNvPr>
          <p:cNvPicPr>
            <a:picLocks noChangeAspect="1"/>
          </p:cNvPicPr>
          <p:nvPr/>
        </p:nvPicPr>
        <p:blipFill>
          <a:blip r:embed="rId3"/>
          <a:stretch>
            <a:fillRect/>
          </a:stretch>
        </p:blipFill>
        <p:spPr>
          <a:xfrm>
            <a:off x="10426610" y="167537"/>
            <a:ext cx="1698434" cy="1698434"/>
          </a:xfrm>
          <a:prstGeom prst="rect">
            <a:avLst/>
          </a:prstGeom>
        </p:spPr>
      </p:pic>
      <p:grpSp>
        <p:nvGrpSpPr>
          <p:cNvPr id="445" name="Google Shape;445;p37"/>
          <p:cNvGrpSpPr/>
          <p:nvPr/>
        </p:nvGrpSpPr>
        <p:grpSpPr>
          <a:xfrm>
            <a:off x="9090168" y="1774577"/>
            <a:ext cx="3101833" cy="5180011"/>
            <a:chOff x="6817625" y="1297642"/>
            <a:chExt cx="2326375" cy="3885008"/>
          </a:xfrm>
        </p:grpSpPr>
        <p:pic>
          <p:nvPicPr>
            <p:cNvPr id="446" name="Google Shape;446;p37"/>
            <p:cNvPicPr preferRelativeResize="0"/>
            <p:nvPr/>
          </p:nvPicPr>
          <p:blipFill rotWithShape="1">
            <a:blip r:embed="rId4">
              <a:alphaModFix/>
            </a:blip>
            <a:srcRect l="17266" t="-5105" b="64000"/>
            <a:stretch/>
          </p:blipFill>
          <p:spPr>
            <a:xfrm rot="-5400000">
              <a:off x="7131375" y="3170050"/>
              <a:ext cx="2751375" cy="1273825"/>
            </a:xfrm>
            <a:prstGeom prst="rect">
              <a:avLst/>
            </a:prstGeom>
            <a:noFill/>
            <a:ln>
              <a:noFill/>
            </a:ln>
          </p:spPr>
        </p:pic>
        <p:pic>
          <p:nvPicPr>
            <p:cNvPr id="447" name="Google Shape;447;p37"/>
            <p:cNvPicPr preferRelativeResize="0"/>
            <p:nvPr/>
          </p:nvPicPr>
          <p:blipFill rotWithShape="1">
            <a:blip r:embed="rId5">
              <a:alphaModFix/>
            </a:blip>
            <a:srcRect l="11254" r="13011" b="50881"/>
            <a:stretch/>
          </p:blipFill>
          <p:spPr>
            <a:xfrm rot="-5400000">
              <a:off x="7662509" y="1721936"/>
              <a:ext cx="1905760" cy="1057172"/>
            </a:xfrm>
            <a:prstGeom prst="rect">
              <a:avLst/>
            </a:prstGeom>
            <a:noFill/>
            <a:ln>
              <a:noFill/>
            </a:ln>
          </p:spPr>
        </p:pic>
        <p:pic>
          <p:nvPicPr>
            <p:cNvPr id="448" name="Google Shape;448;p37"/>
            <p:cNvPicPr preferRelativeResize="0"/>
            <p:nvPr/>
          </p:nvPicPr>
          <p:blipFill rotWithShape="1">
            <a:blip r:embed="rId4">
              <a:alphaModFix/>
            </a:blip>
            <a:srcRect l="57583" t="1038" r="12099" b="47015"/>
            <a:stretch/>
          </p:blipFill>
          <p:spPr>
            <a:xfrm rot="-5400000">
              <a:off x="7252225" y="3251753"/>
              <a:ext cx="1457151" cy="2326350"/>
            </a:xfrm>
            <a:prstGeom prst="rect">
              <a:avLst/>
            </a:prstGeom>
            <a:noFill/>
            <a:ln>
              <a:noFill/>
            </a:ln>
          </p:spPr>
        </p:pic>
        <p:pic>
          <p:nvPicPr>
            <p:cNvPr id="449" name="Google Shape;449;p37"/>
            <p:cNvPicPr preferRelativeResize="0"/>
            <p:nvPr/>
          </p:nvPicPr>
          <p:blipFill rotWithShape="1">
            <a:blip r:embed="rId6">
              <a:alphaModFix/>
            </a:blip>
            <a:srcRect b="50443"/>
            <a:stretch/>
          </p:blipFill>
          <p:spPr>
            <a:xfrm rot="-5400000">
              <a:off x="8463824" y="3592096"/>
              <a:ext cx="930577" cy="429725"/>
            </a:xfrm>
            <a:prstGeom prst="rect">
              <a:avLst/>
            </a:prstGeom>
            <a:noFill/>
            <a:ln>
              <a:noFill/>
            </a:ln>
          </p:spPr>
        </p:pic>
        <p:pic>
          <p:nvPicPr>
            <p:cNvPr id="450" name="Google Shape;450;p37"/>
            <p:cNvPicPr preferRelativeResize="0"/>
            <p:nvPr/>
          </p:nvPicPr>
          <p:blipFill rotWithShape="1">
            <a:blip r:embed="rId6">
              <a:alphaModFix/>
            </a:blip>
            <a:srcRect b="50443"/>
            <a:stretch/>
          </p:blipFill>
          <p:spPr>
            <a:xfrm rot="-5400000">
              <a:off x="8178413" y="4041863"/>
              <a:ext cx="1321100" cy="610075"/>
            </a:xfrm>
            <a:prstGeom prst="rect">
              <a:avLst/>
            </a:prstGeom>
            <a:noFill/>
            <a:ln>
              <a:noFill/>
            </a:ln>
          </p:spPr>
        </p:pic>
      </p:grpSp>
      <p:grpSp>
        <p:nvGrpSpPr>
          <p:cNvPr id="451" name="Google Shape;451;p37"/>
          <p:cNvGrpSpPr/>
          <p:nvPr/>
        </p:nvGrpSpPr>
        <p:grpSpPr>
          <a:xfrm>
            <a:off x="1" y="-35"/>
            <a:ext cx="3268092" cy="3986387"/>
            <a:chOff x="-52973" y="-32"/>
            <a:chExt cx="2858723" cy="3487042"/>
          </a:xfrm>
        </p:grpSpPr>
        <p:pic>
          <p:nvPicPr>
            <p:cNvPr id="452" name="Google Shape;452;p37"/>
            <p:cNvPicPr preferRelativeResize="0"/>
            <p:nvPr/>
          </p:nvPicPr>
          <p:blipFill rotWithShape="1">
            <a:blip r:embed="rId4">
              <a:alphaModFix/>
            </a:blip>
            <a:srcRect t="4102" b="50813"/>
            <a:stretch/>
          </p:blipFill>
          <p:spPr>
            <a:xfrm rot="5400000" flipH="1">
              <a:off x="-1036293" y="1011032"/>
              <a:ext cx="3487035" cy="1464923"/>
            </a:xfrm>
            <a:prstGeom prst="rect">
              <a:avLst/>
            </a:prstGeom>
            <a:noFill/>
            <a:ln>
              <a:noFill/>
            </a:ln>
          </p:spPr>
        </p:pic>
        <p:pic>
          <p:nvPicPr>
            <p:cNvPr id="453" name="Google Shape;453;p37"/>
            <p:cNvPicPr preferRelativeResize="0"/>
            <p:nvPr/>
          </p:nvPicPr>
          <p:blipFill rotWithShape="1">
            <a:blip r:embed="rId4">
              <a:alphaModFix/>
            </a:blip>
            <a:srcRect l="5516" t="-5104" r="37551" b="30035"/>
            <a:stretch/>
          </p:blipFill>
          <p:spPr>
            <a:xfrm rot="5400000" flipH="1">
              <a:off x="213027" y="-261194"/>
              <a:ext cx="2326757" cy="2858688"/>
            </a:xfrm>
            <a:prstGeom prst="rect">
              <a:avLst/>
            </a:prstGeom>
            <a:noFill/>
            <a:ln>
              <a:noFill/>
            </a:ln>
          </p:spPr>
        </p:pic>
        <p:pic>
          <p:nvPicPr>
            <p:cNvPr id="454" name="Google Shape;454;p37"/>
            <p:cNvPicPr preferRelativeResize="0"/>
            <p:nvPr/>
          </p:nvPicPr>
          <p:blipFill rotWithShape="1">
            <a:blip r:embed="rId4">
              <a:alphaModFix/>
            </a:blip>
            <a:srcRect l="5517" t="-5104" b="30035"/>
            <a:stretch/>
          </p:blipFill>
          <p:spPr>
            <a:xfrm rot="5400000" flipH="1">
              <a:off x="-373534" y="716351"/>
              <a:ext cx="2469720" cy="1828595"/>
            </a:xfrm>
            <a:prstGeom prst="rect">
              <a:avLst/>
            </a:prstGeom>
            <a:noFill/>
            <a:ln>
              <a:noFill/>
            </a:ln>
          </p:spPr>
        </p:pic>
        <p:pic>
          <p:nvPicPr>
            <p:cNvPr id="455" name="Google Shape;455;p37"/>
            <p:cNvPicPr preferRelativeResize="0"/>
            <p:nvPr/>
          </p:nvPicPr>
          <p:blipFill rotWithShape="1">
            <a:blip r:embed="rId4">
              <a:alphaModFix/>
            </a:blip>
            <a:srcRect t="4102" b="50813"/>
            <a:stretch/>
          </p:blipFill>
          <p:spPr>
            <a:xfrm rot="5400000" flipH="1">
              <a:off x="-762517" y="729513"/>
              <a:ext cx="2516261" cy="1057172"/>
            </a:xfrm>
            <a:prstGeom prst="rect">
              <a:avLst/>
            </a:prstGeom>
            <a:noFill/>
            <a:ln>
              <a:noFill/>
            </a:ln>
          </p:spPr>
        </p:pic>
        <p:pic>
          <p:nvPicPr>
            <p:cNvPr id="456" name="Google Shape;456;p37"/>
            <p:cNvPicPr preferRelativeResize="0"/>
            <p:nvPr/>
          </p:nvPicPr>
          <p:blipFill rotWithShape="1">
            <a:blip r:embed="rId4">
              <a:alphaModFix/>
            </a:blip>
            <a:srcRect l="5518" t="-5104" r="50852" b="30035"/>
            <a:stretch/>
          </p:blipFill>
          <p:spPr>
            <a:xfrm rot="5400000" flipH="1">
              <a:off x="335217" y="7616"/>
              <a:ext cx="1286629" cy="2062998"/>
            </a:xfrm>
            <a:prstGeom prst="rect">
              <a:avLst/>
            </a:prstGeom>
            <a:noFill/>
            <a:ln>
              <a:noFill/>
            </a:ln>
          </p:spPr>
        </p:pic>
        <p:pic>
          <p:nvPicPr>
            <p:cNvPr id="457" name="Google Shape;457;p37"/>
            <p:cNvPicPr preferRelativeResize="0"/>
            <p:nvPr/>
          </p:nvPicPr>
          <p:blipFill rotWithShape="1">
            <a:blip r:embed="rId6">
              <a:alphaModFix/>
            </a:blip>
            <a:srcRect b="50443"/>
            <a:stretch/>
          </p:blipFill>
          <p:spPr>
            <a:xfrm rot="5400000" flipH="1">
              <a:off x="-483904" y="430917"/>
              <a:ext cx="1601443" cy="739569"/>
            </a:xfrm>
            <a:prstGeom prst="rect">
              <a:avLst/>
            </a:prstGeom>
            <a:noFill/>
            <a:ln>
              <a:noFill/>
            </a:ln>
          </p:spPr>
        </p:pic>
        <p:pic>
          <p:nvPicPr>
            <p:cNvPr id="458" name="Google Shape;458;p37"/>
            <p:cNvPicPr preferRelativeResize="0"/>
            <p:nvPr/>
          </p:nvPicPr>
          <p:blipFill rotWithShape="1">
            <a:blip r:embed="rId6">
              <a:alphaModFix/>
            </a:blip>
            <a:srcRect b="50443"/>
            <a:stretch/>
          </p:blipFill>
          <p:spPr>
            <a:xfrm rot="5400000" flipH="1">
              <a:off x="177810" y="430917"/>
              <a:ext cx="1601443" cy="739569"/>
            </a:xfrm>
            <a:prstGeom prst="rect">
              <a:avLst/>
            </a:prstGeom>
            <a:noFill/>
            <a:ln>
              <a:noFill/>
            </a:ln>
          </p:spPr>
        </p:pic>
        <p:pic>
          <p:nvPicPr>
            <p:cNvPr id="459" name="Google Shape;459;p37"/>
            <p:cNvPicPr preferRelativeResize="0"/>
            <p:nvPr/>
          </p:nvPicPr>
          <p:blipFill rotWithShape="1">
            <a:blip r:embed="rId5">
              <a:alphaModFix/>
            </a:blip>
            <a:srcRect l="11254" r="13011" b="50881"/>
            <a:stretch/>
          </p:blipFill>
          <p:spPr>
            <a:xfrm rot="5400000" flipH="1">
              <a:off x="-400940" y="1132844"/>
              <a:ext cx="1562921" cy="866988"/>
            </a:xfrm>
            <a:prstGeom prst="rect">
              <a:avLst/>
            </a:prstGeom>
            <a:noFill/>
            <a:ln>
              <a:noFill/>
            </a:ln>
          </p:spPr>
        </p:pic>
      </p:grpSp>
      <p:sp>
        <p:nvSpPr>
          <p:cNvPr id="21" name="ZoneTexte 20">
            <a:extLst>
              <a:ext uri="{FF2B5EF4-FFF2-40B4-BE49-F238E27FC236}">
                <a16:creationId xmlns:a16="http://schemas.microsoft.com/office/drawing/2014/main" id="{2C7927CE-AA38-4CEA-A38E-C9E97CF3F854}"/>
              </a:ext>
            </a:extLst>
          </p:cNvPr>
          <p:cNvSpPr txBox="1"/>
          <p:nvPr/>
        </p:nvSpPr>
        <p:spPr>
          <a:xfrm>
            <a:off x="595975" y="1815491"/>
            <a:ext cx="7793264" cy="2036968"/>
          </a:xfrm>
          <a:prstGeom prst="rect">
            <a:avLst/>
          </a:prstGeom>
          <a:noFill/>
        </p:spPr>
        <p:txBody>
          <a:bodyPr wrap="square" rtlCol="0">
            <a:spAutoFit/>
          </a:bodyPr>
          <a:lstStyle/>
          <a:p>
            <a:pPr algn="r">
              <a:lnSpc>
                <a:spcPct val="150000"/>
              </a:lnSpc>
              <a:buClr>
                <a:schemeClr val="dk1"/>
              </a:buClr>
              <a:buSzPts val="1200"/>
            </a:pPr>
            <a:r>
              <a:rPr lang="fr-FR" b="1" dirty="0">
                <a:solidFill>
                  <a:schemeClr val="bg2">
                    <a:lumMod val="90000"/>
                    <a:lumOff val="10000"/>
                  </a:schemeClr>
                </a:solidFill>
              </a:rPr>
              <a:t>…Les jeunes femmes dans le marché du travail</a:t>
            </a:r>
          </a:p>
          <a:p>
            <a:pPr algn="just">
              <a:lnSpc>
                <a:spcPct val="150000"/>
              </a:lnSpc>
              <a:buClr>
                <a:schemeClr val="dk1"/>
              </a:buClr>
              <a:buSzPts val="1200"/>
            </a:pPr>
            <a:r>
              <a:rPr lang="fr-FR" sz="1700" kern="0" dirty="0">
                <a:latin typeface="Tahoma" panose="020B0604030504040204" pitchFamily="34" charset="0"/>
                <a:ea typeface="Tahoma" panose="020B0604030504040204" pitchFamily="34" charset="0"/>
                <a:cs typeface="Tahoma" panose="020B0604030504040204" pitchFamily="34" charset="0"/>
              </a:rPr>
              <a:t>Si l’on observe, désormais une certaine dynamique de diversification des parcours professionnels des jeunes femmes, longtemps majoritairement cantonnées au secteur primaire, pourtant des disparité</a:t>
            </a:r>
            <a:r>
              <a:rPr lang="en-US" sz="1700" kern="0" dirty="0">
                <a:latin typeface="Tahoma" panose="020B0604030504040204" pitchFamily="34" charset="0"/>
                <a:ea typeface="Tahoma" panose="020B0604030504040204" pitchFamily="34" charset="0"/>
                <a:cs typeface="Tahoma" panose="020B0604030504040204" pitchFamily="34" charset="0"/>
              </a:rPr>
              <a:t>s </a:t>
            </a:r>
            <a:r>
              <a:rPr lang="en-US" sz="1700" kern="0" dirty="0" err="1">
                <a:latin typeface="Tahoma" panose="020B0604030504040204" pitchFamily="34" charset="0"/>
                <a:ea typeface="Tahoma" panose="020B0604030504040204" pitchFamily="34" charset="0"/>
                <a:cs typeface="Tahoma" panose="020B0604030504040204" pitchFamily="34" charset="0"/>
              </a:rPr>
              <a:t>restent</a:t>
            </a:r>
            <a:r>
              <a:rPr lang="en-US" sz="1700" kern="0" dirty="0">
                <a:latin typeface="Tahoma" panose="020B0604030504040204" pitchFamily="34" charset="0"/>
                <a:ea typeface="Tahoma" panose="020B0604030504040204" pitchFamily="34" charset="0"/>
                <a:cs typeface="Tahoma" panose="020B0604030504040204" pitchFamily="34" charset="0"/>
              </a:rPr>
              <a:t> perceptible, </a:t>
            </a:r>
            <a:r>
              <a:rPr lang="en-US" sz="1700" kern="0" dirty="0" err="1">
                <a:latin typeface="Tahoma" panose="020B0604030504040204" pitchFamily="34" charset="0"/>
                <a:ea typeface="Tahoma" panose="020B0604030504040204" pitchFamily="34" charset="0"/>
                <a:cs typeface="Tahoma" panose="020B0604030504040204" pitchFamily="34" charset="0"/>
              </a:rPr>
              <a:t>notamment</a:t>
            </a:r>
            <a:r>
              <a:rPr lang="en-US" sz="1700" kern="0" dirty="0">
                <a:latin typeface="Tahoma" panose="020B0604030504040204" pitchFamily="34" charset="0"/>
                <a:ea typeface="Tahoma" panose="020B0604030504040204" pitchFamily="34" charset="0"/>
                <a:cs typeface="Tahoma" panose="020B0604030504040204" pitchFamily="34" charset="0"/>
              </a:rPr>
              <a:t> dans </a:t>
            </a:r>
            <a:r>
              <a:rPr lang="en-US" sz="1700" kern="0" dirty="0" err="1">
                <a:latin typeface="Tahoma" panose="020B0604030504040204" pitchFamily="34" charset="0"/>
                <a:ea typeface="Tahoma" panose="020B0604030504040204" pitchFamily="34" charset="0"/>
                <a:cs typeface="Tahoma" panose="020B0604030504040204" pitchFamily="34" charset="0"/>
              </a:rPr>
              <a:t>l’allocation</a:t>
            </a:r>
            <a:r>
              <a:rPr lang="en-US" sz="1700" kern="0" dirty="0">
                <a:latin typeface="Tahoma" panose="020B0604030504040204" pitchFamily="34" charset="0"/>
                <a:ea typeface="Tahoma" panose="020B0604030504040204" pitchFamily="34" charset="0"/>
                <a:cs typeface="Tahoma" panose="020B0604030504040204" pitchFamily="34" charset="0"/>
              </a:rPr>
              <a:t> de la main d’oeuvre entre les </a:t>
            </a:r>
            <a:r>
              <a:rPr lang="en-US" sz="1700" kern="0" dirty="0" err="1">
                <a:latin typeface="Tahoma" panose="020B0604030504040204" pitchFamily="34" charset="0"/>
                <a:ea typeface="Tahoma" panose="020B0604030504040204" pitchFamily="34" charset="0"/>
                <a:cs typeface="Tahoma" panose="020B0604030504040204" pitchFamily="34" charset="0"/>
              </a:rPr>
              <a:t>secteurs</a:t>
            </a:r>
            <a:r>
              <a:rPr lang="en-US" sz="1700" kern="0" dirty="0">
                <a:latin typeface="Tahoma" panose="020B0604030504040204" pitchFamily="34" charset="0"/>
                <a:ea typeface="Tahoma" panose="020B0604030504040204" pitchFamily="34" charset="0"/>
                <a:cs typeface="Tahoma" panose="020B0604030504040204" pitchFamily="34" charset="0"/>
              </a:rPr>
              <a:t>.</a:t>
            </a:r>
            <a:endParaRPr lang="fr-FR" sz="1700" kern="0" dirty="0">
              <a:latin typeface="Tahoma" panose="020B0604030504040204" pitchFamily="34" charset="0"/>
              <a:ea typeface="Tahoma" panose="020B0604030504040204" pitchFamily="34" charset="0"/>
              <a:cs typeface="Tahoma" panose="020B0604030504040204" pitchFamily="34" charset="0"/>
            </a:endParaRPr>
          </a:p>
        </p:txBody>
      </p:sp>
      <p:sp>
        <p:nvSpPr>
          <p:cNvPr id="24" name="TextBox 8">
            <a:extLst>
              <a:ext uri="{FF2B5EF4-FFF2-40B4-BE49-F238E27FC236}">
                <a16:creationId xmlns:a16="http://schemas.microsoft.com/office/drawing/2014/main" id="{99824EFB-979D-4881-9818-5524C615D684}"/>
              </a:ext>
            </a:extLst>
          </p:cNvPr>
          <p:cNvSpPr txBox="1"/>
          <p:nvPr/>
        </p:nvSpPr>
        <p:spPr>
          <a:xfrm>
            <a:off x="3417903" y="666941"/>
            <a:ext cx="3915052" cy="402482"/>
          </a:xfrm>
          <a:prstGeom prst="rect">
            <a:avLst/>
          </a:prstGeom>
        </p:spPr>
        <p:txBody>
          <a:bodyPr wrap="square" lIns="0" tIns="0" rIns="0" bIns="0" rtlCol="0" anchor="t">
            <a:spAutoFit/>
          </a:bodyPr>
          <a:lstStyle/>
          <a:p>
            <a:pPr defTabSz="609630">
              <a:lnSpc>
                <a:spcPts val="3067"/>
              </a:lnSpc>
            </a:pPr>
            <a:r>
              <a:rPr lang="en-US" sz="3600" b="1" dirty="0">
                <a:solidFill>
                  <a:schemeClr val="bg2"/>
                </a:solidFill>
                <a:latin typeface="Playfair Display"/>
                <a:sym typeface="Playfair Display"/>
              </a:rPr>
              <a:t>Introduction (2/2)</a:t>
            </a:r>
          </a:p>
        </p:txBody>
      </p:sp>
      <p:grpSp>
        <p:nvGrpSpPr>
          <p:cNvPr id="25" name="Group 2">
            <a:extLst>
              <a:ext uri="{FF2B5EF4-FFF2-40B4-BE49-F238E27FC236}">
                <a16:creationId xmlns:a16="http://schemas.microsoft.com/office/drawing/2014/main" id="{885E8C4A-2379-418C-A869-0C3990D606F5}"/>
              </a:ext>
            </a:extLst>
          </p:cNvPr>
          <p:cNvGrpSpPr/>
          <p:nvPr/>
        </p:nvGrpSpPr>
        <p:grpSpPr>
          <a:xfrm>
            <a:off x="3086064" y="1160928"/>
            <a:ext cx="610215" cy="53977"/>
            <a:chOff x="0" y="0"/>
            <a:chExt cx="241073" cy="21324"/>
          </a:xfrm>
        </p:grpSpPr>
        <p:sp>
          <p:nvSpPr>
            <p:cNvPr id="26" name="Freeform 3">
              <a:extLst>
                <a:ext uri="{FF2B5EF4-FFF2-40B4-BE49-F238E27FC236}">
                  <a16:creationId xmlns:a16="http://schemas.microsoft.com/office/drawing/2014/main" id="{9E20B15E-6BC4-474E-A8BC-015963D7891C}"/>
                </a:ext>
              </a:extLst>
            </p:cNvPr>
            <p:cNvSpPr/>
            <p:nvPr/>
          </p:nvSpPr>
          <p:spPr>
            <a:xfrm>
              <a:off x="0" y="0"/>
              <a:ext cx="241073" cy="21324"/>
            </a:xfrm>
            <a:custGeom>
              <a:avLst/>
              <a:gdLst/>
              <a:ahLst/>
              <a:cxnLst/>
              <a:rect l="l" t="t" r="r" b="b"/>
              <a:pathLst>
                <a:path w="241073" h="21324">
                  <a:moveTo>
                    <a:pt x="0" y="0"/>
                  </a:moveTo>
                  <a:lnTo>
                    <a:pt x="241073" y="0"/>
                  </a:lnTo>
                  <a:lnTo>
                    <a:pt x="241073" y="21324"/>
                  </a:lnTo>
                  <a:lnTo>
                    <a:pt x="0" y="21324"/>
                  </a:lnTo>
                  <a:close/>
                </a:path>
              </a:pathLst>
            </a:custGeom>
            <a:solidFill>
              <a:srgbClr val="CD8E81"/>
            </a:solidFill>
          </p:spPr>
        </p:sp>
        <p:sp>
          <p:nvSpPr>
            <p:cNvPr id="27" name="TextBox 4">
              <a:extLst>
                <a:ext uri="{FF2B5EF4-FFF2-40B4-BE49-F238E27FC236}">
                  <a16:creationId xmlns:a16="http://schemas.microsoft.com/office/drawing/2014/main" id="{538FD0BD-E4A2-408E-9793-973A88A3AA1E}"/>
                </a:ext>
              </a:extLst>
            </p:cNvPr>
            <p:cNvSpPr txBox="1"/>
            <p:nvPr/>
          </p:nvSpPr>
          <p:spPr>
            <a:xfrm>
              <a:off x="0" y="-38100"/>
              <a:ext cx="241073" cy="59424"/>
            </a:xfrm>
            <a:prstGeom prst="rect">
              <a:avLst/>
            </a:prstGeom>
          </p:spPr>
          <p:txBody>
            <a:bodyPr lIns="33867" tIns="33867" rIns="33867" bIns="33867" rtlCol="0" anchor="ctr"/>
            <a:lstStyle/>
            <a:p>
              <a:pPr algn="ctr" defTabSz="609630">
                <a:lnSpc>
                  <a:spcPts val="1773"/>
                </a:lnSpc>
              </a:pPr>
              <a:endParaRPr sz="1200">
                <a:solidFill>
                  <a:schemeClr val="tx2">
                    <a:lumMod val="75000"/>
                  </a:schemeClr>
                </a:solidFill>
                <a:latin typeface="Calibri"/>
              </a:endParaRPr>
            </a:p>
          </p:txBody>
        </p:sp>
      </p:grpSp>
      <p:grpSp>
        <p:nvGrpSpPr>
          <p:cNvPr id="38" name="Groupe 37">
            <a:extLst>
              <a:ext uri="{FF2B5EF4-FFF2-40B4-BE49-F238E27FC236}">
                <a16:creationId xmlns:a16="http://schemas.microsoft.com/office/drawing/2014/main" id="{3A911F06-7822-442F-BBFC-4A6834415982}"/>
              </a:ext>
            </a:extLst>
          </p:cNvPr>
          <p:cNvGrpSpPr/>
          <p:nvPr/>
        </p:nvGrpSpPr>
        <p:grpSpPr>
          <a:xfrm>
            <a:off x="8750174" y="81278"/>
            <a:ext cx="1890894" cy="371188"/>
            <a:chOff x="9559831" y="360837"/>
            <a:chExt cx="1890894" cy="371188"/>
          </a:xfrm>
        </p:grpSpPr>
        <p:grpSp>
          <p:nvGrpSpPr>
            <p:cNvPr id="39" name="Google Shape;462;p30">
              <a:extLst>
                <a:ext uri="{FF2B5EF4-FFF2-40B4-BE49-F238E27FC236}">
                  <a16:creationId xmlns:a16="http://schemas.microsoft.com/office/drawing/2014/main" id="{8F6FE6B9-5240-4C59-AB42-FB271CC4C324}"/>
                </a:ext>
              </a:extLst>
            </p:cNvPr>
            <p:cNvGrpSpPr/>
            <p:nvPr/>
          </p:nvGrpSpPr>
          <p:grpSpPr>
            <a:xfrm>
              <a:off x="9559831" y="360837"/>
              <a:ext cx="1309796" cy="257750"/>
              <a:chOff x="-6337521" y="4362225"/>
              <a:chExt cx="1309796" cy="257750"/>
            </a:xfrm>
            <a:solidFill>
              <a:srgbClr val="F6B800"/>
            </a:solidFill>
          </p:grpSpPr>
          <p:sp>
            <p:nvSpPr>
              <p:cNvPr id="51" name="Google Shape;463;p30">
                <a:extLst>
                  <a:ext uri="{FF2B5EF4-FFF2-40B4-BE49-F238E27FC236}">
                    <a16:creationId xmlns:a16="http://schemas.microsoft.com/office/drawing/2014/main" id="{D595C9DE-5B56-4CE4-B1D1-AA69CBDB0209}"/>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464;p30">
                <a:extLst>
                  <a:ext uri="{FF2B5EF4-FFF2-40B4-BE49-F238E27FC236}">
                    <a16:creationId xmlns:a16="http://schemas.microsoft.com/office/drawing/2014/main" id="{57BA976E-7CB9-4160-AF02-CAA46A33BBA0}"/>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5;p30">
                <a:extLst>
                  <a:ext uri="{FF2B5EF4-FFF2-40B4-BE49-F238E27FC236}">
                    <a16:creationId xmlns:a16="http://schemas.microsoft.com/office/drawing/2014/main" id="{E0BA7D70-CC4F-4060-B681-18BC20BA1194}"/>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66;p30">
                <a:extLst>
                  <a:ext uri="{FF2B5EF4-FFF2-40B4-BE49-F238E27FC236}">
                    <a16:creationId xmlns:a16="http://schemas.microsoft.com/office/drawing/2014/main" id="{7EC468FE-BB5E-4B92-A453-85DBDE61AE53}"/>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67;p30">
                <a:extLst>
                  <a:ext uri="{FF2B5EF4-FFF2-40B4-BE49-F238E27FC236}">
                    <a16:creationId xmlns:a16="http://schemas.microsoft.com/office/drawing/2014/main" id="{57D6B868-5FFC-4BC1-8A0F-5703FF825F25}"/>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68;p30">
                <a:extLst>
                  <a:ext uri="{FF2B5EF4-FFF2-40B4-BE49-F238E27FC236}">
                    <a16:creationId xmlns:a16="http://schemas.microsoft.com/office/drawing/2014/main" id="{34493BEF-4382-4602-A6CB-97758CC89ABA}"/>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469;p30">
                <a:extLst>
                  <a:ext uri="{FF2B5EF4-FFF2-40B4-BE49-F238E27FC236}">
                    <a16:creationId xmlns:a16="http://schemas.microsoft.com/office/drawing/2014/main" id="{695F7B2F-C4FF-4528-93DB-8F4D0A480794}"/>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470;p30">
                <a:extLst>
                  <a:ext uri="{FF2B5EF4-FFF2-40B4-BE49-F238E27FC236}">
                    <a16:creationId xmlns:a16="http://schemas.microsoft.com/office/drawing/2014/main" id="{B5EFCEE7-3AC5-41BE-B5C1-1144DBAFF0D9}"/>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471;p30">
                <a:extLst>
                  <a:ext uri="{FF2B5EF4-FFF2-40B4-BE49-F238E27FC236}">
                    <a16:creationId xmlns:a16="http://schemas.microsoft.com/office/drawing/2014/main" id="{ED21AA85-1BEB-40D7-9D2A-B5D29D197182}"/>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472;p30">
                <a:extLst>
                  <a:ext uri="{FF2B5EF4-FFF2-40B4-BE49-F238E27FC236}">
                    <a16:creationId xmlns:a16="http://schemas.microsoft.com/office/drawing/2014/main" id="{3DA56270-9711-435B-8D51-FFC7DF60C86C}"/>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62;p30">
              <a:extLst>
                <a:ext uri="{FF2B5EF4-FFF2-40B4-BE49-F238E27FC236}">
                  <a16:creationId xmlns:a16="http://schemas.microsoft.com/office/drawing/2014/main" id="{E6CC17B0-AEB9-48D5-A596-3B5964640D49}"/>
                </a:ext>
              </a:extLst>
            </p:cNvPr>
            <p:cNvGrpSpPr/>
            <p:nvPr/>
          </p:nvGrpSpPr>
          <p:grpSpPr>
            <a:xfrm>
              <a:off x="10140929" y="474275"/>
              <a:ext cx="1309796" cy="257750"/>
              <a:chOff x="-6337521" y="4362225"/>
              <a:chExt cx="1309796" cy="257750"/>
            </a:xfrm>
            <a:solidFill>
              <a:schemeClr val="bg2"/>
            </a:solidFill>
          </p:grpSpPr>
          <p:sp>
            <p:nvSpPr>
              <p:cNvPr id="41" name="Google Shape;463;p30">
                <a:extLst>
                  <a:ext uri="{FF2B5EF4-FFF2-40B4-BE49-F238E27FC236}">
                    <a16:creationId xmlns:a16="http://schemas.microsoft.com/office/drawing/2014/main" id="{4F9DA038-2683-4E20-8FFA-BEA5A804D641}"/>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4;p30">
                <a:extLst>
                  <a:ext uri="{FF2B5EF4-FFF2-40B4-BE49-F238E27FC236}">
                    <a16:creationId xmlns:a16="http://schemas.microsoft.com/office/drawing/2014/main" id="{5F74F439-0BCF-4285-9DA1-A5FFF0B254D0}"/>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5;p30">
                <a:extLst>
                  <a:ext uri="{FF2B5EF4-FFF2-40B4-BE49-F238E27FC236}">
                    <a16:creationId xmlns:a16="http://schemas.microsoft.com/office/drawing/2014/main" id="{8FDE892C-4C2D-482B-8614-9E52E3D5196A}"/>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6;p30">
                <a:extLst>
                  <a:ext uri="{FF2B5EF4-FFF2-40B4-BE49-F238E27FC236}">
                    <a16:creationId xmlns:a16="http://schemas.microsoft.com/office/drawing/2014/main" id="{3808546D-9689-4702-A644-B7582F1D0395}"/>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7;p30">
                <a:extLst>
                  <a:ext uri="{FF2B5EF4-FFF2-40B4-BE49-F238E27FC236}">
                    <a16:creationId xmlns:a16="http://schemas.microsoft.com/office/drawing/2014/main" id="{9ED6A85E-EE31-4C97-9248-0956B45F22C4}"/>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8;p30">
                <a:extLst>
                  <a:ext uri="{FF2B5EF4-FFF2-40B4-BE49-F238E27FC236}">
                    <a16:creationId xmlns:a16="http://schemas.microsoft.com/office/drawing/2014/main" id="{B286CF17-F005-4EB2-A95F-353988B74931}"/>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9;p30">
                <a:extLst>
                  <a:ext uri="{FF2B5EF4-FFF2-40B4-BE49-F238E27FC236}">
                    <a16:creationId xmlns:a16="http://schemas.microsoft.com/office/drawing/2014/main" id="{EBA96E06-9235-45C8-8998-E170ABFE7705}"/>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70;p30">
                <a:extLst>
                  <a:ext uri="{FF2B5EF4-FFF2-40B4-BE49-F238E27FC236}">
                    <a16:creationId xmlns:a16="http://schemas.microsoft.com/office/drawing/2014/main" id="{0DE766F0-8C8A-4453-B00F-4ED5995957C7}"/>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1;p30">
                <a:extLst>
                  <a:ext uri="{FF2B5EF4-FFF2-40B4-BE49-F238E27FC236}">
                    <a16:creationId xmlns:a16="http://schemas.microsoft.com/office/drawing/2014/main" id="{46572205-C217-4191-A095-18D0D439B3E6}"/>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2;p30">
                <a:extLst>
                  <a:ext uri="{FF2B5EF4-FFF2-40B4-BE49-F238E27FC236}">
                    <a16:creationId xmlns:a16="http://schemas.microsoft.com/office/drawing/2014/main" id="{ABF11A03-D248-4442-A95F-50E209F12B5D}"/>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1" name="Groupe 60">
            <a:extLst>
              <a:ext uri="{FF2B5EF4-FFF2-40B4-BE49-F238E27FC236}">
                <a16:creationId xmlns:a16="http://schemas.microsoft.com/office/drawing/2014/main" id="{78ADC547-0111-4572-8197-E77283E907B2}"/>
              </a:ext>
            </a:extLst>
          </p:cNvPr>
          <p:cNvGrpSpPr/>
          <p:nvPr/>
        </p:nvGrpSpPr>
        <p:grpSpPr>
          <a:xfrm>
            <a:off x="8008839" y="6382916"/>
            <a:ext cx="1890894" cy="371188"/>
            <a:chOff x="9559831" y="360837"/>
            <a:chExt cx="1890894" cy="371188"/>
          </a:xfrm>
        </p:grpSpPr>
        <p:grpSp>
          <p:nvGrpSpPr>
            <p:cNvPr id="62" name="Google Shape;462;p30">
              <a:extLst>
                <a:ext uri="{FF2B5EF4-FFF2-40B4-BE49-F238E27FC236}">
                  <a16:creationId xmlns:a16="http://schemas.microsoft.com/office/drawing/2014/main" id="{4D5C366B-DE7C-4A57-811B-1687F8D9C281}"/>
                </a:ext>
              </a:extLst>
            </p:cNvPr>
            <p:cNvGrpSpPr/>
            <p:nvPr/>
          </p:nvGrpSpPr>
          <p:grpSpPr>
            <a:xfrm>
              <a:off x="9559831" y="360837"/>
              <a:ext cx="1309796" cy="257750"/>
              <a:chOff x="-6337521" y="4362225"/>
              <a:chExt cx="1309796" cy="257750"/>
            </a:xfrm>
            <a:solidFill>
              <a:srgbClr val="F6B800"/>
            </a:solidFill>
          </p:grpSpPr>
          <p:sp>
            <p:nvSpPr>
              <p:cNvPr id="74" name="Google Shape;463;p30">
                <a:extLst>
                  <a:ext uri="{FF2B5EF4-FFF2-40B4-BE49-F238E27FC236}">
                    <a16:creationId xmlns:a16="http://schemas.microsoft.com/office/drawing/2014/main" id="{95CA2AF3-B912-4837-B767-D12B74FFB843}"/>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464;p30">
                <a:extLst>
                  <a:ext uri="{FF2B5EF4-FFF2-40B4-BE49-F238E27FC236}">
                    <a16:creationId xmlns:a16="http://schemas.microsoft.com/office/drawing/2014/main" id="{7AD78DED-C45D-4EA4-942E-B5725E17EC78}"/>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465;p30">
                <a:extLst>
                  <a:ext uri="{FF2B5EF4-FFF2-40B4-BE49-F238E27FC236}">
                    <a16:creationId xmlns:a16="http://schemas.microsoft.com/office/drawing/2014/main" id="{2DC41B85-AF59-4CA1-AC6E-1CF2558D68F2}"/>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466;p30">
                <a:extLst>
                  <a:ext uri="{FF2B5EF4-FFF2-40B4-BE49-F238E27FC236}">
                    <a16:creationId xmlns:a16="http://schemas.microsoft.com/office/drawing/2014/main" id="{BB959F1B-9CD5-4C58-8884-F2A0DB0F65AE}"/>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467;p30">
                <a:extLst>
                  <a:ext uri="{FF2B5EF4-FFF2-40B4-BE49-F238E27FC236}">
                    <a16:creationId xmlns:a16="http://schemas.microsoft.com/office/drawing/2014/main" id="{CB6B741C-62C0-4C80-AA60-A175FB2556B3}"/>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468;p30">
                <a:extLst>
                  <a:ext uri="{FF2B5EF4-FFF2-40B4-BE49-F238E27FC236}">
                    <a16:creationId xmlns:a16="http://schemas.microsoft.com/office/drawing/2014/main" id="{A7C830D0-6D3A-4521-8120-81712F5DD8BD}"/>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469;p30">
                <a:extLst>
                  <a:ext uri="{FF2B5EF4-FFF2-40B4-BE49-F238E27FC236}">
                    <a16:creationId xmlns:a16="http://schemas.microsoft.com/office/drawing/2014/main" id="{F891ABA9-C631-42D1-8587-1BE13CD58344}"/>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470;p30">
                <a:extLst>
                  <a:ext uri="{FF2B5EF4-FFF2-40B4-BE49-F238E27FC236}">
                    <a16:creationId xmlns:a16="http://schemas.microsoft.com/office/drawing/2014/main" id="{7DD91F2A-726B-4482-9935-B6C4D365A0A0}"/>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471;p30">
                <a:extLst>
                  <a:ext uri="{FF2B5EF4-FFF2-40B4-BE49-F238E27FC236}">
                    <a16:creationId xmlns:a16="http://schemas.microsoft.com/office/drawing/2014/main" id="{B4F96FD5-C57A-40C4-8449-26AB88C3EE30}"/>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472;p30">
                <a:extLst>
                  <a:ext uri="{FF2B5EF4-FFF2-40B4-BE49-F238E27FC236}">
                    <a16:creationId xmlns:a16="http://schemas.microsoft.com/office/drawing/2014/main" id="{48B27208-F974-4299-A7AB-16D110C17A74}"/>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 name="Google Shape;462;p30">
              <a:extLst>
                <a:ext uri="{FF2B5EF4-FFF2-40B4-BE49-F238E27FC236}">
                  <a16:creationId xmlns:a16="http://schemas.microsoft.com/office/drawing/2014/main" id="{454BA408-DD6D-434A-B5B3-850F36C984B4}"/>
                </a:ext>
              </a:extLst>
            </p:cNvPr>
            <p:cNvGrpSpPr/>
            <p:nvPr/>
          </p:nvGrpSpPr>
          <p:grpSpPr>
            <a:xfrm>
              <a:off x="10140929" y="474275"/>
              <a:ext cx="1309796" cy="257750"/>
              <a:chOff x="-6337521" y="4362225"/>
              <a:chExt cx="1309796" cy="257750"/>
            </a:xfrm>
            <a:solidFill>
              <a:schemeClr val="bg2"/>
            </a:solidFill>
          </p:grpSpPr>
          <p:sp>
            <p:nvSpPr>
              <p:cNvPr id="64" name="Google Shape;463;p30">
                <a:extLst>
                  <a:ext uri="{FF2B5EF4-FFF2-40B4-BE49-F238E27FC236}">
                    <a16:creationId xmlns:a16="http://schemas.microsoft.com/office/drawing/2014/main" id="{6B93FC72-5FD9-401A-867C-B5A9CBC7F307}"/>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464;p30">
                <a:extLst>
                  <a:ext uri="{FF2B5EF4-FFF2-40B4-BE49-F238E27FC236}">
                    <a16:creationId xmlns:a16="http://schemas.microsoft.com/office/drawing/2014/main" id="{22397973-49D0-4B1C-9575-031CF8C66149}"/>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465;p30">
                <a:extLst>
                  <a:ext uri="{FF2B5EF4-FFF2-40B4-BE49-F238E27FC236}">
                    <a16:creationId xmlns:a16="http://schemas.microsoft.com/office/drawing/2014/main" id="{69CCFF9B-1BE5-4207-8162-DF609E0AA331}"/>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466;p30">
                <a:extLst>
                  <a:ext uri="{FF2B5EF4-FFF2-40B4-BE49-F238E27FC236}">
                    <a16:creationId xmlns:a16="http://schemas.microsoft.com/office/drawing/2014/main" id="{BCB7480C-EF06-46BE-AB96-A5891F815576}"/>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467;p30">
                <a:extLst>
                  <a:ext uri="{FF2B5EF4-FFF2-40B4-BE49-F238E27FC236}">
                    <a16:creationId xmlns:a16="http://schemas.microsoft.com/office/drawing/2014/main" id="{D1B7D8EE-A5C0-415C-B046-30248B1435C9}"/>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468;p30">
                <a:extLst>
                  <a:ext uri="{FF2B5EF4-FFF2-40B4-BE49-F238E27FC236}">
                    <a16:creationId xmlns:a16="http://schemas.microsoft.com/office/drawing/2014/main" id="{84E5B41A-9FB4-4B1D-9A72-7749E10819A1}"/>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469;p30">
                <a:extLst>
                  <a:ext uri="{FF2B5EF4-FFF2-40B4-BE49-F238E27FC236}">
                    <a16:creationId xmlns:a16="http://schemas.microsoft.com/office/drawing/2014/main" id="{28630BA3-69C9-437F-B8B9-75F8334D4DE0}"/>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470;p30">
                <a:extLst>
                  <a:ext uri="{FF2B5EF4-FFF2-40B4-BE49-F238E27FC236}">
                    <a16:creationId xmlns:a16="http://schemas.microsoft.com/office/drawing/2014/main" id="{04B48060-301C-456A-A35F-08584C4F0669}"/>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471;p30">
                <a:extLst>
                  <a:ext uri="{FF2B5EF4-FFF2-40B4-BE49-F238E27FC236}">
                    <a16:creationId xmlns:a16="http://schemas.microsoft.com/office/drawing/2014/main" id="{52F7474E-329E-4900-87D4-8160692A4B96}"/>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472;p30">
                <a:extLst>
                  <a:ext uri="{FF2B5EF4-FFF2-40B4-BE49-F238E27FC236}">
                    <a16:creationId xmlns:a16="http://schemas.microsoft.com/office/drawing/2014/main" id="{8687BE77-97C9-46BA-A722-F5E582A39E70}"/>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 name="Rectangle 7">
            <a:extLst>
              <a:ext uri="{FF2B5EF4-FFF2-40B4-BE49-F238E27FC236}">
                <a16:creationId xmlns:a16="http://schemas.microsoft.com/office/drawing/2014/main" id="{74E7FF27-5ABA-4502-99E3-DFAFC0D753C1}"/>
              </a:ext>
            </a:extLst>
          </p:cNvPr>
          <p:cNvSpPr/>
          <p:nvPr/>
        </p:nvSpPr>
        <p:spPr>
          <a:xfrm>
            <a:off x="8343520" y="1565539"/>
            <a:ext cx="45719" cy="4967715"/>
          </a:xfrm>
          <a:prstGeom prst="rect">
            <a:avLst/>
          </a:prstGeom>
          <a:pattFill prst="pct60">
            <a:fgClr>
              <a:schemeClr val="bg2"/>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BC63A477-75A2-4FAE-9101-D8106F0A03D5}"/>
              </a:ext>
            </a:extLst>
          </p:cNvPr>
          <p:cNvPicPr>
            <a:picLocks noChangeAspect="1"/>
          </p:cNvPicPr>
          <p:nvPr/>
        </p:nvPicPr>
        <p:blipFill>
          <a:blip r:embed="rId7"/>
          <a:stretch>
            <a:fillRect/>
          </a:stretch>
        </p:blipFill>
        <p:spPr>
          <a:xfrm>
            <a:off x="8449225" y="2152724"/>
            <a:ext cx="3675819" cy="2100468"/>
          </a:xfrm>
          <a:prstGeom prst="rect">
            <a:avLst/>
          </a:prstGeom>
          <a:ln>
            <a:noFill/>
          </a:ln>
          <a:effectLst>
            <a:softEdge rad="112500"/>
          </a:effectLst>
        </p:spPr>
      </p:pic>
    </p:spTree>
    <p:extLst>
      <p:ext uri="{BB962C8B-B14F-4D97-AF65-F5344CB8AC3E}">
        <p14:creationId xmlns:p14="http://schemas.microsoft.com/office/powerpoint/2010/main" val="4057415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2250"/>
        </a:solidFill>
        <a:effectLst/>
      </p:bgPr>
    </p:bg>
    <p:spTree>
      <p:nvGrpSpPr>
        <p:cNvPr id="1" name=""/>
        <p:cNvGrpSpPr/>
        <p:nvPr/>
      </p:nvGrpSpPr>
      <p:grpSpPr>
        <a:xfrm>
          <a:off x="0" y="0"/>
          <a:ext cx="0" cy="0"/>
          <a:chOff x="0" y="0"/>
          <a:chExt cx="0" cy="0"/>
        </a:xfrm>
      </p:grpSpPr>
      <p:sp>
        <p:nvSpPr>
          <p:cNvPr id="2" name="Freeform 2"/>
          <p:cNvSpPr/>
          <p:nvPr/>
        </p:nvSpPr>
        <p:spPr>
          <a:xfrm>
            <a:off x="7387864" y="-361330"/>
            <a:ext cx="4804136" cy="7219330"/>
          </a:xfrm>
          <a:custGeom>
            <a:avLst/>
            <a:gdLst/>
            <a:ahLst/>
            <a:cxnLst/>
            <a:rect l="l" t="t" r="r" b="b"/>
            <a:pathLst>
              <a:path w="7206204" h="10828995">
                <a:moveTo>
                  <a:pt x="0" y="0"/>
                </a:moveTo>
                <a:lnTo>
                  <a:pt x="7206204" y="0"/>
                </a:lnTo>
                <a:lnTo>
                  <a:pt x="7206204" y="10828995"/>
                </a:lnTo>
                <a:lnTo>
                  <a:pt x="0" y="10828995"/>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fr-FR" dirty="0"/>
          </a:p>
        </p:txBody>
      </p:sp>
      <p:grpSp>
        <p:nvGrpSpPr>
          <p:cNvPr id="3" name="Group 3"/>
          <p:cNvGrpSpPr/>
          <p:nvPr/>
        </p:nvGrpSpPr>
        <p:grpSpPr>
          <a:xfrm rot="-5400000">
            <a:off x="6856145" y="3669169"/>
            <a:ext cx="1510321" cy="45719"/>
            <a:chOff x="0" y="0"/>
            <a:chExt cx="441640" cy="18205"/>
          </a:xfrm>
        </p:grpSpPr>
        <p:sp>
          <p:nvSpPr>
            <p:cNvPr id="4" name="Freeform 4"/>
            <p:cNvSpPr/>
            <p:nvPr/>
          </p:nvSpPr>
          <p:spPr>
            <a:xfrm>
              <a:off x="0" y="0"/>
              <a:ext cx="441640" cy="18205"/>
            </a:xfrm>
            <a:custGeom>
              <a:avLst/>
              <a:gdLst/>
              <a:ahLst/>
              <a:cxnLst/>
              <a:rect l="l" t="t" r="r" b="b"/>
              <a:pathLst>
                <a:path w="441640" h="18205">
                  <a:moveTo>
                    <a:pt x="0" y="0"/>
                  </a:moveTo>
                  <a:lnTo>
                    <a:pt x="441640" y="0"/>
                  </a:lnTo>
                  <a:lnTo>
                    <a:pt x="441640" y="18205"/>
                  </a:lnTo>
                  <a:lnTo>
                    <a:pt x="0" y="18205"/>
                  </a:lnTo>
                  <a:close/>
                </a:path>
              </a:pathLst>
            </a:custGeom>
            <a:solidFill>
              <a:srgbClr val="F7E7D7"/>
            </a:solidFill>
          </p:spPr>
        </p:sp>
        <p:sp>
          <p:nvSpPr>
            <p:cNvPr id="5" name="TextBox 5"/>
            <p:cNvSpPr txBox="1"/>
            <p:nvPr/>
          </p:nvSpPr>
          <p:spPr>
            <a:xfrm>
              <a:off x="0" y="-38100"/>
              <a:ext cx="441640" cy="56305"/>
            </a:xfrm>
            <a:prstGeom prst="rect">
              <a:avLst/>
            </a:prstGeom>
          </p:spPr>
          <p:txBody>
            <a:bodyPr lIns="33867" tIns="33867" rIns="33867" bIns="33867" rtlCol="0" anchor="ctr"/>
            <a:lstStyle/>
            <a:p>
              <a:pPr algn="ctr" defTabSz="609630">
                <a:lnSpc>
                  <a:spcPts val="1773"/>
                </a:lnSpc>
              </a:pPr>
              <a:endParaRPr sz="1200">
                <a:solidFill>
                  <a:prstClr val="black"/>
                </a:solidFill>
                <a:latin typeface="Calibri"/>
              </a:endParaRPr>
            </a:p>
          </p:txBody>
        </p:sp>
      </p:grpSp>
      <p:sp>
        <p:nvSpPr>
          <p:cNvPr id="6" name="Freeform 6"/>
          <p:cNvSpPr/>
          <p:nvPr/>
        </p:nvSpPr>
        <p:spPr>
          <a:xfrm>
            <a:off x="9384590" y="3003023"/>
            <a:ext cx="399376" cy="600155"/>
          </a:xfrm>
          <a:custGeom>
            <a:avLst/>
            <a:gdLst/>
            <a:ahLst/>
            <a:cxnLst/>
            <a:rect l="l" t="t" r="r" b="b"/>
            <a:pathLst>
              <a:path w="599064" h="900233">
                <a:moveTo>
                  <a:pt x="0" y="0"/>
                </a:moveTo>
                <a:lnTo>
                  <a:pt x="599064" y="0"/>
                </a:lnTo>
                <a:lnTo>
                  <a:pt x="599064" y="900233"/>
                </a:lnTo>
                <a:lnTo>
                  <a:pt x="0" y="9002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632136" y="3322880"/>
            <a:ext cx="6903860" cy="1274388"/>
          </a:xfrm>
          <a:prstGeom prst="rect">
            <a:avLst/>
          </a:prstGeom>
        </p:spPr>
        <p:txBody>
          <a:bodyPr wrap="square" lIns="0" tIns="0" rIns="0" bIns="0" rtlCol="0" anchor="t">
            <a:spAutoFit/>
          </a:bodyPr>
          <a:lstStyle/>
          <a:p>
            <a:pPr algn="ctr" defTabSz="609630"/>
            <a:r>
              <a:rPr lang="en-US" sz="4000" spc="-26" dirty="0">
                <a:solidFill>
                  <a:srgbClr val="F7E7D7"/>
                </a:solidFill>
                <a:latin typeface="League Spartan"/>
              </a:rPr>
              <a:t>EXPLORATION ET VISUALISATION</a:t>
            </a:r>
          </a:p>
          <a:p>
            <a:pPr defTabSz="609630">
              <a:lnSpc>
                <a:spcPts val="4992"/>
              </a:lnSpc>
            </a:pPr>
            <a:endParaRPr lang="en-US" sz="5255" spc="-26" dirty="0">
              <a:solidFill>
                <a:srgbClr val="F7E7D7"/>
              </a:solidFill>
              <a:latin typeface="League Spartan"/>
            </a:endParaRPr>
          </a:p>
        </p:txBody>
      </p:sp>
      <p:sp>
        <p:nvSpPr>
          <p:cNvPr id="8" name="TextBox 8"/>
          <p:cNvSpPr txBox="1"/>
          <p:nvPr/>
        </p:nvSpPr>
        <p:spPr>
          <a:xfrm>
            <a:off x="9292038" y="4130141"/>
            <a:ext cx="2608589" cy="347659"/>
          </a:xfrm>
          <a:prstGeom prst="rect">
            <a:avLst/>
          </a:prstGeom>
        </p:spPr>
        <p:txBody>
          <a:bodyPr lIns="0" tIns="0" rIns="0" bIns="0" rtlCol="0" anchor="t">
            <a:spAutoFit/>
          </a:bodyPr>
          <a:lstStyle/>
          <a:p>
            <a:pPr defTabSz="609630">
              <a:lnSpc>
                <a:spcPts val="2394"/>
              </a:lnSpc>
            </a:pPr>
            <a:r>
              <a:rPr lang="en-US" sz="4000" dirty="0">
                <a:solidFill>
                  <a:srgbClr val="F7E7D7"/>
                </a:solidFill>
                <a:latin typeface="Gotham"/>
              </a:rPr>
              <a:t>02</a:t>
            </a:r>
          </a:p>
        </p:txBody>
      </p:sp>
      <p:sp>
        <p:nvSpPr>
          <p:cNvPr id="11" name="TextBox 8">
            <a:extLst>
              <a:ext uri="{FF2B5EF4-FFF2-40B4-BE49-F238E27FC236}">
                <a16:creationId xmlns:a16="http://schemas.microsoft.com/office/drawing/2014/main" id="{8E2B9FC2-134F-4173-AF3A-709B6F379B9E}"/>
              </a:ext>
            </a:extLst>
          </p:cNvPr>
          <p:cNvSpPr txBox="1"/>
          <p:nvPr/>
        </p:nvSpPr>
        <p:spPr>
          <a:xfrm>
            <a:off x="3331487" y="4130141"/>
            <a:ext cx="2608589" cy="312073"/>
          </a:xfrm>
          <a:prstGeom prst="rect">
            <a:avLst/>
          </a:prstGeom>
        </p:spPr>
        <p:txBody>
          <a:bodyPr lIns="0" tIns="0" rIns="0" bIns="0" rtlCol="0" anchor="t">
            <a:spAutoFit/>
          </a:bodyPr>
          <a:lstStyle/>
          <a:p>
            <a:pPr defTabSz="609630">
              <a:lnSpc>
                <a:spcPts val="2394"/>
              </a:lnSpc>
            </a:pPr>
            <a:r>
              <a:rPr lang="en-US" sz="2400" i="1" dirty="0">
                <a:solidFill>
                  <a:srgbClr val="F7E7D7"/>
                </a:solidFill>
                <a:latin typeface="Gotham"/>
              </a:rPr>
              <a:t>Juin 2025</a:t>
            </a:r>
          </a:p>
        </p:txBody>
      </p:sp>
    </p:spTree>
    <p:extLst>
      <p:ext uri="{BB962C8B-B14F-4D97-AF65-F5344CB8AC3E}">
        <p14:creationId xmlns:p14="http://schemas.microsoft.com/office/powerpoint/2010/main" val="5994829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cxnSp>
        <p:nvCxnSpPr>
          <p:cNvPr id="9" name="Connecteur droit 8">
            <a:extLst>
              <a:ext uri="{FF2B5EF4-FFF2-40B4-BE49-F238E27FC236}">
                <a16:creationId xmlns:a16="http://schemas.microsoft.com/office/drawing/2014/main" id="{81FB22B1-36EA-428D-940C-757311B131F1}"/>
              </a:ext>
            </a:extLst>
          </p:cNvPr>
          <p:cNvCxnSpPr>
            <a:cxnSpLocks/>
          </p:cNvCxnSpPr>
          <p:nvPr/>
        </p:nvCxnSpPr>
        <p:spPr>
          <a:xfrm flipH="1">
            <a:off x="6010184" y="2916175"/>
            <a:ext cx="5332567" cy="0"/>
          </a:xfrm>
          <a:prstGeom prst="line">
            <a:avLst/>
          </a:prstGeom>
        </p:spPr>
        <p:style>
          <a:lnRef idx="3">
            <a:schemeClr val="accent1"/>
          </a:lnRef>
          <a:fillRef idx="0">
            <a:schemeClr val="accent1"/>
          </a:fillRef>
          <a:effectRef idx="2">
            <a:schemeClr val="accent1"/>
          </a:effectRef>
          <a:fontRef idx="minor">
            <a:schemeClr val="tx1"/>
          </a:fontRef>
        </p:style>
      </p:cxnSp>
      <p:grpSp>
        <p:nvGrpSpPr>
          <p:cNvPr id="451" name="Google Shape;451;p37"/>
          <p:cNvGrpSpPr/>
          <p:nvPr/>
        </p:nvGrpSpPr>
        <p:grpSpPr>
          <a:xfrm>
            <a:off x="1" y="-35"/>
            <a:ext cx="3268092" cy="3986387"/>
            <a:chOff x="-52973" y="-32"/>
            <a:chExt cx="2858723" cy="3487042"/>
          </a:xfrm>
        </p:grpSpPr>
        <p:pic>
          <p:nvPicPr>
            <p:cNvPr id="452" name="Google Shape;452;p37"/>
            <p:cNvPicPr preferRelativeResize="0"/>
            <p:nvPr/>
          </p:nvPicPr>
          <p:blipFill rotWithShape="1">
            <a:blip r:embed="rId3">
              <a:alphaModFix/>
            </a:blip>
            <a:srcRect t="4102" b="50813"/>
            <a:stretch/>
          </p:blipFill>
          <p:spPr>
            <a:xfrm rot="5400000" flipH="1">
              <a:off x="-1036293" y="1011032"/>
              <a:ext cx="3487035" cy="1464923"/>
            </a:xfrm>
            <a:prstGeom prst="rect">
              <a:avLst/>
            </a:prstGeom>
            <a:noFill/>
            <a:ln>
              <a:noFill/>
            </a:ln>
          </p:spPr>
        </p:pic>
        <p:pic>
          <p:nvPicPr>
            <p:cNvPr id="453" name="Google Shape;453;p37"/>
            <p:cNvPicPr preferRelativeResize="0"/>
            <p:nvPr/>
          </p:nvPicPr>
          <p:blipFill rotWithShape="1">
            <a:blip r:embed="rId3">
              <a:alphaModFix/>
            </a:blip>
            <a:srcRect l="5516" t="-5104" r="37551" b="30035"/>
            <a:stretch/>
          </p:blipFill>
          <p:spPr>
            <a:xfrm rot="5400000" flipH="1">
              <a:off x="213027" y="-261194"/>
              <a:ext cx="2326757" cy="2858688"/>
            </a:xfrm>
            <a:prstGeom prst="rect">
              <a:avLst/>
            </a:prstGeom>
            <a:noFill/>
            <a:ln>
              <a:noFill/>
            </a:ln>
          </p:spPr>
        </p:pic>
        <p:pic>
          <p:nvPicPr>
            <p:cNvPr id="454" name="Google Shape;454;p37"/>
            <p:cNvPicPr preferRelativeResize="0"/>
            <p:nvPr/>
          </p:nvPicPr>
          <p:blipFill rotWithShape="1">
            <a:blip r:embed="rId3">
              <a:alphaModFix/>
            </a:blip>
            <a:srcRect l="5517" t="-5104" b="30035"/>
            <a:stretch/>
          </p:blipFill>
          <p:spPr>
            <a:xfrm rot="5400000" flipH="1">
              <a:off x="-373534" y="716351"/>
              <a:ext cx="2469720" cy="1828595"/>
            </a:xfrm>
            <a:prstGeom prst="rect">
              <a:avLst/>
            </a:prstGeom>
            <a:noFill/>
            <a:ln>
              <a:noFill/>
            </a:ln>
          </p:spPr>
        </p:pic>
        <p:pic>
          <p:nvPicPr>
            <p:cNvPr id="455" name="Google Shape;455;p37"/>
            <p:cNvPicPr preferRelativeResize="0"/>
            <p:nvPr/>
          </p:nvPicPr>
          <p:blipFill rotWithShape="1">
            <a:blip r:embed="rId3">
              <a:alphaModFix/>
            </a:blip>
            <a:srcRect t="4102" b="50813"/>
            <a:stretch/>
          </p:blipFill>
          <p:spPr>
            <a:xfrm rot="5400000" flipH="1">
              <a:off x="-762517" y="729513"/>
              <a:ext cx="2516261" cy="1057172"/>
            </a:xfrm>
            <a:prstGeom prst="rect">
              <a:avLst/>
            </a:prstGeom>
            <a:noFill/>
            <a:ln>
              <a:noFill/>
            </a:ln>
          </p:spPr>
        </p:pic>
        <p:pic>
          <p:nvPicPr>
            <p:cNvPr id="456" name="Google Shape;456;p37"/>
            <p:cNvPicPr preferRelativeResize="0"/>
            <p:nvPr/>
          </p:nvPicPr>
          <p:blipFill rotWithShape="1">
            <a:blip r:embed="rId3">
              <a:alphaModFix/>
            </a:blip>
            <a:srcRect l="5518" t="-5104" r="50852" b="30035"/>
            <a:stretch/>
          </p:blipFill>
          <p:spPr>
            <a:xfrm rot="5400000" flipH="1">
              <a:off x="335217" y="7616"/>
              <a:ext cx="1286629" cy="2062998"/>
            </a:xfrm>
            <a:prstGeom prst="rect">
              <a:avLst/>
            </a:prstGeom>
            <a:noFill/>
            <a:ln>
              <a:noFill/>
            </a:ln>
          </p:spPr>
        </p:pic>
        <p:pic>
          <p:nvPicPr>
            <p:cNvPr id="457" name="Google Shape;457;p37"/>
            <p:cNvPicPr preferRelativeResize="0"/>
            <p:nvPr/>
          </p:nvPicPr>
          <p:blipFill rotWithShape="1">
            <a:blip r:embed="rId4">
              <a:alphaModFix/>
            </a:blip>
            <a:srcRect b="50443"/>
            <a:stretch/>
          </p:blipFill>
          <p:spPr>
            <a:xfrm rot="5400000" flipH="1">
              <a:off x="-483904" y="430917"/>
              <a:ext cx="1601443" cy="739569"/>
            </a:xfrm>
            <a:prstGeom prst="rect">
              <a:avLst/>
            </a:prstGeom>
            <a:noFill/>
            <a:ln>
              <a:noFill/>
            </a:ln>
          </p:spPr>
        </p:pic>
        <p:pic>
          <p:nvPicPr>
            <p:cNvPr id="458" name="Google Shape;458;p37"/>
            <p:cNvPicPr preferRelativeResize="0"/>
            <p:nvPr/>
          </p:nvPicPr>
          <p:blipFill rotWithShape="1">
            <a:blip r:embed="rId4">
              <a:alphaModFix/>
            </a:blip>
            <a:srcRect b="50443"/>
            <a:stretch/>
          </p:blipFill>
          <p:spPr>
            <a:xfrm rot="5400000" flipH="1">
              <a:off x="177810" y="430917"/>
              <a:ext cx="1601443" cy="739569"/>
            </a:xfrm>
            <a:prstGeom prst="rect">
              <a:avLst/>
            </a:prstGeom>
            <a:noFill/>
            <a:ln>
              <a:noFill/>
            </a:ln>
          </p:spPr>
        </p:pic>
        <p:pic>
          <p:nvPicPr>
            <p:cNvPr id="459" name="Google Shape;459;p37"/>
            <p:cNvPicPr preferRelativeResize="0"/>
            <p:nvPr/>
          </p:nvPicPr>
          <p:blipFill rotWithShape="1">
            <a:blip r:embed="rId5">
              <a:alphaModFix/>
            </a:blip>
            <a:srcRect l="11254" r="13011" b="50881"/>
            <a:stretch/>
          </p:blipFill>
          <p:spPr>
            <a:xfrm rot="5400000" flipH="1">
              <a:off x="-400940" y="1132844"/>
              <a:ext cx="1562921" cy="866988"/>
            </a:xfrm>
            <a:prstGeom prst="rect">
              <a:avLst/>
            </a:prstGeom>
            <a:noFill/>
            <a:ln>
              <a:noFill/>
            </a:ln>
          </p:spPr>
        </p:pic>
      </p:grpSp>
      <p:sp>
        <p:nvSpPr>
          <p:cNvPr id="21" name="ZoneTexte 20">
            <a:extLst>
              <a:ext uri="{FF2B5EF4-FFF2-40B4-BE49-F238E27FC236}">
                <a16:creationId xmlns:a16="http://schemas.microsoft.com/office/drawing/2014/main" id="{2C7927CE-AA38-4CEA-A38E-C9E97CF3F854}"/>
              </a:ext>
            </a:extLst>
          </p:cNvPr>
          <p:cNvSpPr txBox="1"/>
          <p:nvPr/>
        </p:nvSpPr>
        <p:spPr>
          <a:xfrm>
            <a:off x="5876097" y="862669"/>
            <a:ext cx="5811032" cy="2013885"/>
          </a:xfrm>
          <a:prstGeom prst="rect">
            <a:avLst/>
          </a:prstGeom>
          <a:noFill/>
        </p:spPr>
        <p:txBody>
          <a:bodyPr wrap="square" rtlCol="0">
            <a:spAutoFit/>
          </a:bodyPr>
          <a:lstStyle/>
          <a:p>
            <a:pPr algn="just">
              <a:lnSpc>
                <a:spcPct val="150000"/>
              </a:lnSpc>
              <a:buClr>
                <a:schemeClr val="dk1"/>
              </a:buClr>
              <a:buSzPts val="1200"/>
            </a:pPr>
            <a:r>
              <a:rPr lang="en-US" sz="1700" kern="0" dirty="0" err="1">
                <a:latin typeface="Tahoma" panose="020B0604030504040204" pitchFamily="34" charset="0"/>
                <a:ea typeface="Tahoma" panose="020B0604030504040204" pitchFamily="34" charset="0"/>
                <a:cs typeface="Tahoma" panose="020B0604030504040204" pitchFamily="34" charset="0"/>
              </a:rPr>
              <a:t>L’emploie</a:t>
            </a:r>
            <a:r>
              <a:rPr lang="en-US" sz="1700" kern="0" dirty="0">
                <a:latin typeface="Tahoma" panose="020B0604030504040204" pitchFamily="34" charset="0"/>
                <a:ea typeface="Tahoma" panose="020B0604030504040204" pitchFamily="34" charset="0"/>
                <a:cs typeface="Tahoma" panose="020B0604030504040204" pitchFamily="34" charset="0"/>
              </a:rPr>
              <a:t> </a:t>
            </a:r>
            <a:r>
              <a:rPr lang="en-US" sz="1700" kern="0" dirty="0" err="1">
                <a:latin typeface="Tahoma" panose="020B0604030504040204" pitchFamily="34" charset="0"/>
                <a:ea typeface="Tahoma" panose="020B0604030504040204" pitchFamily="34" charset="0"/>
                <a:cs typeface="Tahoma" panose="020B0604030504040204" pitchFamily="34" charset="0"/>
              </a:rPr>
              <a:t>jeune</a:t>
            </a:r>
            <a:r>
              <a:rPr lang="en-US" sz="1700" kern="0" dirty="0">
                <a:latin typeface="Tahoma" panose="020B0604030504040204" pitchFamily="34" charset="0"/>
                <a:ea typeface="Tahoma" panose="020B0604030504040204" pitchFamily="34" charset="0"/>
                <a:cs typeface="Tahoma" panose="020B0604030504040204" pitchFamily="34" charset="0"/>
              </a:rPr>
              <a:t> </a:t>
            </a:r>
            <a:r>
              <a:rPr lang="fr-FR" sz="1700" kern="0" dirty="0">
                <a:latin typeface="Tahoma" panose="020B0604030504040204" pitchFamily="34" charset="0"/>
                <a:ea typeface="Tahoma" panose="020B0604030504040204" pitchFamily="34" charset="0"/>
                <a:cs typeface="Tahoma" panose="020B0604030504040204" pitchFamily="34" charset="0"/>
              </a:rPr>
              <a:t>engage une ascension à</a:t>
            </a:r>
            <a:r>
              <a:rPr lang="en-US" sz="1700" kern="0" dirty="0">
                <a:latin typeface="Tahoma" panose="020B0604030504040204" pitchFamily="34" charset="0"/>
                <a:ea typeface="Tahoma" panose="020B0604030504040204" pitchFamily="34" charset="0"/>
                <a:cs typeface="Tahoma" panose="020B0604030504040204" pitchFamily="34" charset="0"/>
              </a:rPr>
              <a:t> </a:t>
            </a:r>
            <a:r>
              <a:rPr lang="en-US" sz="1700" kern="0" dirty="0" err="1">
                <a:latin typeface="Tahoma" panose="020B0604030504040204" pitchFamily="34" charset="0"/>
                <a:ea typeface="Tahoma" panose="020B0604030504040204" pitchFamily="34" charset="0"/>
                <a:cs typeface="Tahoma" panose="020B0604030504040204" pitchFamily="34" charset="0"/>
              </a:rPr>
              <a:t>partir</a:t>
            </a:r>
            <a:r>
              <a:rPr lang="en-US" sz="1700" kern="0" dirty="0">
                <a:latin typeface="Tahoma" panose="020B0604030504040204" pitchFamily="34" charset="0"/>
                <a:ea typeface="Tahoma" panose="020B0604030504040204" pitchFamily="34" charset="0"/>
                <a:cs typeface="Tahoma" panose="020B0604030504040204" pitchFamily="34" charset="0"/>
              </a:rPr>
              <a:t> de 2017 avec un </a:t>
            </a:r>
            <a:r>
              <a:rPr lang="en-US" sz="1700" kern="0" dirty="0" err="1">
                <a:latin typeface="Tahoma" panose="020B0604030504040204" pitchFamily="34" charset="0"/>
                <a:ea typeface="Tahoma" panose="020B0604030504040204" pitchFamily="34" charset="0"/>
                <a:cs typeface="Tahoma" panose="020B0604030504040204" pitchFamily="34" charset="0"/>
              </a:rPr>
              <a:t>prononcement</a:t>
            </a:r>
            <a:r>
              <a:rPr lang="en-US" sz="1700" kern="0" dirty="0">
                <a:latin typeface="Tahoma" panose="020B0604030504040204" pitchFamily="34" charset="0"/>
                <a:ea typeface="Tahoma" panose="020B0604030504040204" pitchFamily="34" charset="0"/>
                <a:cs typeface="Tahoma" panose="020B0604030504040204" pitchFamily="34" charset="0"/>
              </a:rPr>
              <a:t> entre 2020 et 2024</a:t>
            </a:r>
            <a:r>
              <a:rPr lang="fr-FR" sz="1700" kern="0" dirty="0">
                <a:latin typeface="Tahoma" panose="020B0604030504040204" pitchFamily="34" charset="0"/>
                <a:ea typeface="Tahoma" panose="020B0604030504040204" pitchFamily="34" charset="0"/>
                <a:cs typeface="Tahoma" panose="020B0604030504040204" pitchFamily="34" charset="0"/>
              </a:rPr>
              <a:t>. Une conjecture a priori à l’horizon 2030 conduirai à des anticipations optimistes au sujet des capacités d’absorption du marché du travail.</a:t>
            </a:r>
          </a:p>
        </p:txBody>
      </p:sp>
      <p:grpSp>
        <p:nvGrpSpPr>
          <p:cNvPr id="25" name="Group 2">
            <a:extLst>
              <a:ext uri="{FF2B5EF4-FFF2-40B4-BE49-F238E27FC236}">
                <a16:creationId xmlns:a16="http://schemas.microsoft.com/office/drawing/2014/main" id="{885E8C4A-2379-418C-A869-0C3990D606F5}"/>
              </a:ext>
            </a:extLst>
          </p:cNvPr>
          <p:cNvGrpSpPr/>
          <p:nvPr/>
        </p:nvGrpSpPr>
        <p:grpSpPr>
          <a:xfrm>
            <a:off x="3200478" y="1110188"/>
            <a:ext cx="610215" cy="53977"/>
            <a:chOff x="0" y="0"/>
            <a:chExt cx="241073" cy="21324"/>
          </a:xfrm>
        </p:grpSpPr>
        <p:sp>
          <p:nvSpPr>
            <p:cNvPr id="26" name="Freeform 3">
              <a:extLst>
                <a:ext uri="{FF2B5EF4-FFF2-40B4-BE49-F238E27FC236}">
                  <a16:creationId xmlns:a16="http://schemas.microsoft.com/office/drawing/2014/main" id="{9E20B15E-6BC4-474E-A8BC-015963D7891C}"/>
                </a:ext>
              </a:extLst>
            </p:cNvPr>
            <p:cNvSpPr/>
            <p:nvPr/>
          </p:nvSpPr>
          <p:spPr>
            <a:xfrm>
              <a:off x="0" y="0"/>
              <a:ext cx="241073" cy="21324"/>
            </a:xfrm>
            <a:custGeom>
              <a:avLst/>
              <a:gdLst/>
              <a:ahLst/>
              <a:cxnLst/>
              <a:rect l="l" t="t" r="r" b="b"/>
              <a:pathLst>
                <a:path w="241073" h="21324">
                  <a:moveTo>
                    <a:pt x="0" y="0"/>
                  </a:moveTo>
                  <a:lnTo>
                    <a:pt x="241073" y="0"/>
                  </a:lnTo>
                  <a:lnTo>
                    <a:pt x="241073" y="21324"/>
                  </a:lnTo>
                  <a:lnTo>
                    <a:pt x="0" y="21324"/>
                  </a:lnTo>
                  <a:close/>
                </a:path>
              </a:pathLst>
            </a:custGeom>
            <a:solidFill>
              <a:srgbClr val="CD8E81"/>
            </a:solidFill>
          </p:spPr>
        </p:sp>
        <p:sp>
          <p:nvSpPr>
            <p:cNvPr id="27" name="TextBox 4">
              <a:extLst>
                <a:ext uri="{FF2B5EF4-FFF2-40B4-BE49-F238E27FC236}">
                  <a16:creationId xmlns:a16="http://schemas.microsoft.com/office/drawing/2014/main" id="{538FD0BD-E4A2-408E-9793-973A88A3AA1E}"/>
                </a:ext>
              </a:extLst>
            </p:cNvPr>
            <p:cNvSpPr txBox="1"/>
            <p:nvPr/>
          </p:nvSpPr>
          <p:spPr>
            <a:xfrm>
              <a:off x="0" y="-38100"/>
              <a:ext cx="241073" cy="59424"/>
            </a:xfrm>
            <a:prstGeom prst="rect">
              <a:avLst/>
            </a:prstGeom>
          </p:spPr>
          <p:txBody>
            <a:bodyPr lIns="33867" tIns="33867" rIns="33867" bIns="33867" rtlCol="0" anchor="ctr"/>
            <a:lstStyle/>
            <a:p>
              <a:pPr algn="ctr" defTabSz="609630">
                <a:lnSpc>
                  <a:spcPts val="1773"/>
                </a:lnSpc>
              </a:pPr>
              <a:endParaRPr sz="1200">
                <a:solidFill>
                  <a:schemeClr val="tx2">
                    <a:lumMod val="75000"/>
                  </a:schemeClr>
                </a:solidFill>
                <a:latin typeface="Calibri"/>
              </a:endParaRPr>
            </a:p>
          </p:txBody>
        </p:sp>
      </p:grpSp>
      <p:grpSp>
        <p:nvGrpSpPr>
          <p:cNvPr id="34" name="Groupe 33">
            <a:extLst>
              <a:ext uri="{FF2B5EF4-FFF2-40B4-BE49-F238E27FC236}">
                <a16:creationId xmlns:a16="http://schemas.microsoft.com/office/drawing/2014/main" id="{E6A51F7A-F4C9-44C1-A4AE-FB5F16F3C77D}"/>
              </a:ext>
            </a:extLst>
          </p:cNvPr>
          <p:cNvGrpSpPr/>
          <p:nvPr/>
        </p:nvGrpSpPr>
        <p:grpSpPr>
          <a:xfrm>
            <a:off x="1314858" y="164974"/>
            <a:ext cx="1890894" cy="371188"/>
            <a:chOff x="9559831" y="360837"/>
            <a:chExt cx="1890894" cy="371188"/>
          </a:xfrm>
        </p:grpSpPr>
        <p:grpSp>
          <p:nvGrpSpPr>
            <p:cNvPr id="35" name="Google Shape;462;p30">
              <a:extLst>
                <a:ext uri="{FF2B5EF4-FFF2-40B4-BE49-F238E27FC236}">
                  <a16:creationId xmlns:a16="http://schemas.microsoft.com/office/drawing/2014/main" id="{918BE039-1F97-4515-8179-26BE89259DC1}"/>
                </a:ext>
              </a:extLst>
            </p:cNvPr>
            <p:cNvGrpSpPr/>
            <p:nvPr/>
          </p:nvGrpSpPr>
          <p:grpSpPr>
            <a:xfrm>
              <a:off x="9559831" y="360837"/>
              <a:ext cx="1309796" cy="257750"/>
              <a:chOff x="-6337521" y="4362225"/>
              <a:chExt cx="1309796" cy="257750"/>
            </a:xfrm>
            <a:solidFill>
              <a:srgbClr val="F6B800"/>
            </a:solidFill>
          </p:grpSpPr>
          <p:sp>
            <p:nvSpPr>
              <p:cNvPr id="47" name="Google Shape;463;p30">
                <a:extLst>
                  <a:ext uri="{FF2B5EF4-FFF2-40B4-BE49-F238E27FC236}">
                    <a16:creationId xmlns:a16="http://schemas.microsoft.com/office/drawing/2014/main" id="{6DBB3F7C-CA34-4706-B2F4-11654D5CE67A}"/>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4;p30">
                <a:extLst>
                  <a:ext uri="{FF2B5EF4-FFF2-40B4-BE49-F238E27FC236}">
                    <a16:creationId xmlns:a16="http://schemas.microsoft.com/office/drawing/2014/main" id="{C79778F1-B563-4944-A237-FB63AC327107}"/>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65;p30">
                <a:extLst>
                  <a:ext uri="{FF2B5EF4-FFF2-40B4-BE49-F238E27FC236}">
                    <a16:creationId xmlns:a16="http://schemas.microsoft.com/office/drawing/2014/main" id="{94F87668-7694-4FF7-9DC0-D7DD8FA7479F}"/>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66;p30">
                <a:extLst>
                  <a:ext uri="{FF2B5EF4-FFF2-40B4-BE49-F238E27FC236}">
                    <a16:creationId xmlns:a16="http://schemas.microsoft.com/office/drawing/2014/main" id="{7A3E6701-CACB-4001-9975-B6F39B2F3194}"/>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67;p30">
                <a:extLst>
                  <a:ext uri="{FF2B5EF4-FFF2-40B4-BE49-F238E27FC236}">
                    <a16:creationId xmlns:a16="http://schemas.microsoft.com/office/drawing/2014/main" id="{21A8C488-E9E1-4164-BA02-322994A29B22}"/>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468;p30">
                <a:extLst>
                  <a:ext uri="{FF2B5EF4-FFF2-40B4-BE49-F238E27FC236}">
                    <a16:creationId xmlns:a16="http://schemas.microsoft.com/office/drawing/2014/main" id="{95CBE7BB-3383-4BDD-9B11-2BB48B7B8D64}"/>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469;p30">
                <a:extLst>
                  <a:ext uri="{FF2B5EF4-FFF2-40B4-BE49-F238E27FC236}">
                    <a16:creationId xmlns:a16="http://schemas.microsoft.com/office/drawing/2014/main" id="{F60556C7-1333-4932-AB19-6FA50A48E71F}"/>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470;p30">
                <a:extLst>
                  <a:ext uri="{FF2B5EF4-FFF2-40B4-BE49-F238E27FC236}">
                    <a16:creationId xmlns:a16="http://schemas.microsoft.com/office/drawing/2014/main" id="{CA96E1F0-442D-4305-BDA0-46426C537448}"/>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71;p30">
                <a:extLst>
                  <a:ext uri="{FF2B5EF4-FFF2-40B4-BE49-F238E27FC236}">
                    <a16:creationId xmlns:a16="http://schemas.microsoft.com/office/drawing/2014/main" id="{A72CC790-39E6-4E76-95D9-9C8F80F3E410}"/>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72;p30">
                <a:extLst>
                  <a:ext uri="{FF2B5EF4-FFF2-40B4-BE49-F238E27FC236}">
                    <a16:creationId xmlns:a16="http://schemas.microsoft.com/office/drawing/2014/main" id="{A03738DB-7A88-4B2E-93B1-21361A66CC44}"/>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 name="Google Shape;462;p30">
              <a:extLst>
                <a:ext uri="{FF2B5EF4-FFF2-40B4-BE49-F238E27FC236}">
                  <a16:creationId xmlns:a16="http://schemas.microsoft.com/office/drawing/2014/main" id="{F91E23F5-FAD7-44E5-B798-8E54738D4FFF}"/>
                </a:ext>
              </a:extLst>
            </p:cNvPr>
            <p:cNvGrpSpPr/>
            <p:nvPr/>
          </p:nvGrpSpPr>
          <p:grpSpPr>
            <a:xfrm>
              <a:off x="10140929" y="474275"/>
              <a:ext cx="1309796" cy="257750"/>
              <a:chOff x="-6337521" y="4362225"/>
              <a:chExt cx="1309796" cy="257750"/>
            </a:xfrm>
            <a:solidFill>
              <a:schemeClr val="bg2"/>
            </a:solidFill>
          </p:grpSpPr>
          <p:sp>
            <p:nvSpPr>
              <p:cNvPr id="37" name="Google Shape;463;p30">
                <a:extLst>
                  <a:ext uri="{FF2B5EF4-FFF2-40B4-BE49-F238E27FC236}">
                    <a16:creationId xmlns:a16="http://schemas.microsoft.com/office/drawing/2014/main" id="{4C529602-17DB-40C9-B914-8D141ABC0B6C}"/>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4;p30">
                <a:extLst>
                  <a:ext uri="{FF2B5EF4-FFF2-40B4-BE49-F238E27FC236}">
                    <a16:creationId xmlns:a16="http://schemas.microsoft.com/office/drawing/2014/main" id="{4C55244E-BB95-47BE-9569-1A6312DE34C2}"/>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65;p30">
                <a:extLst>
                  <a:ext uri="{FF2B5EF4-FFF2-40B4-BE49-F238E27FC236}">
                    <a16:creationId xmlns:a16="http://schemas.microsoft.com/office/drawing/2014/main" id="{99C4A5BD-75BC-48F5-B17A-1483773842CC}"/>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66;p30">
                <a:extLst>
                  <a:ext uri="{FF2B5EF4-FFF2-40B4-BE49-F238E27FC236}">
                    <a16:creationId xmlns:a16="http://schemas.microsoft.com/office/drawing/2014/main" id="{7EFB7CED-3B71-47BA-84A4-8BDA8747408F}"/>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67;p30">
                <a:extLst>
                  <a:ext uri="{FF2B5EF4-FFF2-40B4-BE49-F238E27FC236}">
                    <a16:creationId xmlns:a16="http://schemas.microsoft.com/office/drawing/2014/main" id="{47680414-DBAF-432B-A336-F3F4E8FD1705}"/>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68;p30">
                <a:extLst>
                  <a:ext uri="{FF2B5EF4-FFF2-40B4-BE49-F238E27FC236}">
                    <a16:creationId xmlns:a16="http://schemas.microsoft.com/office/drawing/2014/main" id="{BACA9CD8-D42B-4F41-B539-AEF570145186}"/>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9;p30">
                <a:extLst>
                  <a:ext uri="{FF2B5EF4-FFF2-40B4-BE49-F238E27FC236}">
                    <a16:creationId xmlns:a16="http://schemas.microsoft.com/office/drawing/2014/main" id="{1811E016-42FF-4703-86F5-25A6DFC6E942}"/>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70;p30">
                <a:extLst>
                  <a:ext uri="{FF2B5EF4-FFF2-40B4-BE49-F238E27FC236}">
                    <a16:creationId xmlns:a16="http://schemas.microsoft.com/office/drawing/2014/main" id="{39FF842B-B181-4714-8B5D-E99E5E08FA0A}"/>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71;p30">
                <a:extLst>
                  <a:ext uri="{FF2B5EF4-FFF2-40B4-BE49-F238E27FC236}">
                    <a16:creationId xmlns:a16="http://schemas.microsoft.com/office/drawing/2014/main" id="{5AE36764-35D8-40B7-9458-09CE693404E9}"/>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72;p30">
                <a:extLst>
                  <a:ext uri="{FF2B5EF4-FFF2-40B4-BE49-F238E27FC236}">
                    <a16:creationId xmlns:a16="http://schemas.microsoft.com/office/drawing/2014/main" id="{62052B71-F127-42D3-B444-CFC1F549975E}"/>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7" name="TextBox 8">
            <a:extLst>
              <a:ext uri="{FF2B5EF4-FFF2-40B4-BE49-F238E27FC236}">
                <a16:creationId xmlns:a16="http://schemas.microsoft.com/office/drawing/2014/main" id="{32948208-0FD6-4B9F-A39D-F096FB5E5A18}"/>
              </a:ext>
            </a:extLst>
          </p:cNvPr>
          <p:cNvSpPr txBox="1"/>
          <p:nvPr/>
        </p:nvSpPr>
        <p:spPr>
          <a:xfrm>
            <a:off x="4547399" y="183807"/>
            <a:ext cx="3915052" cy="402482"/>
          </a:xfrm>
          <a:prstGeom prst="rect">
            <a:avLst/>
          </a:prstGeom>
        </p:spPr>
        <p:txBody>
          <a:bodyPr wrap="square" lIns="0" tIns="0" rIns="0" bIns="0" rtlCol="0" anchor="t">
            <a:spAutoFit/>
          </a:bodyPr>
          <a:lstStyle/>
          <a:p>
            <a:pPr defTabSz="609630">
              <a:lnSpc>
                <a:spcPts val="3067"/>
              </a:lnSpc>
            </a:pPr>
            <a:r>
              <a:rPr lang="en-US" sz="3600" b="1" dirty="0" err="1">
                <a:solidFill>
                  <a:schemeClr val="bg2"/>
                </a:solidFill>
                <a:latin typeface="Playfair Display"/>
                <a:sym typeface="Playfair Display"/>
              </a:rPr>
              <a:t>Visualisation</a:t>
            </a:r>
            <a:r>
              <a:rPr lang="en-US" sz="3600" b="1" dirty="0">
                <a:solidFill>
                  <a:schemeClr val="bg2"/>
                </a:solidFill>
                <a:latin typeface="Playfair Display"/>
                <a:sym typeface="Playfair Display"/>
              </a:rPr>
              <a:t> (1/2)</a:t>
            </a:r>
          </a:p>
        </p:txBody>
      </p:sp>
      <p:pic>
        <p:nvPicPr>
          <p:cNvPr id="3" name="Image 2">
            <a:extLst>
              <a:ext uri="{FF2B5EF4-FFF2-40B4-BE49-F238E27FC236}">
                <a16:creationId xmlns:a16="http://schemas.microsoft.com/office/drawing/2014/main" id="{DEC3B43D-D76E-46D5-91AD-1E21E566D97B}"/>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48075" y="618660"/>
            <a:ext cx="5906112" cy="4011374"/>
          </a:xfrm>
          <a:prstGeom prst="rect">
            <a:avLst/>
          </a:prstGeom>
        </p:spPr>
      </p:pic>
      <p:cxnSp>
        <p:nvCxnSpPr>
          <p:cNvPr id="11" name="Connecteur droit 10">
            <a:extLst>
              <a:ext uri="{FF2B5EF4-FFF2-40B4-BE49-F238E27FC236}">
                <a16:creationId xmlns:a16="http://schemas.microsoft.com/office/drawing/2014/main" id="{07233AB5-401E-4000-A02B-4096952B9A1B}"/>
              </a:ext>
            </a:extLst>
          </p:cNvPr>
          <p:cNvCxnSpPr>
            <a:cxnSpLocks/>
          </p:cNvCxnSpPr>
          <p:nvPr/>
        </p:nvCxnSpPr>
        <p:spPr>
          <a:xfrm>
            <a:off x="6010184" y="2876554"/>
            <a:ext cx="0" cy="1698206"/>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Connecteur droit 12">
            <a:extLst>
              <a:ext uri="{FF2B5EF4-FFF2-40B4-BE49-F238E27FC236}">
                <a16:creationId xmlns:a16="http://schemas.microsoft.com/office/drawing/2014/main" id="{8BC1A2D9-93EB-448C-B1E0-2FDE95771804}"/>
              </a:ext>
            </a:extLst>
          </p:cNvPr>
          <p:cNvCxnSpPr>
            <a:cxnSpLocks/>
          </p:cNvCxnSpPr>
          <p:nvPr/>
        </p:nvCxnSpPr>
        <p:spPr>
          <a:xfrm flipH="1" flipV="1">
            <a:off x="0" y="4574760"/>
            <a:ext cx="6027941" cy="1"/>
          </a:xfrm>
          <a:prstGeom prst="line">
            <a:avLst/>
          </a:prstGeom>
        </p:spPr>
        <p:style>
          <a:lnRef idx="3">
            <a:schemeClr val="accent1"/>
          </a:lnRef>
          <a:fillRef idx="0">
            <a:schemeClr val="accent1"/>
          </a:fillRef>
          <a:effectRef idx="2">
            <a:schemeClr val="accent1"/>
          </a:effectRef>
          <a:fontRef idx="minor">
            <a:schemeClr val="tx1"/>
          </a:fontRef>
        </p:style>
      </p:cxnSp>
      <p:sp>
        <p:nvSpPr>
          <p:cNvPr id="61" name="ZoneTexte 60">
            <a:extLst>
              <a:ext uri="{FF2B5EF4-FFF2-40B4-BE49-F238E27FC236}">
                <a16:creationId xmlns:a16="http://schemas.microsoft.com/office/drawing/2014/main" id="{60DF3ECD-0E51-45F1-A201-A5659B4E0765}"/>
              </a:ext>
            </a:extLst>
          </p:cNvPr>
          <p:cNvSpPr txBox="1"/>
          <p:nvPr/>
        </p:nvSpPr>
        <p:spPr>
          <a:xfrm>
            <a:off x="13356" y="4512414"/>
            <a:ext cx="5975550" cy="2393476"/>
          </a:xfrm>
          <a:prstGeom prst="rect">
            <a:avLst/>
          </a:prstGeom>
          <a:noFill/>
        </p:spPr>
        <p:txBody>
          <a:bodyPr wrap="square" rtlCol="0">
            <a:spAutoFit/>
          </a:bodyPr>
          <a:lstStyle/>
          <a:p>
            <a:pPr algn="just">
              <a:lnSpc>
                <a:spcPct val="150000"/>
              </a:lnSpc>
              <a:buClr>
                <a:schemeClr val="dk1"/>
              </a:buClr>
              <a:buSzPts val="1200"/>
            </a:pPr>
            <a:r>
              <a:rPr lang="en-US" sz="1700" kern="0" dirty="0" err="1">
                <a:latin typeface="Tahoma" panose="020B0604030504040204" pitchFamily="34" charset="0"/>
                <a:ea typeface="Tahoma" panose="020B0604030504040204" pitchFamily="34" charset="0"/>
                <a:cs typeface="Tahoma" panose="020B0604030504040204" pitchFamily="34" charset="0"/>
              </a:rPr>
              <a:t>L’emploi</a:t>
            </a:r>
            <a:r>
              <a:rPr lang="en-US" sz="1700" kern="0" dirty="0">
                <a:latin typeface="Tahoma" panose="020B0604030504040204" pitchFamily="34" charset="0"/>
                <a:ea typeface="Tahoma" panose="020B0604030504040204" pitchFamily="34" charset="0"/>
                <a:cs typeface="Tahoma" panose="020B0604030504040204" pitchFamily="34" charset="0"/>
              </a:rPr>
              <a:t> dans le </a:t>
            </a:r>
            <a:r>
              <a:rPr lang="en-US" sz="1700" kern="0" dirty="0" err="1">
                <a:latin typeface="Tahoma" panose="020B0604030504040204" pitchFamily="34" charset="0"/>
                <a:ea typeface="Tahoma" panose="020B0604030504040204" pitchFamily="34" charset="0"/>
                <a:cs typeface="Tahoma" panose="020B0604030504040204" pitchFamily="34" charset="0"/>
              </a:rPr>
              <a:t>secteur</a:t>
            </a:r>
            <a:r>
              <a:rPr lang="en-US" sz="1700" kern="0" dirty="0">
                <a:latin typeface="Tahoma" panose="020B0604030504040204" pitchFamily="34" charset="0"/>
                <a:ea typeface="Tahoma" panose="020B0604030504040204" pitchFamily="34" charset="0"/>
                <a:cs typeface="Tahoma" panose="020B0604030504040204" pitchFamily="34" charset="0"/>
              </a:rPr>
              <a:t> Agricole decline </a:t>
            </a:r>
            <a:r>
              <a:rPr lang="en-US" sz="1700" kern="0" dirty="0" err="1">
                <a:latin typeface="Tahoma" panose="020B0604030504040204" pitchFamily="34" charset="0"/>
                <a:ea typeface="Tahoma" panose="020B0604030504040204" pitchFamily="34" charset="0"/>
                <a:cs typeface="Tahoma" panose="020B0604030504040204" pitchFamily="34" charset="0"/>
              </a:rPr>
              <a:t>progressivement</a:t>
            </a:r>
            <a:r>
              <a:rPr lang="en-US" sz="1700" kern="0" dirty="0">
                <a:latin typeface="Tahoma" panose="020B0604030504040204" pitchFamily="34" charset="0"/>
                <a:ea typeface="Tahoma" panose="020B0604030504040204" pitchFamily="34" charset="0"/>
                <a:cs typeface="Tahoma" panose="020B0604030504040204" pitchFamily="34" charset="0"/>
              </a:rPr>
              <a:t> depuis 2016, au profit </a:t>
            </a:r>
            <a:r>
              <a:rPr lang="en-US" sz="1700" kern="0" dirty="0" err="1">
                <a:latin typeface="Tahoma" panose="020B0604030504040204" pitchFamily="34" charset="0"/>
                <a:ea typeface="Tahoma" panose="020B0604030504040204" pitchFamily="34" charset="0"/>
                <a:cs typeface="Tahoma" panose="020B0604030504040204" pitchFamily="34" charset="0"/>
              </a:rPr>
              <a:t>d’une</a:t>
            </a:r>
            <a:r>
              <a:rPr lang="en-US" sz="1700" kern="0" dirty="0">
                <a:latin typeface="Tahoma" panose="020B0604030504040204" pitchFamily="34" charset="0"/>
                <a:ea typeface="Tahoma" panose="020B0604030504040204" pitchFamily="34" charset="0"/>
                <a:cs typeface="Tahoma" panose="020B0604030504040204" pitchFamily="34" charset="0"/>
              </a:rPr>
              <a:t> progression dans les </a:t>
            </a:r>
            <a:r>
              <a:rPr lang="en-US" sz="1700" kern="0" dirty="0" err="1">
                <a:latin typeface="Tahoma" panose="020B0604030504040204" pitchFamily="34" charset="0"/>
                <a:ea typeface="Tahoma" panose="020B0604030504040204" pitchFamily="34" charset="0"/>
                <a:cs typeface="Tahoma" panose="020B0604030504040204" pitchFamily="34" charset="0"/>
              </a:rPr>
              <a:t>secteurs</a:t>
            </a:r>
            <a:r>
              <a:rPr lang="en-US" sz="1700" kern="0" dirty="0">
                <a:latin typeface="Tahoma" panose="020B0604030504040204" pitchFamily="34" charset="0"/>
                <a:ea typeface="Tahoma" panose="020B0604030504040204" pitchFamily="34" charset="0"/>
                <a:cs typeface="Tahoma" panose="020B0604030504040204" pitchFamily="34" charset="0"/>
              </a:rPr>
              <a:t> de l’industrie et des services. Cette evolution </a:t>
            </a:r>
            <a:r>
              <a:rPr lang="en-US" sz="1700" kern="0" dirty="0" err="1">
                <a:latin typeface="Tahoma" panose="020B0604030504040204" pitchFamily="34" charset="0"/>
                <a:ea typeface="Tahoma" panose="020B0604030504040204" pitchFamily="34" charset="0"/>
                <a:cs typeface="Tahoma" panose="020B0604030504040204" pitchFamily="34" charset="0"/>
              </a:rPr>
              <a:t>sugg</a:t>
            </a:r>
            <a:r>
              <a:rPr lang="fr-FR" sz="1700" kern="0" dirty="0">
                <a:latin typeface="Tahoma" panose="020B0604030504040204" pitchFamily="34" charset="0"/>
                <a:ea typeface="Tahoma" panose="020B0604030504040204" pitchFamily="34" charset="0"/>
                <a:cs typeface="Tahoma" panose="020B0604030504040204" pitchFamily="34" charset="0"/>
              </a:rPr>
              <a:t>è</a:t>
            </a:r>
            <a:r>
              <a:rPr lang="en-US" sz="1700" kern="0" dirty="0">
                <a:latin typeface="Tahoma" panose="020B0604030504040204" pitchFamily="34" charset="0"/>
                <a:ea typeface="Tahoma" panose="020B0604030504040204" pitchFamily="34" charset="0"/>
                <a:cs typeface="Tahoma" panose="020B0604030504040204" pitchFamily="34" charset="0"/>
              </a:rPr>
              <a:t>re, en absence de </a:t>
            </a:r>
            <a:r>
              <a:rPr lang="en-US" sz="1700" kern="0" dirty="0" err="1">
                <a:latin typeface="Tahoma" panose="020B0604030504040204" pitchFamily="34" charset="0"/>
                <a:ea typeface="Tahoma" panose="020B0604030504040204" pitchFamily="34" charset="0"/>
                <a:cs typeface="Tahoma" panose="020B0604030504040204" pitchFamily="34" charset="0"/>
              </a:rPr>
              <a:t>phénomène</a:t>
            </a:r>
            <a:r>
              <a:rPr lang="en-US" sz="1700" kern="0" dirty="0">
                <a:latin typeface="Tahoma" panose="020B0604030504040204" pitchFamily="34" charset="0"/>
                <a:ea typeface="Tahoma" panose="020B0604030504040204" pitchFamily="34" charset="0"/>
                <a:cs typeface="Tahoma" panose="020B0604030504040204" pitchFamily="34" charset="0"/>
              </a:rPr>
              <a:t> d</a:t>
            </a:r>
            <a:r>
              <a:rPr lang="fr-FR" sz="1700" kern="0" dirty="0">
                <a:latin typeface="Tahoma" panose="020B0604030504040204" pitchFamily="34" charset="0"/>
                <a:ea typeface="Tahoma" panose="020B0604030504040204" pitchFamily="34" charset="0"/>
                <a:cs typeface="Tahoma" panose="020B0604030504040204" pitchFamily="34" charset="0"/>
              </a:rPr>
              <a:t>é</a:t>
            </a:r>
            <a:r>
              <a:rPr lang="en-US" sz="1700" kern="0" dirty="0" err="1">
                <a:latin typeface="Tahoma" panose="020B0604030504040204" pitchFamily="34" charset="0"/>
                <a:ea typeface="Tahoma" panose="020B0604030504040204" pitchFamily="34" charset="0"/>
                <a:cs typeface="Tahoma" panose="020B0604030504040204" pitchFamily="34" charset="0"/>
              </a:rPr>
              <a:t>mographique</a:t>
            </a:r>
            <a:r>
              <a:rPr lang="en-US" sz="1700" kern="0" dirty="0">
                <a:latin typeface="Tahoma" panose="020B0604030504040204" pitchFamily="34" charset="0"/>
                <a:ea typeface="Tahoma" panose="020B0604030504040204" pitchFamily="34" charset="0"/>
                <a:cs typeface="Tahoma" panose="020B0604030504040204" pitchFamily="34" charset="0"/>
              </a:rPr>
              <a:t> majeure, </a:t>
            </a:r>
            <a:r>
              <a:rPr lang="en-US" sz="1700" kern="0" dirty="0" err="1">
                <a:latin typeface="Tahoma" panose="020B0604030504040204" pitchFamily="34" charset="0"/>
                <a:ea typeface="Tahoma" panose="020B0604030504040204" pitchFamily="34" charset="0"/>
                <a:cs typeface="Tahoma" panose="020B0604030504040204" pitchFamily="34" charset="0"/>
              </a:rPr>
              <a:t>une</a:t>
            </a:r>
            <a:r>
              <a:rPr lang="en-US" sz="1700" kern="0" dirty="0">
                <a:latin typeface="Tahoma" panose="020B0604030504040204" pitchFamily="34" charset="0"/>
                <a:ea typeface="Tahoma" panose="020B0604030504040204" pitchFamily="34" charset="0"/>
                <a:cs typeface="Tahoma" panose="020B0604030504040204" pitchFamily="34" charset="0"/>
              </a:rPr>
              <a:t> transition de la main d’oeuvre de </a:t>
            </a:r>
            <a:r>
              <a:rPr lang="en-US" sz="1700" kern="0" dirty="0" err="1">
                <a:latin typeface="Tahoma" panose="020B0604030504040204" pitchFamily="34" charset="0"/>
                <a:ea typeface="Tahoma" panose="020B0604030504040204" pitchFamily="34" charset="0"/>
                <a:cs typeface="Tahoma" panose="020B0604030504040204" pitchFamily="34" charset="0"/>
              </a:rPr>
              <a:t>l’agriculture</a:t>
            </a:r>
            <a:r>
              <a:rPr lang="en-US" sz="1700" kern="0" dirty="0">
                <a:latin typeface="Tahoma" panose="020B0604030504040204" pitchFamily="34" charset="0"/>
                <a:ea typeface="Tahoma" panose="020B0604030504040204" pitchFamily="34" charset="0"/>
                <a:cs typeface="Tahoma" panose="020B0604030504040204" pitchFamily="34" charset="0"/>
              </a:rPr>
              <a:t> vers l’industrie et advantage vers les services.</a:t>
            </a:r>
            <a:endParaRPr lang="fr-FR" sz="1700" kern="0" dirty="0">
              <a:latin typeface="Tahoma" panose="020B0604030504040204" pitchFamily="34" charset="0"/>
              <a:ea typeface="Tahoma" panose="020B0604030504040204" pitchFamily="34" charset="0"/>
              <a:cs typeface="Tahoma" panose="020B0604030504040204" pitchFamily="34" charset="0"/>
            </a:endParaRPr>
          </a:p>
        </p:txBody>
      </p:sp>
      <p:pic>
        <p:nvPicPr>
          <p:cNvPr id="62" name="Image 61">
            <a:extLst>
              <a:ext uri="{FF2B5EF4-FFF2-40B4-BE49-F238E27FC236}">
                <a16:creationId xmlns:a16="http://schemas.microsoft.com/office/drawing/2014/main" id="{11866FE2-7014-4324-B90E-37A5D2FB1A8C}"/>
              </a:ext>
            </a:extLst>
          </p:cNvPr>
          <p:cNvPicPr>
            <a:picLocks noChangeAspect="1"/>
          </p:cNvPicPr>
          <p:nvPr/>
        </p:nvPicPr>
        <p:blipFill>
          <a:blip r:embed="rId7"/>
          <a:stretch>
            <a:fillRect/>
          </a:stretch>
        </p:blipFill>
        <p:spPr>
          <a:xfrm>
            <a:off x="11144529" y="14351"/>
            <a:ext cx="999395" cy="999395"/>
          </a:xfrm>
          <a:prstGeom prst="rect">
            <a:avLst/>
          </a:prstGeom>
        </p:spPr>
      </p:pic>
      <p:grpSp>
        <p:nvGrpSpPr>
          <p:cNvPr id="445" name="Google Shape;445;p37"/>
          <p:cNvGrpSpPr/>
          <p:nvPr/>
        </p:nvGrpSpPr>
        <p:grpSpPr>
          <a:xfrm>
            <a:off x="9090168" y="1774578"/>
            <a:ext cx="3101833" cy="5180011"/>
            <a:chOff x="6817625" y="1297642"/>
            <a:chExt cx="2326375" cy="3885008"/>
          </a:xfrm>
        </p:grpSpPr>
        <p:pic>
          <p:nvPicPr>
            <p:cNvPr id="446" name="Google Shape;446;p37"/>
            <p:cNvPicPr preferRelativeResize="0"/>
            <p:nvPr/>
          </p:nvPicPr>
          <p:blipFill rotWithShape="1">
            <a:blip r:embed="rId3">
              <a:alphaModFix/>
            </a:blip>
            <a:srcRect l="17266" t="-5105" b="64000"/>
            <a:stretch/>
          </p:blipFill>
          <p:spPr>
            <a:xfrm rot="-5400000">
              <a:off x="7131375" y="3170050"/>
              <a:ext cx="2751375" cy="1273825"/>
            </a:xfrm>
            <a:prstGeom prst="rect">
              <a:avLst/>
            </a:prstGeom>
            <a:noFill/>
            <a:ln>
              <a:noFill/>
            </a:ln>
          </p:spPr>
        </p:pic>
        <p:pic>
          <p:nvPicPr>
            <p:cNvPr id="447" name="Google Shape;447;p37"/>
            <p:cNvPicPr preferRelativeResize="0"/>
            <p:nvPr/>
          </p:nvPicPr>
          <p:blipFill rotWithShape="1">
            <a:blip r:embed="rId5">
              <a:alphaModFix/>
            </a:blip>
            <a:srcRect l="11254" r="13011" b="50881"/>
            <a:stretch/>
          </p:blipFill>
          <p:spPr>
            <a:xfrm rot="-5400000">
              <a:off x="7662509" y="1721936"/>
              <a:ext cx="1905760" cy="1057172"/>
            </a:xfrm>
            <a:prstGeom prst="rect">
              <a:avLst/>
            </a:prstGeom>
            <a:noFill/>
            <a:ln>
              <a:noFill/>
            </a:ln>
          </p:spPr>
        </p:pic>
        <p:pic>
          <p:nvPicPr>
            <p:cNvPr id="448" name="Google Shape;448;p37"/>
            <p:cNvPicPr preferRelativeResize="0"/>
            <p:nvPr/>
          </p:nvPicPr>
          <p:blipFill rotWithShape="1">
            <a:blip r:embed="rId3">
              <a:alphaModFix/>
            </a:blip>
            <a:srcRect l="57583" t="1038" r="12099" b="47015"/>
            <a:stretch/>
          </p:blipFill>
          <p:spPr>
            <a:xfrm rot="-5400000">
              <a:off x="7252225" y="3251753"/>
              <a:ext cx="1457151" cy="2326350"/>
            </a:xfrm>
            <a:prstGeom prst="rect">
              <a:avLst/>
            </a:prstGeom>
            <a:noFill/>
            <a:ln>
              <a:noFill/>
            </a:ln>
          </p:spPr>
        </p:pic>
        <p:pic>
          <p:nvPicPr>
            <p:cNvPr id="449" name="Google Shape;449;p37"/>
            <p:cNvPicPr preferRelativeResize="0"/>
            <p:nvPr/>
          </p:nvPicPr>
          <p:blipFill rotWithShape="1">
            <a:blip r:embed="rId4">
              <a:alphaModFix/>
            </a:blip>
            <a:srcRect b="50443"/>
            <a:stretch/>
          </p:blipFill>
          <p:spPr>
            <a:xfrm rot="-5400000">
              <a:off x="8463824" y="3592096"/>
              <a:ext cx="930577" cy="429725"/>
            </a:xfrm>
            <a:prstGeom prst="rect">
              <a:avLst/>
            </a:prstGeom>
            <a:noFill/>
            <a:ln>
              <a:noFill/>
            </a:ln>
          </p:spPr>
        </p:pic>
        <p:pic>
          <p:nvPicPr>
            <p:cNvPr id="450" name="Google Shape;450;p37"/>
            <p:cNvPicPr preferRelativeResize="0"/>
            <p:nvPr/>
          </p:nvPicPr>
          <p:blipFill rotWithShape="1">
            <a:blip r:embed="rId4">
              <a:alphaModFix/>
            </a:blip>
            <a:srcRect b="50443"/>
            <a:stretch/>
          </p:blipFill>
          <p:spPr>
            <a:xfrm rot="-5400000">
              <a:off x="8178413" y="4041863"/>
              <a:ext cx="1321100" cy="610075"/>
            </a:xfrm>
            <a:prstGeom prst="rect">
              <a:avLst/>
            </a:prstGeom>
            <a:noFill/>
            <a:ln>
              <a:noFill/>
            </a:ln>
          </p:spPr>
        </p:pic>
      </p:grpSp>
      <p:pic>
        <p:nvPicPr>
          <p:cNvPr id="7" name="Image 6">
            <a:extLst>
              <a:ext uri="{FF2B5EF4-FFF2-40B4-BE49-F238E27FC236}">
                <a16:creationId xmlns:a16="http://schemas.microsoft.com/office/drawing/2014/main" id="{A3D4238B-161A-495C-9270-B88D17412C3A}"/>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6068525" y="2927275"/>
            <a:ext cx="6100644" cy="3900308"/>
          </a:xfrm>
          <a:prstGeom prst="rect">
            <a:avLst/>
          </a:prstGeom>
        </p:spPr>
      </p:pic>
    </p:spTree>
    <p:extLst>
      <p:ext uri="{BB962C8B-B14F-4D97-AF65-F5344CB8AC3E}">
        <p14:creationId xmlns:p14="http://schemas.microsoft.com/office/powerpoint/2010/main" val="1593185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grpSp>
        <p:nvGrpSpPr>
          <p:cNvPr id="445" name="Google Shape;445;p37"/>
          <p:cNvGrpSpPr/>
          <p:nvPr/>
        </p:nvGrpSpPr>
        <p:grpSpPr>
          <a:xfrm>
            <a:off x="9090168" y="1765700"/>
            <a:ext cx="3101833" cy="5180011"/>
            <a:chOff x="6817625" y="1297642"/>
            <a:chExt cx="2326375" cy="3885008"/>
          </a:xfrm>
        </p:grpSpPr>
        <p:pic>
          <p:nvPicPr>
            <p:cNvPr id="446" name="Google Shape;446;p37"/>
            <p:cNvPicPr preferRelativeResize="0"/>
            <p:nvPr/>
          </p:nvPicPr>
          <p:blipFill rotWithShape="1">
            <a:blip r:embed="rId3">
              <a:alphaModFix/>
            </a:blip>
            <a:srcRect l="17266" t="-5105" b="64000"/>
            <a:stretch/>
          </p:blipFill>
          <p:spPr>
            <a:xfrm rot="-5400000">
              <a:off x="7131375" y="3170050"/>
              <a:ext cx="2751375" cy="1273825"/>
            </a:xfrm>
            <a:prstGeom prst="rect">
              <a:avLst/>
            </a:prstGeom>
            <a:noFill/>
            <a:ln>
              <a:noFill/>
            </a:ln>
          </p:spPr>
        </p:pic>
        <p:pic>
          <p:nvPicPr>
            <p:cNvPr id="447" name="Google Shape;447;p37"/>
            <p:cNvPicPr preferRelativeResize="0"/>
            <p:nvPr/>
          </p:nvPicPr>
          <p:blipFill rotWithShape="1">
            <a:blip r:embed="rId4">
              <a:alphaModFix/>
            </a:blip>
            <a:srcRect l="11254" r="13011" b="50881"/>
            <a:stretch/>
          </p:blipFill>
          <p:spPr>
            <a:xfrm rot="-5400000">
              <a:off x="7662509" y="1721936"/>
              <a:ext cx="1905760" cy="1057172"/>
            </a:xfrm>
            <a:prstGeom prst="rect">
              <a:avLst/>
            </a:prstGeom>
            <a:noFill/>
            <a:ln>
              <a:noFill/>
            </a:ln>
          </p:spPr>
        </p:pic>
        <p:pic>
          <p:nvPicPr>
            <p:cNvPr id="448" name="Google Shape;448;p37"/>
            <p:cNvPicPr preferRelativeResize="0"/>
            <p:nvPr/>
          </p:nvPicPr>
          <p:blipFill rotWithShape="1">
            <a:blip r:embed="rId3">
              <a:alphaModFix/>
            </a:blip>
            <a:srcRect l="57583" t="1038" r="12099" b="47015"/>
            <a:stretch/>
          </p:blipFill>
          <p:spPr>
            <a:xfrm rot="-5400000">
              <a:off x="7252225" y="3251753"/>
              <a:ext cx="1457151" cy="2326350"/>
            </a:xfrm>
            <a:prstGeom prst="rect">
              <a:avLst/>
            </a:prstGeom>
            <a:noFill/>
            <a:ln>
              <a:noFill/>
            </a:ln>
          </p:spPr>
        </p:pic>
        <p:pic>
          <p:nvPicPr>
            <p:cNvPr id="449" name="Google Shape;449;p37"/>
            <p:cNvPicPr preferRelativeResize="0"/>
            <p:nvPr/>
          </p:nvPicPr>
          <p:blipFill rotWithShape="1">
            <a:blip r:embed="rId5">
              <a:alphaModFix/>
            </a:blip>
            <a:srcRect b="50443"/>
            <a:stretch/>
          </p:blipFill>
          <p:spPr>
            <a:xfrm rot="-5400000">
              <a:off x="8463824" y="3592096"/>
              <a:ext cx="930577" cy="429725"/>
            </a:xfrm>
            <a:prstGeom prst="rect">
              <a:avLst/>
            </a:prstGeom>
            <a:noFill/>
            <a:ln>
              <a:noFill/>
            </a:ln>
          </p:spPr>
        </p:pic>
        <p:pic>
          <p:nvPicPr>
            <p:cNvPr id="450" name="Google Shape;450;p37"/>
            <p:cNvPicPr preferRelativeResize="0"/>
            <p:nvPr/>
          </p:nvPicPr>
          <p:blipFill rotWithShape="1">
            <a:blip r:embed="rId5">
              <a:alphaModFix/>
            </a:blip>
            <a:srcRect b="50443"/>
            <a:stretch/>
          </p:blipFill>
          <p:spPr>
            <a:xfrm rot="-5400000">
              <a:off x="8178413" y="4041863"/>
              <a:ext cx="1321100" cy="610075"/>
            </a:xfrm>
            <a:prstGeom prst="rect">
              <a:avLst/>
            </a:prstGeom>
            <a:noFill/>
            <a:ln>
              <a:noFill/>
            </a:ln>
          </p:spPr>
        </p:pic>
      </p:grpSp>
      <p:grpSp>
        <p:nvGrpSpPr>
          <p:cNvPr id="451" name="Google Shape;451;p37"/>
          <p:cNvGrpSpPr/>
          <p:nvPr/>
        </p:nvGrpSpPr>
        <p:grpSpPr>
          <a:xfrm>
            <a:off x="1" y="-35"/>
            <a:ext cx="3268092" cy="3986387"/>
            <a:chOff x="-52973" y="-32"/>
            <a:chExt cx="2858723" cy="3487042"/>
          </a:xfrm>
        </p:grpSpPr>
        <p:pic>
          <p:nvPicPr>
            <p:cNvPr id="452" name="Google Shape;452;p37"/>
            <p:cNvPicPr preferRelativeResize="0"/>
            <p:nvPr/>
          </p:nvPicPr>
          <p:blipFill rotWithShape="1">
            <a:blip r:embed="rId3">
              <a:alphaModFix/>
            </a:blip>
            <a:srcRect t="4102" b="50813"/>
            <a:stretch/>
          </p:blipFill>
          <p:spPr>
            <a:xfrm rot="5400000" flipH="1">
              <a:off x="-1036293" y="1011032"/>
              <a:ext cx="3487035" cy="1464923"/>
            </a:xfrm>
            <a:prstGeom prst="rect">
              <a:avLst/>
            </a:prstGeom>
            <a:noFill/>
            <a:ln>
              <a:noFill/>
            </a:ln>
          </p:spPr>
        </p:pic>
        <p:pic>
          <p:nvPicPr>
            <p:cNvPr id="453" name="Google Shape;453;p37"/>
            <p:cNvPicPr preferRelativeResize="0"/>
            <p:nvPr/>
          </p:nvPicPr>
          <p:blipFill rotWithShape="1">
            <a:blip r:embed="rId3">
              <a:alphaModFix/>
            </a:blip>
            <a:srcRect l="5516" t="-5104" r="37551" b="30035"/>
            <a:stretch/>
          </p:blipFill>
          <p:spPr>
            <a:xfrm rot="5400000" flipH="1">
              <a:off x="213027" y="-261194"/>
              <a:ext cx="2326757" cy="2858688"/>
            </a:xfrm>
            <a:prstGeom prst="rect">
              <a:avLst/>
            </a:prstGeom>
            <a:noFill/>
            <a:ln>
              <a:noFill/>
            </a:ln>
          </p:spPr>
        </p:pic>
        <p:pic>
          <p:nvPicPr>
            <p:cNvPr id="454" name="Google Shape;454;p37"/>
            <p:cNvPicPr preferRelativeResize="0"/>
            <p:nvPr/>
          </p:nvPicPr>
          <p:blipFill rotWithShape="1">
            <a:blip r:embed="rId3">
              <a:alphaModFix/>
            </a:blip>
            <a:srcRect l="5517" t="-5104" b="30035"/>
            <a:stretch/>
          </p:blipFill>
          <p:spPr>
            <a:xfrm rot="5400000" flipH="1">
              <a:off x="-373534" y="716351"/>
              <a:ext cx="2469720" cy="1828595"/>
            </a:xfrm>
            <a:prstGeom prst="rect">
              <a:avLst/>
            </a:prstGeom>
            <a:noFill/>
            <a:ln>
              <a:noFill/>
            </a:ln>
          </p:spPr>
        </p:pic>
        <p:pic>
          <p:nvPicPr>
            <p:cNvPr id="455" name="Google Shape;455;p37"/>
            <p:cNvPicPr preferRelativeResize="0"/>
            <p:nvPr/>
          </p:nvPicPr>
          <p:blipFill rotWithShape="1">
            <a:blip r:embed="rId3">
              <a:alphaModFix/>
            </a:blip>
            <a:srcRect t="4102" b="50813"/>
            <a:stretch/>
          </p:blipFill>
          <p:spPr>
            <a:xfrm rot="5400000" flipH="1">
              <a:off x="-762517" y="729513"/>
              <a:ext cx="2516261" cy="1057172"/>
            </a:xfrm>
            <a:prstGeom prst="rect">
              <a:avLst/>
            </a:prstGeom>
            <a:noFill/>
            <a:ln>
              <a:noFill/>
            </a:ln>
          </p:spPr>
        </p:pic>
        <p:pic>
          <p:nvPicPr>
            <p:cNvPr id="456" name="Google Shape;456;p37"/>
            <p:cNvPicPr preferRelativeResize="0"/>
            <p:nvPr/>
          </p:nvPicPr>
          <p:blipFill rotWithShape="1">
            <a:blip r:embed="rId3">
              <a:alphaModFix/>
            </a:blip>
            <a:srcRect l="5518" t="-5104" r="50852" b="30035"/>
            <a:stretch/>
          </p:blipFill>
          <p:spPr>
            <a:xfrm rot="5400000" flipH="1">
              <a:off x="335217" y="7616"/>
              <a:ext cx="1286629" cy="2062998"/>
            </a:xfrm>
            <a:prstGeom prst="rect">
              <a:avLst/>
            </a:prstGeom>
            <a:noFill/>
            <a:ln>
              <a:noFill/>
            </a:ln>
          </p:spPr>
        </p:pic>
        <p:pic>
          <p:nvPicPr>
            <p:cNvPr id="457" name="Google Shape;457;p37"/>
            <p:cNvPicPr preferRelativeResize="0"/>
            <p:nvPr/>
          </p:nvPicPr>
          <p:blipFill rotWithShape="1">
            <a:blip r:embed="rId5">
              <a:alphaModFix/>
            </a:blip>
            <a:srcRect b="50443"/>
            <a:stretch/>
          </p:blipFill>
          <p:spPr>
            <a:xfrm rot="5400000" flipH="1">
              <a:off x="-483904" y="430917"/>
              <a:ext cx="1601443" cy="739569"/>
            </a:xfrm>
            <a:prstGeom prst="rect">
              <a:avLst/>
            </a:prstGeom>
            <a:noFill/>
            <a:ln>
              <a:noFill/>
            </a:ln>
          </p:spPr>
        </p:pic>
        <p:pic>
          <p:nvPicPr>
            <p:cNvPr id="458" name="Google Shape;458;p37"/>
            <p:cNvPicPr preferRelativeResize="0"/>
            <p:nvPr/>
          </p:nvPicPr>
          <p:blipFill rotWithShape="1">
            <a:blip r:embed="rId5">
              <a:alphaModFix/>
            </a:blip>
            <a:srcRect b="50443"/>
            <a:stretch/>
          </p:blipFill>
          <p:spPr>
            <a:xfrm rot="5400000" flipH="1">
              <a:off x="177810" y="430917"/>
              <a:ext cx="1601443" cy="739569"/>
            </a:xfrm>
            <a:prstGeom prst="rect">
              <a:avLst/>
            </a:prstGeom>
            <a:noFill/>
            <a:ln>
              <a:noFill/>
            </a:ln>
          </p:spPr>
        </p:pic>
        <p:pic>
          <p:nvPicPr>
            <p:cNvPr id="459" name="Google Shape;459;p37"/>
            <p:cNvPicPr preferRelativeResize="0"/>
            <p:nvPr/>
          </p:nvPicPr>
          <p:blipFill rotWithShape="1">
            <a:blip r:embed="rId4">
              <a:alphaModFix/>
            </a:blip>
            <a:srcRect l="11254" r="13011" b="50881"/>
            <a:stretch/>
          </p:blipFill>
          <p:spPr>
            <a:xfrm rot="5400000" flipH="1">
              <a:off x="-400940" y="1132844"/>
              <a:ext cx="1562921" cy="866988"/>
            </a:xfrm>
            <a:prstGeom prst="rect">
              <a:avLst/>
            </a:prstGeom>
            <a:noFill/>
            <a:ln>
              <a:noFill/>
            </a:ln>
          </p:spPr>
        </p:pic>
      </p:grpSp>
      <p:sp>
        <p:nvSpPr>
          <p:cNvPr id="28" name="ZoneTexte 27">
            <a:extLst>
              <a:ext uri="{FF2B5EF4-FFF2-40B4-BE49-F238E27FC236}">
                <a16:creationId xmlns:a16="http://schemas.microsoft.com/office/drawing/2014/main" id="{D5891ED7-5A58-4497-82BA-A58321C4986B}"/>
              </a:ext>
            </a:extLst>
          </p:cNvPr>
          <p:cNvSpPr txBox="1"/>
          <p:nvPr/>
        </p:nvSpPr>
        <p:spPr>
          <a:xfrm>
            <a:off x="1462700" y="830356"/>
            <a:ext cx="10331501" cy="1894749"/>
          </a:xfrm>
          <a:prstGeom prst="rect">
            <a:avLst/>
          </a:prstGeom>
          <a:noFill/>
        </p:spPr>
        <p:txBody>
          <a:bodyPr wrap="square" rtlCol="0">
            <a:spAutoFit/>
          </a:bodyPr>
          <a:lstStyle/>
          <a:p>
            <a:pPr algn="just">
              <a:lnSpc>
                <a:spcPct val="150000"/>
              </a:lnSpc>
            </a:pPr>
            <a:r>
              <a:rPr lang="fr-FR" sz="1600" kern="0" dirty="0">
                <a:latin typeface="Atkinson Hyperlegible"/>
                <a:sym typeface="Atkinson Hyperlegible"/>
              </a:rPr>
              <a:t>Chez les femmes, On constate une sortie progressive de l’emploi du secteur de l’agriculture , </a:t>
            </a:r>
            <a:r>
              <a:rPr lang="en-US" sz="1600" kern="0" dirty="0">
                <a:latin typeface="Atkinson Hyperlegible"/>
                <a:sym typeface="Atkinson Hyperlegible"/>
              </a:rPr>
              <a:t>avec </a:t>
            </a:r>
            <a:r>
              <a:rPr lang="en-US" sz="1600" kern="0" dirty="0" err="1">
                <a:latin typeface="Atkinson Hyperlegible"/>
                <a:sym typeface="Atkinson Hyperlegible"/>
              </a:rPr>
              <a:t>une</a:t>
            </a:r>
            <a:r>
              <a:rPr lang="en-US" sz="1600" kern="0" dirty="0">
                <a:latin typeface="Atkinson Hyperlegible"/>
                <a:sym typeface="Atkinson Hyperlegible"/>
              </a:rPr>
              <a:t> orientation massive vers les services , et dans </a:t>
            </a:r>
            <a:r>
              <a:rPr lang="en-US" sz="1600" kern="0" dirty="0" err="1">
                <a:latin typeface="Atkinson Hyperlegible"/>
                <a:sym typeface="Atkinson Hyperlegible"/>
              </a:rPr>
              <a:t>une</a:t>
            </a:r>
            <a:r>
              <a:rPr lang="en-US" sz="1600" kern="0" dirty="0">
                <a:latin typeface="Atkinson Hyperlegible"/>
                <a:sym typeface="Atkinson Hyperlegible"/>
              </a:rPr>
              <a:t> </a:t>
            </a:r>
            <a:r>
              <a:rPr lang="en-US" sz="1600" kern="0" dirty="0" err="1">
                <a:latin typeface="Atkinson Hyperlegible"/>
                <a:sym typeface="Atkinson Hyperlegible"/>
              </a:rPr>
              <a:t>moindre</a:t>
            </a:r>
            <a:r>
              <a:rPr lang="en-US" sz="1600" kern="0" dirty="0">
                <a:latin typeface="Atkinson Hyperlegible"/>
                <a:sym typeface="Atkinson Hyperlegible"/>
              </a:rPr>
              <a:t> </a:t>
            </a:r>
            <a:r>
              <a:rPr lang="en-US" sz="1600" kern="0" dirty="0" err="1">
                <a:latin typeface="Atkinson Hyperlegible"/>
                <a:sym typeface="Atkinson Hyperlegible"/>
              </a:rPr>
              <a:t>mesure</a:t>
            </a:r>
            <a:r>
              <a:rPr lang="fr-FR" sz="1600" kern="0" dirty="0">
                <a:latin typeface="Atkinson Hyperlegible"/>
                <a:sym typeface="Atkinson Hyperlegible"/>
              </a:rPr>
              <a:t> dans l’industrie. En revanche </a:t>
            </a:r>
            <a:r>
              <a:rPr lang="fr-FR" sz="1600" dirty="0">
                <a:latin typeface="Times New Roman" panose="02020603050405020304" pitchFamily="18" charset="0"/>
                <a:cs typeface="Times New Roman" panose="02020603050405020304" pitchFamily="18" charset="0"/>
              </a:rPr>
              <a:t>l’emploi  chez les hommes va mieux se repartir entre les trois secteurs, avec une croissance nette de l’industrie et des services, tandis que l’agriculture recule progressivement. </a:t>
            </a:r>
            <a:r>
              <a:rPr lang="fr-FR" sz="1600" dirty="0">
                <a:latin typeface="Times New Roman" panose="02020603050405020304" pitchFamily="18" charset="0"/>
                <a:cs typeface="Times New Roman" panose="02020603050405020304" pitchFamily="18" charset="0"/>
                <a:sym typeface="Atkinson Hyperlegible"/>
              </a:rPr>
              <a:t>Cela reflète une insertion féminine marquée dans les activités tertiaires et une </a:t>
            </a:r>
            <a:r>
              <a:rPr lang="fr-FR" sz="1600" dirty="0">
                <a:latin typeface="Times New Roman" panose="02020603050405020304" pitchFamily="18" charset="0"/>
                <a:cs typeface="Times New Roman" panose="02020603050405020304" pitchFamily="18" charset="0"/>
              </a:rPr>
              <a:t>diversification sectorielle plus prononcée de l’emploi masculin.</a:t>
            </a:r>
          </a:p>
        </p:txBody>
      </p:sp>
      <p:grpSp>
        <p:nvGrpSpPr>
          <p:cNvPr id="29" name="Groupe 28">
            <a:extLst>
              <a:ext uri="{FF2B5EF4-FFF2-40B4-BE49-F238E27FC236}">
                <a16:creationId xmlns:a16="http://schemas.microsoft.com/office/drawing/2014/main" id="{40827F50-7C49-4128-AC2B-3FA333CF53ED}"/>
              </a:ext>
            </a:extLst>
          </p:cNvPr>
          <p:cNvGrpSpPr/>
          <p:nvPr/>
        </p:nvGrpSpPr>
        <p:grpSpPr>
          <a:xfrm>
            <a:off x="99780" y="6329619"/>
            <a:ext cx="1890894" cy="371188"/>
            <a:chOff x="9559831" y="360837"/>
            <a:chExt cx="1890894" cy="371188"/>
          </a:xfrm>
        </p:grpSpPr>
        <p:grpSp>
          <p:nvGrpSpPr>
            <p:cNvPr id="30" name="Google Shape;462;p30">
              <a:extLst>
                <a:ext uri="{FF2B5EF4-FFF2-40B4-BE49-F238E27FC236}">
                  <a16:creationId xmlns:a16="http://schemas.microsoft.com/office/drawing/2014/main" id="{8DBCB375-1B09-4D4B-8CFE-DB426246FACA}"/>
                </a:ext>
              </a:extLst>
            </p:cNvPr>
            <p:cNvGrpSpPr/>
            <p:nvPr/>
          </p:nvGrpSpPr>
          <p:grpSpPr>
            <a:xfrm>
              <a:off x="9559831" y="360837"/>
              <a:ext cx="1309796" cy="257750"/>
              <a:chOff x="-6337521" y="4362225"/>
              <a:chExt cx="1309796" cy="257750"/>
            </a:xfrm>
            <a:solidFill>
              <a:srgbClr val="F6B800"/>
            </a:solidFill>
          </p:grpSpPr>
          <p:sp>
            <p:nvSpPr>
              <p:cNvPr id="42" name="Google Shape;463;p30">
                <a:extLst>
                  <a:ext uri="{FF2B5EF4-FFF2-40B4-BE49-F238E27FC236}">
                    <a16:creationId xmlns:a16="http://schemas.microsoft.com/office/drawing/2014/main" id="{2DB1C48B-8568-4CE3-9ABB-13836428AACB}"/>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64;p30">
                <a:extLst>
                  <a:ext uri="{FF2B5EF4-FFF2-40B4-BE49-F238E27FC236}">
                    <a16:creationId xmlns:a16="http://schemas.microsoft.com/office/drawing/2014/main" id="{BE46D63B-492A-4715-B5ED-330990C91819}"/>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65;p30">
                <a:extLst>
                  <a:ext uri="{FF2B5EF4-FFF2-40B4-BE49-F238E27FC236}">
                    <a16:creationId xmlns:a16="http://schemas.microsoft.com/office/drawing/2014/main" id="{359F3B49-A373-4710-823C-346430F937D5}"/>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66;p30">
                <a:extLst>
                  <a:ext uri="{FF2B5EF4-FFF2-40B4-BE49-F238E27FC236}">
                    <a16:creationId xmlns:a16="http://schemas.microsoft.com/office/drawing/2014/main" id="{9DC16D39-A6AE-499F-85C8-C0E7BF032B4E}"/>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7;p30">
                <a:extLst>
                  <a:ext uri="{FF2B5EF4-FFF2-40B4-BE49-F238E27FC236}">
                    <a16:creationId xmlns:a16="http://schemas.microsoft.com/office/drawing/2014/main" id="{615A081C-01D3-449B-8705-27A15A502915}"/>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68;p30">
                <a:extLst>
                  <a:ext uri="{FF2B5EF4-FFF2-40B4-BE49-F238E27FC236}">
                    <a16:creationId xmlns:a16="http://schemas.microsoft.com/office/drawing/2014/main" id="{8FC8F742-FC96-4204-A05B-A94174AB9CF1}"/>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69;p30">
                <a:extLst>
                  <a:ext uri="{FF2B5EF4-FFF2-40B4-BE49-F238E27FC236}">
                    <a16:creationId xmlns:a16="http://schemas.microsoft.com/office/drawing/2014/main" id="{08518245-5959-465B-B5DB-4EC4903923DC}"/>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70;p30">
                <a:extLst>
                  <a:ext uri="{FF2B5EF4-FFF2-40B4-BE49-F238E27FC236}">
                    <a16:creationId xmlns:a16="http://schemas.microsoft.com/office/drawing/2014/main" id="{05CB8A0F-8E15-44E1-939F-3D8A4263A29B}"/>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471;p30">
                <a:extLst>
                  <a:ext uri="{FF2B5EF4-FFF2-40B4-BE49-F238E27FC236}">
                    <a16:creationId xmlns:a16="http://schemas.microsoft.com/office/drawing/2014/main" id="{E079861E-121A-4073-B8F7-4322BE668D61}"/>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472;p30">
                <a:extLst>
                  <a:ext uri="{FF2B5EF4-FFF2-40B4-BE49-F238E27FC236}">
                    <a16:creationId xmlns:a16="http://schemas.microsoft.com/office/drawing/2014/main" id="{A5AD8C6B-AA10-4AFA-B3F5-B9CE30B026BC}"/>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 name="Google Shape;462;p30">
              <a:extLst>
                <a:ext uri="{FF2B5EF4-FFF2-40B4-BE49-F238E27FC236}">
                  <a16:creationId xmlns:a16="http://schemas.microsoft.com/office/drawing/2014/main" id="{67929482-7D5F-463A-A449-CB6F8C54EB91}"/>
                </a:ext>
              </a:extLst>
            </p:cNvPr>
            <p:cNvGrpSpPr/>
            <p:nvPr/>
          </p:nvGrpSpPr>
          <p:grpSpPr>
            <a:xfrm>
              <a:off x="10140929" y="474275"/>
              <a:ext cx="1309796" cy="257750"/>
              <a:chOff x="-6337521" y="4362225"/>
              <a:chExt cx="1309796" cy="257750"/>
            </a:xfrm>
            <a:solidFill>
              <a:schemeClr val="bg2"/>
            </a:solidFill>
          </p:grpSpPr>
          <p:sp>
            <p:nvSpPr>
              <p:cNvPr id="32" name="Google Shape;463;p30">
                <a:extLst>
                  <a:ext uri="{FF2B5EF4-FFF2-40B4-BE49-F238E27FC236}">
                    <a16:creationId xmlns:a16="http://schemas.microsoft.com/office/drawing/2014/main" id="{BD58561E-E277-40B1-B265-75E00F9E7FD9}"/>
                  </a:ext>
                </a:extLst>
              </p:cNvPr>
              <p:cNvSpPr/>
              <p:nvPr/>
            </p:nvSpPr>
            <p:spPr>
              <a:xfrm>
                <a:off x="-591797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464;p30">
                <a:extLst>
                  <a:ext uri="{FF2B5EF4-FFF2-40B4-BE49-F238E27FC236}">
                    <a16:creationId xmlns:a16="http://schemas.microsoft.com/office/drawing/2014/main" id="{A211F2E5-C465-4597-80F3-EE12F4BB66F9}"/>
                  </a:ext>
                </a:extLst>
              </p:cNvPr>
              <p:cNvSpPr/>
              <p:nvPr/>
            </p:nvSpPr>
            <p:spPr>
              <a:xfrm>
                <a:off x="-5713862"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465;p30">
                <a:extLst>
                  <a:ext uri="{FF2B5EF4-FFF2-40B4-BE49-F238E27FC236}">
                    <a16:creationId xmlns:a16="http://schemas.microsoft.com/office/drawing/2014/main" id="{26D4C20E-74E3-4739-89C4-B43A5B365624}"/>
                  </a:ext>
                </a:extLst>
              </p:cNvPr>
              <p:cNvSpPr/>
              <p:nvPr/>
            </p:nvSpPr>
            <p:spPr>
              <a:xfrm>
                <a:off x="-5509750"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466;p30">
                <a:extLst>
                  <a:ext uri="{FF2B5EF4-FFF2-40B4-BE49-F238E27FC236}">
                    <a16:creationId xmlns:a16="http://schemas.microsoft.com/office/drawing/2014/main" id="{740C952B-C693-49AB-A97B-F8D5E0E587D7}"/>
                  </a:ext>
                </a:extLst>
              </p:cNvPr>
              <p:cNvSpPr/>
              <p:nvPr/>
            </p:nvSpPr>
            <p:spPr>
              <a:xfrm>
                <a:off x="-5305637"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467;p30">
                <a:extLst>
                  <a:ext uri="{FF2B5EF4-FFF2-40B4-BE49-F238E27FC236}">
                    <a16:creationId xmlns:a16="http://schemas.microsoft.com/office/drawing/2014/main" id="{DD80689E-F4FC-4D4E-BBC0-CDF9A17E3C8F}"/>
                  </a:ext>
                </a:extLst>
              </p:cNvPr>
              <p:cNvSpPr/>
              <p:nvPr/>
            </p:nvSpPr>
            <p:spPr>
              <a:xfrm>
                <a:off x="-5101525" y="436222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468;p30">
                <a:extLst>
                  <a:ext uri="{FF2B5EF4-FFF2-40B4-BE49-F238E27FC236}">
                    <a16:creationId xmlns:a16="http://schemas.microsoft.com/office/drawing/2014/main" id="{1E270809-7181-468E-BD72-53A5CFFF85DE}"/>
                  </a:ext>
                </a:extLst>
              </p:cNvPr>
              <p:cNvSpPr/>
              <p:nvPr/>
            </p:nvSpPr>
            <p:spPr>
              <a:xfrm>
                <a:off x="-633752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469;p30">
                <a:extLst>
                  <a:ext uri="{FF2B5EF4-FFF2-40B4-BE49-F238E27FC236}">
                    <a16:creationId xmlns:a16="http://schemas.microsoft.com/office/drawing/2014/main" id="{748B6A82-9FCF-4C44-B8A2-315750EBE461}"/>
                  </a:ext>
                </a:extLst>
              </p:cNvPr>
              <p:cNvSpPr/>
              <p:nvPr/>
            </p:nvSpPr>
            <p:spPr>
              <a:xfrm>
                <a:off x="-6133409"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470;p30">
                <a:extLst>
                  <a:ext uri="{FF2B5EF4-FFF2-40B4-BE49-F238E27FC236}">
                    <a16:creationId xmlns:a16="http://schemas.microsoft.com/office/drawing/2014/main" id="{D1295D61-FF9A-4DC4-A1F4-E46E4729B1BC}"/>
                  </a:ext>
                </a:extLst>
              </p:cNvPr>
              <p:cNvSpPr/>
              <p:nvPr/>
            </p:nvSpPr>
            <p:spPr>
              <a:xfrm>
                <a:off x="-5929296"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71;p30">
                <a:extLst>
                  <a:ext uri="{FF2B5EF4-FFF2-40B4-BE49-F238E27FC236}">
                    <a16:creationId xmlns:a16="http://schemas.microsoft.com/office/drawing/2014/main" id="{17F369FB-B2BA-40B4-8B97-A9FF64EB9386}"/>
                  </a:ext>
                </a:extLst>
              </p:cNvPr>
              <p:cNvSpPr/>
              <p:nvPr/>
            </p:nvSpPr>
            <p:spPr>
              <a:xfrm>
                <a:off x="-5725184"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72;p30">
                <a:extLst>
                  <a:ext uri="{FF2B5EF4-FFF2-40B4-BE49-F238E27FC236}">
                    <a16:creationId xmlns:a16="http://schemas.microsoft.com/office/drawing/2014/main" id="{85173EA3-76BA-425E-8CC1-4A3BB75BA38A}"/>
                  </a:ext>
                </a:extLst>
              </p:cNvPr>
              <p:cNvSpPr/>
              <p:nvPr/>
            </p:nvSpPr>
            <p:spPr>
              <a:xfrm>
                <a:off x="-5521071" y="4546175"/>
                <a:ext cx="73800" cy="73800"/>
              </a:xfrm>
              <a:prstGeom prst="ellipse">
                <a:avLst/>
              </a:pr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2" name="Freeform 10">
            <a:extLst>
              <a:ext uri="{FF2B5EF4-FFF2-40B4-BE49-F238E27FC236}">
                <a16:creationId xmlns:a16="http://schemas.microsoft.com/office/drawing/2014/main" id="{A22149B0-6184-4EFE-AAA9-E20D044DE7F5}"/>
              </a:ext>
            </a:extLst>
          </p:cNvPr>
          <p:cNvSpPr/>
          <p:nvPr/>
        </p:nvSpPr>
        <p:spPr>
          <a:xfrm>
            <a:off x="1582449" y="199543"/>
            <a:ext cx="424986" cy="450315"/>
          </a:xfrm>
          <a:custGeom>
            <a:avLst/>
            <a:gdLst/>
            <a:ahLst/>
            <a:cxnLst/>
            <a:rect l="l" t="t" r="r" b="b"/>
            <a:pathLst>
              <a:path w="743859" h="743859">
                <a:moveTo>
                  <a:pt x="0" y="0"/>
                </a:moveTo>
                <a:lnTo>
                  <a:pt x="743859" y="0"/>
                </a:lnTo>
                <a:lnTo>
                  <a:pt x="743859" y="743859"/>
                </a:lnTo>
                <a:lnTo>
                  <a:pt x="0" y="7438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4" name="TextBox 8">
            <a:extLst>
              <a:ext uri="{FF2B5EF4-FFF2-40B4-BE49-F238E27FC236}">
                <a16:creationId xmlns:a16="http://schemas.microsoft.com/office/drawing/2014/main" id="{816489C0-65A8-438E-A057-C40079C3F030}"/>
              </a:ext>
            </a:extLst>
          </p:cNvPr>
          <p:cNvSpPr txBox="1"/>
          <p:nvPr/>
        </p:nvSpPr>
        <p:spPr>
          <a:xfrm>
            <a:off x="4192111" y="368584"/>
            <a:ext cx="4731798" cy="402482"/>
          </a:xfrm>
          <a:prstGeom prst="rect">
            <a:avLst/>
          </a:prstGeom>
        </p:spPr>
        <p:txBody>
          <a:bodyPr wrap="square" lIns="0" tIns="0" rIns="0" bIns="0" rtlCol="0" anchor="t">
            <a:spAutoFit/>
          </a:bodyPr>
          <a:lstStyle/>
          <a:p>
            <a:pPr defTabSz="609630">
              <a:lnSpc>
                <a:spcPts val="3067"/>
              </a:lnSpc>
            </a:pPr>
            <a:r>
              <a:rPr lang="en-US" sz="3600" b="1" dirty="0" err="1">
                <a:solidFill>
                  <a:schemeClr val="bg2"/>
                </a:solidFill>
                <a:latin typeface="Playfair Display"/>
                <a:sym typeface="Playfair Display"/>
              </a:rPr>
              <a:t>Visualisation</a:t>
            </a:r>
            <a:r>
              <a:rPr lang="en-US" sz="3600" b="1" dirty="0">
                <a:solidFill>
                  <a:schemeClr val="bg2"/>
                </a:solidFill>
                <a:latin typeface="Playfair Display"/>
                <a:sym typeface="Playfair Display"/>
              </a:rPr>
              <a:t> (2/2)</a:t>
            </a:r>
          </a:p>
        </p:txBody>
      </p:sp>
      <p:pic>
        <p:nvPicPr>
          <p:cNvPr id="55" name="Image 54">
            <a:extLst>
              <a:ext uri="{FF2B5EF4-FFF2-40B4-BE49-F238E27FC236}">
                <a16:creationId xmlns:a16="http://schemas.microsoft.com/office/drawing/2014/main" id="{C24FBF06-4DC4-4DEB-9E2C-313A7E5B93B7}"/>
              </a:ext>
            </a:extLst>
          </p:cNvPr>
          <p:cNvPicPr>
            <a:picLocks noChangeAspect="1"/>
          </p:cNvPicPr>
          <p:nvPr/>
        </p:nvPicPr>
        <p:blipFill>
          <a:blip r:embed="rId8"/>
          <a:stretch>
            <a:fillRect/>
          </a:stretch>
        </p:blipFill>
        <p:spPr>
          <a:xfrm>
            <a:off x="11157342" y="-35"/>
            <a:ext cx="967701" cy="967701"/>
          </a:xfrm>
          <a:prstGeom prst="rect">
            <a:avLst/>
          </a:prstGeom>
        </p:spPr>
      </p:pic>
      <p:pic>
        <p:nvPicPr>
          <p:cNvPr id="5" name="Image 4">
            <a:extLst>
              <a:ext uri="{FF2B5EF4-FFF2-40B4-BE49-F238E27FC236}">
                <a16:creationId xmlns:a16="http://schemas.microsoft.com/office/drawing/2014/main" id="{D727A787-E8B9-438A-8203-8D104B507AEC}"/>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1" y="2665406"/>
            <a:ext cx="12191969" cy="418713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02250"/>
        </a:solidFill>
        <a:effectLst/>
      </p:bgPr>
    </p:bg>
    <p:spTree>
      <p:nvGrpSpPr>
        <p:cNvPr id="1" name=""/>
        <p:cNvGrpSpPr/>
        <p:nvPr/>
      </p:nvGrpSpPr>
      <p:grpSpPr>
        <a:xfrm>
          <a:off x="0" y="0"/>
          <a:ext cx="0" cy="0"/>
          <a:chOff x="0" y="0"/>
          <a:chExt cx="0" cy="0"/>
        </a:xfrm>
      </p:grpSpPr>
      <p:sp>
        <p:nvSpPr>
          <p:cNvPr id="2" name="Freeform 2"/>
          <p:cNvSpPr/>
          <p:nvPr/>
        </p:nvSpPr>
        <p:spPr>
          <a:xfrm>
            <a:off x="7387864" y="-361330"/>
            <a:ext cx="4804136" cy="7219330"/>
          </a:xfrm>
          <a:custGeom>
            <a:avLst/>
            <a:gdLst/>
            <a:ahLst/>
            <a:cxnLst/>
            <a:rect l="l" t="t" r="r" b="b"/>
            <a:pathLst>
              <a:path w="7206204" h="10828995">
                <a:moveTo>
                  <a:pt x="0" y="0"/>
                </a:moveTo>
                <a:lnTo>
                  <a:pt x="7206204" y="0"/>
                </a:lnTo>
                <a:lnTo>
                  <a:pt x="7206204" y="10828995"/>
                </a:lnTo>
                <a:lnTo>
                  <a:pt x="0" y="10828995"/>
                </a:lnTo>
                <a:lnTo>
                  <a:pt x="0" y="0"/>
                </a:lnTo>
                <a:close/>
              </a:path>
            </a:pathLst>
          </a:custGeom>
          <a:blipFill>
            <a:blip r:embed="rId2">
              <a:alphaModFix amt="43999"/>
              <a:extLst>
                <a:ext uri="{96DAC541-7B7A-43D3-8B79-37D633B846F1}">
                  <asvg:svgBlip xmlns:asvg="http://schemas.microsoft.com/office/drawing/2016/SVG/main" r:embed="rId3"/>
                </a:ext>
              </a:extLst>
            </a:blip>
            <a:stretch>
              <a:fillRect/>
            </a:stretch>
          </a:blipFill>
        </p:spPr>
        <p:txBody>
          <a:bodyPr/>
          <a:lstStyle/>
          <a:p>
            <a:endParaRPr lang="fr-FR" dirty="0"/>
          </a:p>
        </p:txBody>
      </p:sp>
      <p:grpSp>
        <p:nvGrpSpPr>
          <p:cNvPr id="3" name="Group 3"/>
          <p:cNvGrpSpPr/>
          <p:nvPr/>
        </p:nvGrpSpPr>
        <p:grpSpPr>
          <a:xfrm rot="-5400000">
            <a:off x="6856145" y="3669169"/>
            <a:ext cx="1510321" cy="45719"/>
            <a:chOff x="0" y="0"/>
            <a:chExt cx="441640" cy="18205"/>
          </a:xfrm>
        </p:grpSpPr>
        <p:sp>
          <p:nvSpPr>
            <p:cNvPr id="4" name="Freeform 4"/>
            <p:cNvSpPr/>
            <p:nvPr/>
          </p:nvSpPr>
          <p:spPr>
            <a:xfrm>
              <a:off x="0" y="0"/>
              <a:ext cx="441640" cy="18205"/>
            </a:xfrm>
            <a:custGeom>
              <a:avLst/>
              <a:gdLst/>
              <a:ahLst/>
              <a:cxnLst/>
              <a:rect l="l" t="t" r="r" b="b"/>
              <a:pathLst>
                <a:path w="441640" h="18205">
                  <a:moveTo>
                    <a:pt x="0" y="0"/>
                  </a:moveTo>
                  <a:lnTo>
                    <a:pt x="441640" y="0"/>
                  </a:lnTo>
                  <a:lnTo>
                    <a:pt x="441640" y="18205"/>
                  </a:lnTo>
                  <a:lnTo>
                    <a:pt x="0" y="18205"/>
                  </a:lnTo>
                  <a:close/>
                </a:path>
              </a:pathLst>
            </a:custGeom>
            <a:solidFill>
              <a:srgbClr val="F7E7D7"/>
            </a:solidFill>
          </p:spPr>
        </p:sp>
        <p:sp>
          <p:nvSpPr>
            <p:cNvPr id="5" name="TextBox 5"/>
            <p:cNvSpPr txBox="1"/>
            <p:nvPr/>
          </p:nvSpPr>
          <p:spPr>
            <a:xfrm>
              <a:off x="0" y="-38100"/>
              <a:ext cx="441640" cy="56305"/>
            </a:xfrm>
            <a:prstGeom prst="rect">
              <a:avLst/>
            </a:prstGeom>
          </p:spPr>
          <p:txBody>
            <a:bodyPr lIns="33867" tIns="33867" rIns="33867" bIns="33867" rtlCol="0" anchor="ctr"/>
            <a:lstStyle/>
            <a:p>
              <a:pPr algn="ctr" defTabSz="609630">
                <a:lnSpc>
                  <a:spcPts val="1773"/>
                </a:lnSpc>
              </a:pPr>
              <a:endParaRPr sz="1200">
                <a:solidFill>
                  <a:prstClr val="black"/>
                </a:solidFill>
                <a:latin typeface="Calibri"/>
              </a:endParaRPr>
            </a:p>
          </p:txBody>
        </p:sp>
      </p:grpSp>
      <p:sp>
        <p:nvSpPr>
          <p:cNvPr id="6" name="Freeform 6"/>
          <p:cNvSpPr/>
          <p:nvPr/>
        </p:nvSpPr>
        <p:spPr>
          <a:xfrm>
            <a:off x="9384590" y="3003023"/>
            <a:ext cx="399376" cy="600155"/>
          </a:xfrm>
          <a:custGeom>
            <a:avLst/>
            <a:gdLst/>
            <a:ahLst/>
            <a:cxnLst/>
            <a:rect l="l" t="t" r="r" b="b"/>
            <a:pathLst>
              <a:path w="599064" h="900233">
                <a:moveTo>
                  <a:pt x="0" y="0"/>
                </a:moveTo>
                <a:lnTo>
                  <a:pt x="599064" y="0"/>
                </a:lnTo>
                <a:lnTo>
                  <a:pt x="599064" y="900233"/>
                </a:lnTo>
                <a:lnTo>
                  <a:pt x="0" y="900233"/>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TextBox 7"/>
          <p:cNvSpPr txBox="1"/>
          <p:nvPr/>
        </p:nvSpPr>
        <p:spPr>
          <a:xfrm>
            <a:off x="632136" y="2755874"/>
            <a:ext cx="6903860" cy="1274388"/>
          </a:xfrm>
          <a:prstGeom prst="rect">
            <a:avLst/>
          </a:prstGeom>
        </p:spPr>
        <p:txBody>
          <a:bodyPr wrap="square" lIns="0" tIns="0" rIns="0" bIns="0" rtlCol="0" anchor="t">
            <a:spAutoFit/>
          </a:bodyPr>
          <a:lstStyle/>
          <a:p>
            <a:pPr lvl="1" algn="ctr" defTabSz="609630"/>
            <a:r>
              <a:rPr lang="en-US" sz="4000" spc="-26" dirty="0">
                <a:solidFill>
                  <a:srgbClr val="F7E7D7"/>
                </a:solidFill>
                <a:latin typeface="League Spartan"/>
              </a:rPr>
              <a:t>METHODOLOGIE</a:t>
            </a:r>
          </a:p>
          <a:p>
            <a:pPr defTabSz="609630">
              <a:lnSpc>
                <a:spcPts val="4992"/>
              </a:lnSpc>
            </a:pPr>
            <a:endParaRPr lang="en-US" sz="5255" spc="-26" dirty="0">
              <a:solidFill>
                <a:srgbClr val="F7E7D7"/>
              </a:solidFill>
              <a:latin typeface="League Spartan"/>
            </a:endParaRPr>
          </a:p>
        </p:txBody>
      </p:sp>
      <p:sp>
        <p:nvSpPr>
          <p:cNvPr id="8" name="TextBox 8"/>
          <p:cNvSpPr txBox="1"/>
          <p:nvPr/>
        </p:nvSpPr>
        <p:spPr>
          <a:xfrm>
            <a:off x="9292038" y="4130141"/>
            <a:ext cx="2608589" cy="366254"/>
          </a:xfrm>
          <a:prstGeom prst="rect">
            <a:avLst/>
          </a:prstGeom>
        </p:spPr>
        <p:txBody>
          <a:bodyPr lIns="0" tIns="0" rIns="0" bIns="0" rtlCol="0" anchor="t">
            <a:spAutoFit/>
          </a:bodyPr>
          <a:lstStyle/>
          <a:p>
            <a:pPr defTabSz="609630">
              <a:lnSpc>
                <a:spcPts val="2394"/>
              </a:lnSpc>
            </a:pPr>
            <a:r>
              <a:rPr lang="en-US" sz="4000" dirty="0">
                <a:solidFill>
                  <a:srgbClr val="F7E7D7"/>
                </a:solidFill>
                <a:latin typeface="Gotham"/>
              </a:rPr>
              <a:t>03</a:t>
            </a:r>
          </a:p>
        </p:txBody>
      </p:sp>
      <p:sp>
        <p:nvSpPr>
          <p:cNvPr id="10" name="TextBox 8">
            <a:extLst>
              <a:ext uri="{FF2B5EF4-FFF2-40B4-BE49-F238E27FC236}">
                <a16:creationId xmlns:a16="http://schemas.microsoft.com/office/drawing/2014/main" id="{F21D4EB5-A7B1-4FDD-ADAB-D12D56FEB09C}"/>
              </a:ext>
            </a:extLst>
          </p:cNvPr>
          <p:cNvSpPr txBox="1"/>
          <p:nvPr/>
        </p:nvSpPr>
        <p:spPr>
          <a:xfrm>
            <a:off x="3331487" y="4130141"/>
            <a:ext cx="2608589" cy="312073"/>
          </a:xfrm>
          <a:prstGeom prst="rect">
            <a:avLst/>
          </a:prstGeom>
        </p:spPr>
        <p:txBody>
          <a:bodyPr lIns="0" tIns="0" rIns="0" bIns="0" rtlCol="0" anchor="t">
            <a:spAutoFit/>
          </a:bodyPr>
          <a:lstStyle/>
          <a:p>
            <a:pPr defTabSz="609630">
              <a:lnSpc>
                <a:spcPts val="2394"/>
              </a:lnSpc>
            </a:pPr>
            <a:r>
              <a:rPr lang="en-US" sz="2400" i="1" dirty="0">
                <a:solidFill>
                  <a:srgbClr val="F7E7D7"/>
                </a:solidFill>
                <a:latin typeface="Gotham"/>
              </a:rPr>
              <a:t>Juin 2025</a:t>
            </a:r>
          </a:p>
        </p:txBody>
      </p:sp>
    </p:spTree>
    <p:extLst>
      <p:ext uri="{BB962C8B-B14F-4D97-AF65-F5344CB8AC3E}">
        <p14:creationId xmlns:p14="http://schemas.microsoft.com/office/powerpoint/2010/main" val="3117539875"/>
      </p:ext>
    </p:extLst>
  </p:cSld>
  <p:clrMapOvr>
    <a:masterClrMapping/>
  </p:clrMapOvr>
</p:sld>
</file>

<file path=ppt/theme/theme1.xml><?xml version="1.0" encoding="utf-8"?>
<a:theme xmlns:a="http://schemas.openxmlformats.org/drawingml/2006/main" name="Formal Meeting by Slidesgo">
  <a:themeElements>
    <a:clrScheme name="Simple Light">
      <a:dk1>
        <a:srgbClr val="000000"/>
      </a:dk1>
      <a:lt1>
        <a:srgbClr val="FFFFFF"/>
      </a:lt1>
      <a:dk2>
        <a:srgbClr val="001B5C"/>
      </a:dk2>
      <a:lt2>
        <a:srgbClr val="BF9000"/>
      </a:lt2>
      <a:accent1>
        <a:srgbClr val="D9D9D9"/>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2484</TotalTime>
  <Words>969</Words>
  <Application>Microsoft Office PowerPoint</Application>
  <PresentationFormat>Grand écran</PresentationFormat>
  <Paragraphs>85</Paragraphs>
  <Slides>17</Slides>
  <Notes>12</Notes>
  <HiddenSlides>0</HiddenSlides>
  <MMClips>0</MMClips>
  <ScaleCrop>false</ScaleCrop>
  <HeadingPairs>
    <vt:vector size="6" baseType="variant">
      <vt:variant>
        <vt:lpstr>Polices utilisées</vt:lpstr>
      </vt:variant>
      <vt:variant>
        <vt:i4>17</vt:i4>
      </vt:variant>
      <vt:variant>
        <vt:lpstr>Thème</vt:lpstr>
      </vt:variant>
      <vt:variant>
        <vt:i4>2</vt:i4>
      </vt:variant>
      <vt:variant>
        <vt:lpstr>Titres des diapositives</vt:lpstr>
      </vt:variant>
      <vt:variant>
        <vt:i4>17</vt:i4>
      </vt:variant>
    </vt:vector>
  </HeadingPairs>
  <TitlesOfParts>
    <vt:vector size="36" baseType="lpstr">
      <vt:lpstr>Anaheim</vt:lpstr>
      <vt:lpstr>Arial</vt:lpstr>
      <vt:lpstr>Atkinson Hyperlegible</vt:lpstr>
      <vt:lpstr>Bebas Neue</vt:lpstr>
      <vt:lpstr>Calibri</vt:lpstr>
      <vt:lpstr>Cambria</vt:lpstr>
      <vt:lpstr>Cambria Math</vt:lpstr>
      <vt:lpstr>Gotham</vt:lpstr>
      <vt:lpstr>League Spartan</vt:lpstr>
      <vt:lpstr>League Spartan Bold</vt:lpstr>
      <vt:lpstr>Manrope</vt:lpstr>
      <vt:lpstr>Nunito Light</vt:lpstr>
      <vt:lpstr>Playfair Display</vt:lpstr>
      <vt:lpstr>Tahoma</vt:lpstr>
      <vt:lpstr>Times New Roman</vt:lpstr>
      <vt:lpstr>Wingdings</vt:lpstr>
      <vt:lpstr>Yeseva One</vt:lpstr>
      <vt:lpstr>Formal Meeting by Slidesgo</vt:lpstr>
      <vt:lpstr>Office Theme</vt:lpstr>
      <vt:lpstr>Insertion sectorielle des jeunes en emploi : quels secteurs pour l’avenir au Senegal</vt:lpstr>
      <vt:lpstr>PLAN  DE PRESENTATION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Méthodologie (2/2) : Modèle et Approche </vt:lpstr>
      <vt:lpstr>Présentation PowerPoint</vt:lpstr>
      <vt:lpstr>(1/3) Résultats</vt:lpstr>
      <vt:lpstr>Présentation PowerPoint</vt:lpstr>
      <vt:lpstr>(3/3) Résultats</vt:lpstr>
      <vt:lpstr>Présentation PowerPoint</vt:lpstr>
      <vt:lpstr>Présentation PowerPoint</vt:lpstr>
      <vt:lpstr>Merci!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Marie Agathe SECK</dc:creator>
  <cp:lastModifiedBy>yannick NGONO FONE</cp:lastModifiedBy>
  <cp:revision>116</cp:revision>
  <dcterms:created xsi:type="dcterms:W3CDTF">2025-02-16T13:11:10Z</dcterms:created>
  <dcterms:modified xsi:type="dcterms:W3CDTF">2025-06-19T09:30:13Z</dcterms:modified>
</cp:coreProperties>
</file>