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74" r:id="rId4"/>
    <p:sldId id="272" r:id="rId5"/>
    <p:sldId id="275" r:id="rId6"/>
    <p:sldId id="261" r:id="rId7"/>
    <p:sldId id="260" r:id="rId8"/>
    <p:sldId id="263" r:id="rId9"/>
    <p:sldId id="264" r:id="rId10"/>
    <p:sldId id="262" r:id="rId11"/>
    <p:sldId id="256" r:id="rId12"/>
    <p:sldId id="268" r:id="rId13"/>
    <p:sldId id="257" r:id="rId14"/>
    <p:sldId id="271" r:id="rId15"/>
    <p:sldId id="258" r:id="rId16"/>
    <p:sldId id="259" r:id="rId17"/>
    <p:sldId id="265" r:id="rId18"/>
    <p:sldId id="266" r:id="rId19"/>
    <p:sldId id="269" r:id="rId20"/>
    <p:sldId id="27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09EF5-B110-44C6-84FE-A0610CB2BDE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8D4EC1-24AD-4794-B1CC-6395BFEBC9CC}">
      <dgm:prSet phldrT="[Texte]"/>
      <dgm:spPr/>
      <dgm:t>
        <a:bodyPr/>
        <a:lstStyle/>
        <a:p>
          <a:pPr algn="ctr"/>
          <a:r>
            <a:rPr lang="fr-FR"/>
            <a:t>Yannick</a:t>
          </a:r>
          <a:endParaRPr lang="fr-FR" dirty="0"/>
        </a:p>
      </dgm:t>
    </dgm:pt>
    <dgm:pt modelId="{517332BD-8E6B-478F-92EB-2B0CD43E8046}" type="parTrans" cxnId="{D6BCC919-A61D-4CC5-BDE9-3DD74DC63E38}">
      <dgm:prSet/>
      <dgm:spPr/>
      <dgm:t>
        <a:bodyPr/>
        <a:lstStyle/>
        <a:p>
          <a:pPr algn="ctr"/>
          <a:endParaRPr lang="fr-FR"/>
        </a:p>
      </dgm:t>
    </dgm:pt>
    <dgm:pt modelId="{BD39CA6C-FDA1-402E-AB49-0E3DC6C02463}" type="sibTrans" cxnId="{D6BCC919-A61D-4CC5-BDE9-3DD74DC63E38}">
      <dgm:prSet/>
      <dgm:spPr/>
      <dgm:t>
        <a:bodyPr/>
        <a:lstStyle/>
        <a:p>
          <a:pPr algn="ctr"/>
          <a:endParaRPr lang="fr-FR"/>
        </a:p>
      </dgm:t>
    </dgm:pt>
    <dgm:pt modelId="{F916A13E-A367-4C94-8B66-B9D166990DF5}">
      <dgm:prSet phldrT="[Texte]"/>
      <dgm:spPr/>
      <dgm:t>
        <a:bodyPr/>
        <a:lstStyle/>
        <a:p>
          <a:pPr algn="ctr"/>
          <a:r>
            <a:rPr lang="fr-FR" dirty="0" err="1"/>
            <a:t>Guyvian</a:t>
          </a:r>
          <a:endParaRPr lang="fr-FR" dirty="0"/>
        </a:p>
      </dgm:t>
    </dgm:pt>
    <dgm:pt modelId="{934D5A8E-53C6-4724-80AC-FF1F5A50AA2C}" type="parTrans" cxnId="{6EB29ACD-1E93-405C-B26E-8C424626CCB5}">
      <dgm:prSet/>
      <dgm:spPr/>
      <dgm:t>
        <a:bodyPr/>
        <a:lstStyle/>
        <a:p>
          <a:pPr algn="ctr"/>
          <a:endParaRPr lang="fr-FR"/>
        </a:p>
      </dgm:t>
    </dgm:pt>
    <dgm:pt modelId="{391DE37D-170D-4476-A432-D4DE37C2EA3B}" type="sibTrans" cxnId="{6EB29ACD-1E93-405C-B26E-8C424626CCB5}">
      <dgm:prSet/>
      <dgm:spPr/>
      <dgm:t>
        <a:bodyPr/>
        <a:lstStyle/>
        <a:p>
          <a:pPr algn="ctr"/>
          <a:endParaRPr lang="fr-FR"/>
        </a:p>
      </dgm:t>
    </dgm:pt>
    <dgm:pt modelId="{36A64847-66DC-450D-9067-4405EED2A20C}">
      <dgm:prSet phldrT="[Texte]"/>
      <dgm:spPr/>
      <dgm:t>
        <a:bodyPr/>
        <a:lstStyle/>
        <a:p>
          <a:pPr algn="ctr"/>
          <a:r>
            <a:rPr lang="fr-FR" dirty="0"/>
            <a:t>Vincent</a:t>
          </a:r>
        </a:p>
      </dgm:t>
    </dgm:pt>
    <dgm:pt modelId="{57B24385-8E5D-4BA7-B547-69A79D20649F}" type="parTrans" cxnId="{E8B8293B-9173-4B95-AFC3-741FF0CA5315}">
      <dgm:prSet/>
      <dgm:spPr/>
      <dgm:t>
        <a:bodyPr/>
        <a:lstStyle/>
        <a:p>
          <a:pPr algn="ctr"/>
          <a:endParaRPr lang="fr-FR"/>
        </a:p>
      </dgm:t>
    </dgm:pt>
    <dgm:pt modelId="{A40D64E5-C1C7-4B65-9C34-2D08E0439C42}" type="sibTrans" cxnId="{E8B8293B-9173-4B95-AFC3-741FF0CA5315}">
      <dgm:prSet/>
      <dgm:spPr/>
      <dgm:t>
        <a:bodyPr/>
        <a:lstStyle/>
        <a:p>
          <a:pPr algn="ctr"/>
          <a:endParaRPr lang="fr-FR"/>
        </a:p>
      </dgm:t>
    </dgm:pt>
    <dgm:pt modelId="{2A38BE7B-F6A1-44AC-9C99-299448310B95}">
      <dgm:prSet phldrT="[Texte]"/>
      <dgm:spPr/>
      <dgm:t>
        <a:bodyPr/>
        <a:lstStyle/>
        <a:p>
          <a:pPr algn="ctr"/>
          <a:r>
            <a:rPr lang="fr-FR" dirty="0"/>
            <a:t>Simon</a:t>
          </a:r>
        </a:p>
      </dgm:t>
    </dgm:pt>
    <dgm:pt modelId="{CD75929D-11AB-46A7-8678-42670ABFD455}" type="sibTrans" cxnId="{B073B65F-A61A-4A89-9204-35E4143FFFCE}">
      <dgm:prSet/>
      <dgm:spPr/>
      <dgm:t>
        <a:bodyPr/>
        <a:lstStyle/>
        <a:p>
          <a:pPr algn="ctr"/>
          <a:endParaRPr lang="fr-FR"/>
        </a:p>
      </dgm:t>
    </dgm:pt>
    <dgm:pt modelId="{8D6B9BB2-B9CA-4DF2-9F48-4490FD95C760}" type="parTrans" cxnId="{B073B65F-A61A-4A89-9204-35E4143FFFCE}">
      <dgm:prSet/>
      <dgm:spPr/>
      <dgm:t>
        <a:bodyPr/>
        <a:lstStyle/>
        <a:p>
          <a:pPr algn="ctr"/>
          <a:endParaRPr lang="fr-FR"/>
        </a:p>
      </dgm:t>
    </dgm:pt>
    <dgm:pt modelId="{9F370864-3F8A-43D0-87B9-ED9996C39AA7}">
      <dgm:prSet phldrT="[Texte]"/>
      <dgm:spPr/>
      <dgm:t>
        <a:bodyPr/>
        <a:lstStyle/>
        <a:p>
          <a:pPr algn="ctr"/>
          <a:r>
            <a:rPr lang="fr-FR"/>
            <a:t>Lecture du QR code d’un billet</a:t>
          </a:r>
          <a:endParaRPr lang="fr-FR" dirty="0"/>
        </a:p>
      </dgm:t>
    </dgm:pt>
    <dgm:pt modelId="{660AF023-535D-44D6-AF49-8E572F615707}" type="parTrans" cxnId="{B5B4B4E2-13DF-4E38-8607-C694A9266803}">
      <dgm:prSet/>
      <dgm:spPr/>
      <dgm:t>
        <a:bodyPr/>
        <a:lstStyle/>
        <a:p>
          <a:pPr algn="ctr"/>
          <a:endParaRPr lang="fr-FR"/>
        </a:p>
      </dgm:t>
    </dgm:pt>
    <dgm:pt modelId="{73AE4DA8-2A36-43EA-BD04-4DA373639B5E}" type="sibTrans" cxnId="{B5B4B4E2-13DF-4E38-8607-C694A9266803}">
      <dgm:prSet/>
      <dgm:spPr/>
      <dgm:t>
        <a:bodyPr/>
        <a:lstStyle/>
        <a:p>
          <a:pPr algn="ctr"/>
          <a:endParaRPr lang="fr-FR"/>
        </a:p>
      </dgm:t>
    </dgm:pt>
    <dgm:pt modelId="{164A8EBC-580B-4AE3-B343-4BF1FF3E8444}">
      <dgm:prSet phldrT="[Texte]"/>
      <dgm:spPr/>
      <dgm:t>
        <a:bodyPr/>
        <a:lstStyle/>
        <a:p>
          <a:pPr algn="ctr"/>
          <a:r>
            <a:rPr lang="fr-FR"/>
            <a:t>Affichage d’une direction sur le journal lumineux </a:t>
          </a:r>
          <a:endParaRPr lang="fr-FR" dirty="0"/>
        </a:p>
      </dgm:t>
    </dgm:pt>
    <dgm:pt modelId="{B3E7B88C-CED4-4A22-A249-85AA15FB4E9D}" type="parTrans" cxnId="{A57F04AD-DBD9-4BB0-BBE0-02097A0E1DFD}">
      <dgm:prSet/>
      <dgm:spPr/>
      <dgm:t>
        <a:bodyPr/>
        <a:lstStyle/>
        <a:p>
          <a:pPr algn="ctr"/>
          <a:endParaRPr lang="fr-FR"/>
        </a:p>
      </dgm:t>
    </dgm:pt>
    <dgm:pt modelId="{CB1D2BC6-51C3-4E56-81D7-E3E87914EDC3}" type="sibTrans" cxnId="{A57F04AD-DBD9-4BB0-BBE0-02097A0E1DFD}">
      <dgm:prSet/>
      <dgm:spPr/>
      <dgm:t>
        <a:bodyPr/>
        <a:lstStyle/>
        <a:p>
          <a:pPr algn="ctr"/>
          <a:endParaRPr lang="fr-FR"/>
        </a:p>
      </dgm:t>
    </dgm:pt>
    <dgm:pt modelId="{52D1CB76-2D42-4008-89B6-42505E1746FC}">
      <dgm:prSet phldrT="[Texte]"/>
      <dgm:spPr/>
      <dgm:t>
        <a:bodyPr/>
        <a:lstStyle/>
        <a:p>
          <a:pPr algn="ctr"/>
          <a:r>
            <a:rPr lang="fr-FR"/>
            <a:t>Création d’un QR code d’un billet</a:t>
          </a:r>
          <a:endParaRPr lang="fr-FR" dirty="0"/>
        </a:p>
      </dgm:t>
    </dgm:pt>
    <dgm:pt modelId="{8E914BC8-7414-4E40-95A3-30B9586A2068}" type="parTrans" cxnId="{D26BD223-52F8-44E5-AD0E-77ACE82D90FC}">
      <dgm:prSet/>
      <dgm:spPr/>
      <dgm:t>
        <a:bodyPr/>
        <a:lstStyle/>
        <a:p>
          <a:pPr algn="ctr"/>
          <a:endParaRPr lang="fr-FR"/>
        </a:p>
      </dgm:t>
    </dgm:pt>
    <dgm:pt modelId="{4158300C-2C8E-4047-8BF2-0CD2E5E06BBE}" type="sibTrans" cxnId="{D26BD223-52F8-44E5-AD0E-77ACE82D90FC}">
      <dgm:prSet/>
      <dgm:spPr/>
      <dgm:t>
        <a:bodyPr/>
        <a:lstStyle/>
        <a:p>
          <a:pPr algn="ctr"/>
          <a:endParaRPr lang="fr-FR"/>
        </a:p>
      </dgm:t>
    </dgm:pt>
    <dgm:pt modelId="{779627BA-219A-48EA-9386-782EE3C8CC29}">
      <dgm:prSet phldrT="[Texte]"/>
      <dgm:spPr/>
      <dgm:t>
        <a:bodyPr/>
        <a:lstStyle/>
        <a:p>
          <a:pPr algn="ctr"/>
          <a:r>
            <a:rPr lang="fr-FR"/>
            <a:t>Création de la BDD et de l'interface Web</a:t>
          </a:r>
          <a:endParaRPr lang="fr-FR" dirty="0"/>
        </a:p>
      </dgm:t>
    </dgm:pt>
    <dgm:pt modelId="{3C1D3939-F044-4F5A-9C23-B26EB7DFD7F1}" type="parTrans" cxnId="{B0289A45-76A6-4F6E-A587-BF944DD3A20F}">
      <dgm:prSet/>
      <dgm:spPr/>
      <dgm:t>
        <a:bodyPr/>
        <a:lstStyle/>
        <a:p>
          <a:pPr algn="ctr"/>
          <a:endParaRPr lang="fr-FR"/>
        </a:p>
      </dgm:t>
    </dgm:pt>
    <dgm:pt modelId="{364F5E1B-1B99-4D9C-BAA7-ACABDF47185D}" type="sibTrans" cxnId="{B0289A45-76A6-4F6E-A587-BF944DD3A20F}">
      <dgm:prSet/>
      <dgm:spPr/>
      <dgm:t>
        <a:bodyPr/>
        <a:lstStyle/>
        <a:p>
          <a:pPr algn="ctr"/>
          <a:endParaRPr lang="fr-FR"/>
        </a:p>
      </dgm:t>
    </dgm:pt>
    <dgm:pt modelId="{F7A33D8F-83F6-5F43-AF29-EB124A1F748A}" type="pres">
      <dgm:prSet presAssocID="{3E809EF5-B110-44C6-84FE-A0610CB2BD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F5FCE2-8C3C-A84B-85A7-24F356599AFD}" type="pres">
      <dgm:prSet presAssocID="{218D4EC1-24AD-4794-B1CC-6395BFEBC9CC}" presName="root" presStyleCnt="0"/>
      <dgm:spPr/>
    </dgm:pt>
    <dgm:pt modelId="{CC013EE4-10E6-A240-96A2-9EE9C9A994FF}" type="pres">
      <dgm:prSet presAssocID="{218D4EC1-24AD-4794-B1CC-6395BFEBC9CC}" presName="rootComposite" presStyleCnt="0"/>
      <dgm:spPr/>
    </dgm:pt>
    <dgm:pt modelId="{48A4269B-D8FD-2149-AB16-36E09EE909D0}" type="pres">
      <dgm:prSet presAssocID="{218D4EC1-24AD-4794-B1CC-6395BFEBC9CC}" presName="rootText" presStyleLbl="node1" presStyleIdx="0" presStyleCnt="4"/>
      <dgm:spPr/>
    </dgm:pt>
    <dgm:pt modelId="{3790106A-A1B7-6140-8BFB-63AF875B0416}" type="pres">
      <dgm:prSet presAssocID="{218D4EC1-24AD-4794-B1CC-6395BFEBC9CC}" presName="rootConnector" presStyleLbl="node1" presStyleIdx="0" presStyleCnt="4"/>
      <dgm:spPr/>
    </dgm:pt>
    <dgm:pt modelId="{B6A1DB33-8327-F84D-AA00-C5D2DE813773}" type="pres">
      <dgm:prSet presAssocID="{218D4EC1-24AD-4794-B1CC-6395BFEBC9CC}" presName="childShape" presStyleCnt="0"/>
      <dgm:spPr/>
    </dgm:pt>
    <dgm:pt modelId="{0896B227-28C9-8049-BCF4-9B78067EC50E}" type="pres">
      <dgm:prSet presAssocID="{660AF023-535D-44D6-AF49-8E572F615707}" presName="Name13" presStyleLbl="parChTrans1D2" presStyleIdx="0" presStyleCnt="4"/>
      <dgm:spPr/>
    </dgm:pt>
    <dgm:pt modelId="{BF78A962-49D2-0C4A-85A5-38335FA9089F}" type="pres">
      <dgm:prSet presAssocID="{9F370864-3F8A-43D0-87B9-ED9996C39AA7}" presName="childText" presStyleLbl="bgAcc1" presStyleIdx="0" presStyleCnt="4">
        <dgm:presLayoutVars>
          <dgm:bulletEnabled val="1"/>
        </dgm:presLayoutVars>
      </dgm:prSet>
      <dgm:spPr/>
    </dgm:pt>
    <dgm:pt modelId="{EED073C8-AB4B-BF4C-94E9-03F8D775EE9A}" type="pres">
      <dgm:prSet presAssocID="{2A38BE7B-F6A1-44AC-9C99-299448310B95}" presName="root" presStyleCnt="0"/>
      <dgm:spPr/>
    </dgm:pt>
    <dgm:pt modelId="{388EEBBC-2F28-444A-A33B-0BE2F4794451}" type="pres">
      <dgm:prSet presAssocID="{2A38BE7B-F6A1-44AC-9C99-299448310B95}" presName="rootComposite" presStyleCnt="0"/>
      <dgm:spPr/>
    </dgm:pt>
    <dgm:pt modelId="{B0073168-6856-5E48-BEEF-A002A5C87F9F}" type="pres">
      <dgm:prSet presAssocID="{2A38BE7B-F6A1-44AC-9C99-299448310B95}" presName="rootText" presStyleLbl="node1" presStyleIdx="1" presStyleCnt="4"/>
      <dgm:spPr/>
    </dgm:pt>
    <dgm:pt modelId="{67D49CC8-2A31-2449-B310-8317EC77D588}" type="pres">
      <dgm:prSet presAssocID="{2A38BE7B-F6A1-44AC-9C99-299448310B95}" presName="rootConnector" presStyleLbl="node1" presStyleIdx="1" presStyleCnt="4"/>
      <dgm:spPr/>
    </dgm:pt>
    <dgm:pt modelId="{E3B656E6-9DCC-3548-8E38-9E0F97E259D4}" type="pres">
      <dgm:prSet presAssocID="{2A38BE7B-F6A1-44AC-9C99-299448310B95}" presName="childShape" presStyleCnt="0"/>
      <dgm:spPr/>
    </dgm:pt>
    <dgm:pt modelId="{2126C39D-EF15-7F4E-9A33-837FDF1BDB23}" type="pres">
      <dgm:prSet presAssocID="{B3E7B88C-CED4-4A22-A249-85AA15FB4E9D}" presName="Name13" presStyleLbl="parChTrans1D2" presStyleIdx="1" presStyleCnt="4"/>
      <dgm:spPr/>
    </dgm:pt>
    <dgm:pt modelId="{CA300F2C-141A-2841-9768-E34EC3391D16}" type="pres">
      <dgm:prSet presAssocID="{164A8EBC-580B-4AE3-B343-4BF1FF3E8444}" presName="childText" presStyleLbl="bgAcc1" presStyleIdx="1" presStyleCnt="4">
        <dgm:presLayoutVars>
          <dgm:bulletEnabled val="1"/>
        </dgm:presLayoutVars>
      </dgm:prSet>
      <dgm:spPr/>
    </dgm:pt>
    <dgm:pt modelId="{C43726E6-8CEE-AE4A-AC0D-31792365F043}" type="pres">
      <dgm:prSet presAssocID="{F916A13E-A367-4C94-8B66-B9D166990DF5}" presName="root" presStyleCnt="0"/>
      <dgm:spPr/>
    </dgm:pt>
    <dgm:pt modelId="{E0D24A61-3DE3-0A40-960A-A38CE7D4147E}" type="pres">
      <dgm:prSet presAssocID="{F916A13E-A367-4C94-8B66-B9D166990DF5}" presName="rootComposite" presStyleCnt="0"/>
      <dgm:spPr/>
    </dgm:pt>
    <dgm:pt modelId="{229F9B84-31A0-F846-BC90-CDDC566E293F}" type="pres">
      <dgm:prSet presAssocID="{F916A13E-A367-4C94-8B66-B9D166990DF5}" presName="rootText" presStyleLbl="node1" presStyleIdx="2" presStyleCnt="4"/>
      <dgm:spPr/>
    </dgm:pt>
    <dgm:pt modelId="{3D81AAC3-CAEA-2B4B-8FA4-664A7F2CC739}" type="pres">
      <dgm:prSet presAssocID="{F916A13E-A367-4C94-8B66-B9D166990DF5}" presName="rootConnector" presStyleLbl="node1" presStyleIdx="2" presStyleCnt="4"/>
      <dgm:spPr/>
    </dgm:pt>
    <dgm:pt modelId="{76D11B00-DAF7-A441-B783-F2747646208D}" type="pres">
      <dgm:prSet presAssocID="{F916A13E-A367-4C94-8B66-B9D166990DF5}" presName="childShape" presStyleCnt="0"/>
      <dgm:spPr/>
    </dgm:pt>
    <dgm:pt modelId="{8AD737D0-7A48-2D4E-9833-5F503DC17775}" type="pres">
      <dgm:prSet presAssocID="{8E914BC8-7414-4E40-95A3-30B9586A2068}" presName="Name13" presStyleLbl="parChTrans1D2" presStyleIdx="2" presStyleCnt="4"/>
      <dgm:spPr/>
    </dgm:pt>
    <dgm:pt modelId="{FDE77C7B-84C0-AD47-8177-E508FF5D4937}" type="pres">
      <dgm:prSet presAssocID="{52D1CB76-2D42-4008-89B6-42505E1746FC}" presName="childText" presStyleLbl="bgAcc1" presStyleIdx="2" presStyleCnt="4">
        <dgm:presLayoutVars>
          <dgm:bulletEnabled val="1"/>
        </dgm:presLayoutVars>
      </dgm:prSet>
      <dgm:spPr/>
    </dgm:pt>
    <dgm:pt modelId="{FB9E3CFB-5A83-1042-9DB3-366CD8B9C2CE}" type="pres">
      <dgm:prSet presAssocID="{36A64847-66DC-450D-9067-4405EED2A20C}" presName="root" presStyleCnt="0"/>
      <dgm:spPr/>
    </dgm:pt>
    <dgm:pt modelId="{A5450FCC-FC6A-294A-B486-54FF4DF3B9FB}" type="pres">
      <dgm:prSet presAssocID="{36A64847-66DC-450D-9067-4405EED2A20C}" presName="rootComposite" presStyleCnt="0"/>
      <dgm:spPr/>
    </dgm:pt>
    <dgm:pt modelId="{A2AB251A-6240-3943-B1FA-CDE30A1C2A5C}" type="pres">
      <dgm:prSet presAssocID="{36A64847-66DC-450D-9067-4405EED2A20C}" presName="rootText" presStyleLbl="node1" presStyleIdx="3" presStyleCnt="4"/>
      <dgm:spPr/>
    </dgm:pt>
    <dgm:pt modelId="{4AF5B889-8C08-C740-AA65-8845FF293DAE}" type="pres">
      <dgm:prSet presAssocID="{36A64847-66DC-450D-9067-4405EED2A20C}" presName="rootConnector" presStyleLbl="node1" presStyleIdx="3" presStyleCnt="4"/>
      <dgm:spPr/>
    </dgm:pt>
    <dgm:pt modelId="{2FA7B2DB-38BA-B643-9ACE-87A3655980B0}" type="pres">
      <dgm:prSet presAssocID="{36A64847-66DC-450D-9067-4405EED2A20C}" presName="childShape" presStyleCnt="0"/>
      <dgm:spPr/>
    </dgm:pt>
    <dgm:pt modelId="{DC5ADAEF-3A5C-AC45-858A-8F8B5BF57A0C}" type="pres">
      <dgm:prSet presAssocID="{3C1D3939-F044-4F5A-9C23-B26EB7DFD7F1}" presName="Name13" presStyleLbl="parChTrans1D2" presStyleIdx="3" presStyleCnt="4"/>
      <dgm:spPr/>
    </dgm:pt>
    <dgm:pt modelId="{43E3EB98-5B62-C54D-AA43-07B66A4D2C6C}" type="pres">
      <dgm:prSet presAssocID="{779627BA-219A-48EA-9386-782EE3C8CC2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D6BCC919-A61D-4CC5-BDE9-3DD74DC63E38}" srcId="{3E809EF5-B110-44C6-84FE-A0610CB2BDEA}" destId="{218D4EC1-24AD-4794-B1CC-6395BFEBC9CC}" srcOrd="0" destOrd="0" parTransId="{517332BD-8E6B-478F-92EB-2B0CD43E8046}" sibTransId="{BD39CA6C-FDA1-402E-AB49-0E3DC6C02463}"/>
    <dgm:cxn modelId="{D26BD223-52F8-44E5-AD0E-77ACE82D90FC}" srcId="{F916A13E-A367-4C94-8B66-B9D166990DF5}" destId="{52D1CB76-2D42-4008-89B6-42505E1746FC}" srcOrd="0" destOrd="0" parTransId="{8E914BC8-7414-4E40-95A3-30B9586A2068}" sibTransId="{4158300C-2C8E-4047-8BF2-0CD2E5E06BBE}"/>
    <dgm:cxn modelId="{E9F7702D-DEF8-B149-96C8-E7D7D77AC849}" type="presOf" srcId="{218D4EC1-24AD-4794-B1CC-6395BFEBC9CC}" destId="{48A4269B-D8FD-2149-AB16-36E09EE909D0}" srcOrd="0" destOrd="0" presId="urn:microsoft.com/office/officeart/2005/8/layout/hierarchy3"/>
    <dgm:cxn modelId="{5C11DB2F-DA98-C14B-AB7E-86E528AA652B}" type="presOf" srcId="{779627BA-219A-48EA-9386-782EE3C8CC29}" destId="{43E3EB98-5B62-C54D-AA43-07B66A4D2C6C}" srcOrd="0" destOrd="0" presId="urn:microsoft.com/office/officeart/2005/8/layout/hierarchy3"/>
    <dgm:cxn modelId="{E8B8293B-9173-4B95-AFC3-741FF0CA5315}" srcId="{3E809EF5-B110-44C6-84FE-A0610CB2BDEA}" destId="{36A64847-66DC-450D-9067-4405EED2A20C}" srcOrd="3" destOrd="0" parTransId="{57B24385-8E5D-4BA7-B547-69A79D20649F}" sibTransId="{A40D64E5-C1C7-4B65-9C34-2D08E0439C42}"/>
    <dgm:cxn modelId="{B073B65F-A61A-4A89-9204-35E4143FFFCE}" srcId="{3E809EF5-B110-44C6-84FE-A0610CB2BDEA}" destId="{2A38BE7B-F6A1-44AC-9C99-299448310B95}" srcOrd="1" destOrd="0" parTransId="{8D6B9BB2-B9CA-4DF2-9F48-4490FD95C760}" sibTransId="{CD75929D-11AB-46A7-8678-42670ABFD455}"/>
    <dgm:cxn modelId="{497DB65F-73EE-424A-8273-18EB7C61D57F}" type="presOf" srcId="{3C1D3939-F044-4F5A-9C23-B26EB7DFD7F1}" destId="{DC5ADAEF-3A5C-AC45-858A-8F8B5BF57A0C}" srcOrd="0" destOrd="0" presId="urn:microsoft.com/office/officeart/2005/8/layout/hierarchy3"/>
    <dgm:cxn modelId="{20D7A443-70F0-284E-9433-56471B1B09C8}" type="presOf" srcId="{218D4EC1-24AD-4794-B1CC-6395BFEBC9CC}" destId="{3790106A-A1B7-6140-8BFB-63AF875B0416}" srcOrd="1" destOrd="0" presId="urn:microsoft.com/office/officeart/2005/8/layout/hierarchy3"/>
    <dgm:cxn modelId="{B0289A45-76A6-4F6E-A587-BF944DD3A20F}" srcId="{36A64847-66DC-450D-9067-4405EED2A20C}" destId="{779627BA-219A-48EA-9386-782EE3C8CC29}" srcOrd="0" destOrd="0" parTransId="{3C1D3939-F044-4F5A-9C23-B26EB7DFD7F1}" sibTransId="{364F5E1B-1B99-4D9C-BAA7-ACABDF47185D}"/>
    <dgm:cxn modelId="{5D00DA66-E7A8-524C-A2C9-9638CC8C95FD}" type="presOf" srcId="{36A64847-66DC-450D-9067-4405EED2A20C}" destId="{4AF5B889-8C08-C740-AA65-8845FF293DAE}" srcOrd="1" destOrd="0" presId="urn:microsoft.com/office/officeart/2005/8/layout/hierarchy3"/>
    <dgm:cxn modelId="{E179D64A-C964-0B4C-9713-9D3FD350A094}" type="presOf" srcId="{B3E7B88C-CED4-4A22-A249-85AA15FB4E9D}" destId="{2126C39D-EF15-7F4E-9A33-837FDF1BDB23}" srcOrd="0" destOrd="0" presId="urn:microsoft.com/office/officeart/2005/8/layout/hierarchy3"/>
    <dgm:cxn modelId="{FC198B4B-0A75-7C4D-9C67-9C97B76442AD}" type="presOf" srcId="{36A64847-66DC-450D-9067-4405EED2A20C}" destId="{A2AB251A-6240-3943-B1FA-CDE30A1C2A5C}" srcOrd="0" destOrd="0" presId="urn:microsoft.com/office/officeart/2005/8/layout/hierarchy3"/>
    <dgm:cxn modelId="{E1FCAD6F-9441-124C-96FC-23F86050E49C}" type="presOf" srcId="{52D1CB76-2D42-4008-89B6-42505E1746FC}" destId="{FDE77C7B-84C0-AD47-8177-E508FF5D4937}" srcOrd="0" destOrd="0" presId="urn:microsoft.com/office/officeart/2005/8/layout/hierarchy3"/>
    <dgm:cxn modelId="{F77F055A-A902-3445-90F9-82AC887E34DE}" type="presOf" srcId="{2A38BE7B-F6A1-44AC-9C99-299448310B95}" destId="{67D49CC8-2A31-2449-B310-8317EC77D588}" srcOrd="1" destOrd="0" presId="urn:microsoft.com/office/officeart/2005/8/layout/hierarchy3"/>
    <dgm:cxn modelId="{2E11907C-7713-914C-8672-CE74B735675D}" type="presOf" srcId="{164A8EBC-580B-4AE3-B343-4BF1FF3E8444}" destId="{CA300F2C-141A-2841-9768-E34EC3391D16}" srcOrd="0" destOrd="0" presId="urn:microsoft.com/office/officeart/2005/8/layout/hierarchy3"/>
    <dgm:cxn modelId="{A9998E8E-D701-544F-92C6-9C34459FAB50}" type="presOf" srcId="{8E914BC8-7414-4E40-95A3-30B9586A2068}" destId="{8AD737D0-7A48-2D4E-9833-5F503DC17775}" srcOrd="0" destOrd="0" presId="urn:microsoft.com/office/officeart/2005/8/layout/hierarchy3"/>
    <dgm:cxn modelId="{DE37A29D-679B-4746-B78D-BDD936F721CF}" type="presOf" srcId="{F916A13E-A367-4C94-8B66-B9D166990DF5}" destId="{3D81AAC3-CAEA-2B4B-8FA4-664A7F2CC739}" srcOrd="1" destOrd="0" presId="urn:microsoft.com/office/officeart/2005/8/layout/hierarchy3"/>
    <dgm:cxn modelId="{A57F04AD-DBD9-4BB0-BBE0-02097A0E1DFD}" srcId="{2A38BE7B-F6A1-44AC-9C99-299448310B95}" destId="{164A8EBC-580B-4AE3-B343-4BF1FF3E8444}" srcOrd="0" destOrd="0" parTransId="{B3E7B88C-CED4-4A22-A249-85AA15FB4E9D}" sibTransId="{CB1D2BC6-51C3-4E56-81D7-E3E87914EDC3}"/>
    <dgm:cxn modelId="{66F369B5-366B-7142-8F47-1920DEC7C5D1}" type="presOf" srcId="{9F370864-3F8A-43D0-87B9-ED9996C39AA7}" destId="{BF78A962-49D2-0C4A-85A5-38335FA9089F}" srcOrd="0" destOrd="0" presId="urn:microsoft.com/office/officeart/2005/8/layout/hierarchy3"/>
    <dgm:cxn modelId="{8C740CBA-C4B0-0C41-A166-1E49713C7916}" type="presOf" srcId="{3E809EF5-B110-44C6-84FE-A0610CB2BDEA}" destId="{F7A33D8F-83F6-5F43-AF29-EB124A1F748A}" srcOrd="0" destOrd="0" presId="urn:microsoft.com/office/officeart/2005/8/layout/hierarchy3"/>
    <dgm:cxn modelId="{6EB29ACD-1E93-405C-B26E-8C424626CCB5}" srcId="{3E809EF5-B110-44C6-84FE-A0610CB2BDEA}" destId="{F916A13E-A367-4C94-8B66-B9D166990DF5}" srcOrd="2" destOrd="0" parTransId="{934D5A8E-53C6-4724-80AC-FF1F5A50AA2C}" sibTransId="{391DE37D-170D-4476-A432-D4DE37C2EA3B}"/>
    <dgm:cxn modelId="{B5B4B4E2-13DF-4E38-8607-C694A9266803}" srcId="{218D4EC1-24AD-4794-B1CC-6395BFEBC9CC}" destId="{9F370864-3F8A-43D0-87B9-ED9996C39AA7}" srcOrd="0" destOrd="0" parTransId="{660AF023-535D-44D6-AF49-8E572F615707}" sibTransId="{73AE4DA8-2A36-43EA-BD04-4DA373639B5E}"/>
    <dgm:cxn modelId="{039E98E9-3253-8B45-BE66-09990A293025}" type="presOf" srcId="{F916A13E-A367-4C94-8B66-B9D166990DF5}" destId="{229F9B84-31A0-F846-BC90-CDDC566E293F}" srcOrd="0" destOrd="0" presId="urn:microsoft.com/office/officeart/2005/8/layout/hierarchy3"/>
    <dgm:cxn modelId="{081ED1F1-C215-1F4F-869B-D1C0E4EF853A}" type="presOf" srcId="{660AF023-535D-44D6-AF49-8E572F615707}" destId="{0896B227-28C9-8049-BCF4-9B78067EC50E}" srcOrd="0" destOrd="0" presId="urn:microsoft.com/office/officeart/2005/8/layout/hierarchy3"/>
    <dgm:cxn modelId="{F6719CFF-C2A7-B24F-AD42-8BAD247D4CEB}" type="presOf" srcId="{2A38BE7B-F6A1-44AC-9C99-299448310B95}" destId="{B0073168-6856-5E48-BEEF-A002A5C87F9F}" srcOrd="0" destOrd="0" presId="urn:microsoft.com/office/officeart/2005/8/layout/hierarchy3"/>
    <dgm:cxn modelId="{E99A4181-44B6-2A47-BBD8-C0A56632256C}" type="presParOf" srcId="{F7A33D8F-83F6-5F43-AF29-EB124A1F748A}" destId="{35F5FCE2-8C3C-A84B-85A7-24F356599AFD}" srcOrd="0" destOrd="0" presId="urn:microsoft.com/office/officeart/2005/8/layout/hierarchy3"/>
    <dgm:cxn modelId="{7F792ACC-A59E-E444-B6DE-F0398BD6039C}" type="presParOf" srcId="{35F5FCE2-8C3C-A84B-85A7-24F356599AFD}" destId="{CC013EE4-10E6-A240-96A2-9EE9C9A994FF}" srcOrd="0" destOrd="0" presId="urn:microsoft.com/office/officeart/2005/8/layout/hierarchy3"/>
    <dgm:cxn modelId="{15E5A574-993D-CF4A-8347-DE4AD2A28948}" type="presParOf" srcId="{CC013EE4-10E6-A240-96A2-9EE9C9A994FF}" destId="{48A4269B-D8FD-2149-AB16-36E09EE909D0}" srcOrd="0" destOrd="0" presId="urn:microsoft.com/office/officeart/2005/8/layout/hierarchy3"/>
    <dgm:cxn modelId="{9561B890-AD1F-514E-8F1F-118D6618C327}" type="presParOf" srcId="{CC013EE4-10E6-A240-96A2-9EE9C9A994FF}" destId="{3790106A-A1B7-6140-8BFB-63AF875B0416}" srcOrd="1" destOrd="0" presId="urn:microsoft.com/office/officeart/2005/8/layout/hierarchy3"/>
    <dgm:cxn modelId="{8B1B12ED-8883-4E4C-9899-2D01EC00A2E5}" type="presParOf" srcId="{35F5FCE2-8C3C-A84B-85A7-24F356599AFD}" destId="{B6A1DB33-8327-F84D-AA00-C5D2DE813773}" srcOrd="1" destOrd="0" presId="urn:microsoft.com/office/officeart/2005/8/layout/hierarchy3"/>
    <dgm:cxn modelId="{8CA27FB7-E338-C742-904A-FF44EB8C6275}" type="presParOf" srcId="{B6A1DB33-8327-F84D-AA00-C5D2DE813773}" destId="{0896B227-28C9-8049-BCF4-9B78067EC50E}" srcOrd="0" destOrd="0" presId="urn:microsoft.com/office/officeart/2005/8/layout/hierarchy3"/>
    <dgm:cxn modelId="{C898D608-83A0-1149-8B14-11DBBB72EC4D}" type="presParOf" srcId="{B6A1DB33-8327-F84D-AA00-C5D2DE813773}" destId="{BF78A962-49D2-0C4A-85A5-38335FA9089F}" srcOrd="1" destOrd="0" presId="urn:microsoft.com/office/officeart/2005/8/layout/hierarchy3"/>
    <dgm:cxn modelId="{FA46BE4D-180C-6D49-B470-92E9CF38E6A4}" type="presParOf" srcId="{F7A33D8F-83F6-5F43-AF29-EB124A1F748A}" destId="{EED073C8-AB4B-BF4C-94E9-03F8D775EE9A}" srcOrd="1" destOrd="0" presId="urn:microsoft.com/office/officeart/2005/8/layout/hierarchy3"/>
    <dgm:cxn modelId="{1F935B63-045B-2640-AEDD-C9EBF32826AB}" type="presParOf" srcId="{EED073C8-AB4B-BF4C-94E9-03F8D775EE9A}" destId="{388EEBBC-2F28-444A-A33B-0BE2F4794451}" srcOrd="0" destOrd="0" presId="urn:microsoft.com/office/officeart/2005/8/layout/hierarchy3"/>
    <dgm:cxn modelId="{25906961-D874-B442-A964-27DF5D99BBA9}" type="presParOf" srcId="{388EEBBC-2F28-444A-A33B-0BE2F4794451}" destId="{B0073168-6856-5E48-BEEF-A002A5C87F9F}" srcOrd="0" destOrd="0" presId="urn:microsoft.com/office/officeart/2005/8/layout/hierarchy3"/>
    <dgm:cxn modelId="{9A95D899-D10D-9244-B642-4FEA49349527}" type="presParOf" srcId="{388EEBBC-2F28-444A-A33B-0BE2F4794451}" destId="{67D49CC8-2A31-2449-B310-8317EC77D588}" srcOrd="1" destOrd="0" presId="urn:microsoft.com/office/officeart/2005/8/layout/hierarchy3"/>
    <dgm:cxn modelId="{ABDF47C0-5E3E-EC40-B6E9-214B26491263}" type="presParOf" srcId="{EED073C8-AB4B-BF4C-94E9-03F8D775EE9A}" destId="{E3B656E6-9DCC-3548-8E38-9E0F97E259D4}" srcOrd="1" destOrd="0" presId="urn:microsoft.com/office/officeart/2005/8/layout/hierarchy3"/>
    <dgm:cxn modelId="{8FE15184-FA12-0844-B3E4-EDEB3DB5D194}" type="presParOf" srcId="{E3B656E6-9DCC-3548-8E38-9E0F97E259D4}" destId="{2126C39D-EF15-7F4E-9A33-837FDF1BDB23}" srcOrd="0" destOrd="0" presId="urn:microsoft.com/office/officeart/2005/8/layout/hierarchy3"/>
    <dgm:cxn modelId="{53E00FFD-4C6F-484B-8DE3-14355B179849}" type="presParOf" srcId="{E3B656E6-9DCC-3548-8E38-9E0F97E259D4}" destId="{CA300F2C-141A-2841-9768-E34EC3391D16}" srcOrd="1" destOrd="0" presId="urn:microsoft.com/office/officeart/2005/8/layout/hierarchy3"/>
    <dgm:cxn modelId="{6AAC4C46-C282-8449-8E37-86B608CE1787}" type="presParOf" srcId="{F7A33D8F-83F6-5F43-AF29-EB124A1F748A}" destId="{C43726E6-8CEE-AE4A-AC0D-31792365F043}" srcOrd="2" destOrd="0" presId="urn:microsoft.com/office/officeart/2005/8/layout/hierarchy3"/>
    <dgm:cxn modelId="{187CE514-1870-7941-B6D2-C2B1E0AF83A2}" type="presParOf" srcId="{C43726E6-8CEE-AE4A-AC0D-31792365F043}" destId="{E0D24A61-3DE3-0A40-960A-A38CE7D4147E}" srcOrd="0" destOrd="0" presId="urn:microsoft.com/office/officeart/2005/8/layout/hierarchy3"/>
    <dgm:cxn modelId="{459B019D-C60C-5D41-B6AB-DF5299AF6520}" type="presParOf" srcId="{E0D24A61-3DE3-0A40-960A-A38CE7D4147E}" destId="{229F9B84-31A0-F846-BC90-CDDC566E293F}" srcOrd="0" destOrd="0" presId="urn:microsoft.com/office/officeart/2005/8/layout/hierarchy3"/>
    <dgm:cxn modelId="{64FDC6CB-DDD5-304F-9C94-10059333E876}" type="presParOf" srcId="{E0D24A61-3DE3-0A40-960A-A38CE7D4147E}" destId="{3D81AAC3-CAEA-2B4B-8FA4-664A7F2CC739}" srcOrd="1" destOrd="0" presId="urn:microsoft.com/office/officeart/2005/8/layout/hierarchy3"/>
    <dgm:cxn modelId="{40D940B4-EEB9-DB47-B191-1BCA199E40AE}" type="presParOf" srcId="{C43726E6-8CEE-AE4A-AC0D-31792365F043}" destId="{76D11B00-DAF7-A441-B783-F2747646208D}" srcOrd="1" destOrd="0" presId="urn:microsoft.com/office/officeart/2005/8/layout/hierarchy3"/>
    <dgm:cxn modelId="{4F74DD6C-2C38-A84B-B7C5-F8A2DEBA86CA}" type="presParOf" srcId="{76D11B00-DAF7-A441-B783-F2747646208D}" destId="{8AD737D0-7A48-2D4E-9833-5F503DC17775}" srcOrd="0" destOrd="0" presId="urn:microsoft.com/office/officeart/2005/8/layout/hierarchy3"/>
    <dgm:cxn modelId="{417C9F8E-2E62-1440-90FF-5B22BC14888B}" type="presParOf" srcId="{76D11B00-DAF7-A441-B783-F2747646208D}" destId="{FDE77C7B-84C0-AD47-8177-E508FF5D4937}" srcOrd="1" destOrd="0" presId="urn:microsoft.com/office/officeart/2005/8/layout/hierarchy3"/>
    <dgm:cxn modelId="{ED38D303-F206-C94F-8E47-3CFB7D26D8CA}" type="presParOf" srcId="{F7A33D8F-83F6-5F43-AF29-EB124A1F748A}" destId="{FB9E3CFB-5A83-1042-9DB3-366CD8B9C2CE}" srcOrd="3" destOrd="0" presId="urn:microsoft.com/office/officeart/2005/8/layout/hierarchy3"/>
    <dgm:cxn modelId="{6834C3F7-D501-ED46-B9D7-E7747855160A}" type="presParOf" srcId="{FB9E3CFB-5A83-1042-9DB3-366CD8B9C2CE}" destId="{A5450FCC-FC6A-294A-B486-54FF4DF3B9FB}" srcOrd="0" destOrd="0" presId="urn:microsoft.com/office/officeart/2005/8/layout/hierarchy3"/>
    <dgm:cxn modelId="{B51FA8A5-6591-0A43-85A6-9C7ADA2A3BE3}" type="presParOf" srcId="{A5450FCC-FC6A-294A-B486-54FF4DF3B9FB}" destId="{A2AB251A-6240-3943-B1FA-CDE30A1C2A5C}" srcOrd="0" destOrd="0" presId="urn:microsoft.com/office/officeart/2005/8/layout/hierarchy3"/>
    <dgm:cxn modelId="{DBA6BA26-BF7B-5546-BC8D-12C1C6DACBAA}" type="presParOf" srcId="{A5450FCC-FC6A-294A-B486-54FF4DF3B9FB}" destId="{4AF5B889-8C08-C740-AA65-8845FF293DAE}" srcOrd="1" destOrd="0" presId="urn:microsoft.com/office/officeart/2005/8/layout/hierarchy3"/>
    <dgm:cxn modelId="{9E1F34A9-01C7-A442-9E03-5925675F98D8}" type="presParOf" srcId="{FB9E3CFB-5A83-1042-9DB3-366CD8B9C2CE}" destId="{2FA7B2DB-38BA-B643-9ACE-87A3655980B0}" srcOrd="1" destOrd="0" presId="urn:microsoft.com/office/officeart/2005/8/layout/hierarchy3"/>
    <dgm:cxn modelId="{AE3E824F-9765-0A4F-AECC-81CF12B3E7E6}" type="presParOf" srcId="{2FA7B2DB-38BA-B643-9ACE-87A3655980B0}" destId="{DC5ADAEF-3A5C-AC45-858A-8F8B5BF57A0C}" srcOrd="0" destOrd="0" presId="urn:microsoft.com/office/officeart/2005/8/layout/hierarchy3"/>
    <dgm:cxn modelId="{0D1AA303-7A3E-3B44-BC97-2EBD6959A051}" type="presParOf" srcId="{2FA7B2DB-38BA-B643-9ACE-87A3655980B0}" destId="{43E3EB98-5B62-C54D-AA43-07B66A4D2C6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4269B-D8FD-2149-AB16-36E09EE909D0}">
      <dsp:nvSpPr>
        <dsp:cNvPr id="0" name=""/>
        <dsp:cNvSpPr/>
      </dsp:nvSpPr>
      <dsp:spPr>
        <a:xfrm>
          <a:off x="1543" y="1863177"/>
          <a:ext cx="1773530" cy="88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Yannick</a:t>
          </a:r>
          <a:endParaRPr lang="fr-FR" sz="3700" kern="1200" dirty="0"/>
        </a:p>
      </dsp:txBody>
      <dsp:txXfrm>
        <a:off x="27515" y="1889149"/>
        <a:ext cx="1721586" cy="834821"/>
      </dsp:txXfrm>
    </dsp:sp>
    <dsp:sp modelId="{0896B227-28C9-8049-BCF4-9B78067EC50E}">
      <dsp:nvSpPr>
        <dsp:cNvPr id="0" name=""/>
        <dsp:cNvSpPr/>
      </dsp:nvSpPr>
      <dsp:spPr>
        <a:xfrm>
          <a:off x="178896" y="2749942"/>
          <a:ext cx="177353" cy="6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73"/>
              </a:lnTo>
              <a:lnTo>
                <a:pt x="177353" y="665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8A962-49D2-0C4A-85A5-38335FA9089F}">
      <dsp:nvSpPr>
        <dsp:cNvPr id="0" name=""/>
        <dsp:cNvSpPr/>
      </dsp:nvSpPr>
      <dsp:spPr>
        <a:xfrm>
          <a:off x="356249" y="2971633"/>
          <a:ext cx="1418824" cy="88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Lecture du QR code d’un billet</a:t>
          </a:r>
          <a:endParaRPr lang="fr-FR" sz="1500" kern="1200" dirty="0"/>
        </a:p>
      </dsp:txBody>
      <dsp:txXfrm>
        <a:off x="382221" y="2997605"/>
        <a:ext cx="1366880" cy="834821"/>
      </dsp:txXfrm>
    </dsp:sp>
    <dsp:sp modelId="{B0073168-6856-5E48-BEEF-A002A5C87F9F}">
      <dsp:nvSpPr>
        <dsp:cNvPr id="0" name=""/>
        <dsp:cNvSpPr/>
      </dsp:nvSpPr>
      <dsp:spPr>
        <a:xfrm>
          <a:off x="2218456" y="1863177"/>
          <a:ext cx="1773530" cy="88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Simon</a:t>
          </a:r>
        </a:p>
      </dsp:txBody>
      <dsp:txXfrm>
        <a:off x="2244428" y="1889149"/>
        <a:ext cx="1721586" cy="834821"/>
      </dsp:txXfrm>
    </dsp:sp>
    <dsp:sp modelId="{2126C39D-EF15-7F4E-9A33-837FDF1BDB23}">
      <dsp:nvSpPr>
        <dsp:cNvPr id="0" name=""/>
        <dsp:cNvSpPr/>
      </dsp:nvSpPr>
      <dsp:spPr>
        <a:xfrm>
          <a:off x="2395809" y="2749942"/>
          <a:ext cx="177353" cy="6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73"/>
              </a:lnTo>
              <a:lnTo>
                <a:pt x="177353" y="665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00F2C-141A-2841-9768-E34EC3391D16}">
      <dsp:nvSpPr>
        <dsp:cNvPr id="0" name=""/>
        <dsp:cNvSpPr/>
      </dsp:nvSpPr>
      <dsp:spPr>
        <a:xfrm>
          <a:off x="2573162" y="2971633"/>
          <a:ext cx="1418824" cy="88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Affichage d’une direction sur le journal lumineux </a:t>
          </a:r>
          <a:endParaRPr lang="fr-FR" sz="1500" kern="1200" dirty="0"/>
        </a:p>
      </dsp:txBody>
      <dsp:txXfrm>
        <a:off x="2599134" y="2997605"/>
        <a:ext cx="1366880" cy="834821"/>
      </dsp:txXfrm>
    </dsp:sp>
    <dsp:sp modelId="{229F9B84-31A0-F846-BC90-CDDC566E293F}">
      <dsp:nvSpPr>
        <dsp:cNvPr id="0" name=""/>
        <dsp:cNvSpPr/>
      </dsp:nvSpPr>
      <dsp:spPr>
        <a:xfrm>
          <a:off x="4435369" y="1863177"/>
          <a:ext cx="1773530" cy="88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 err="1"/>
            <a:t>Guyvian</a:t>
          </a:r>
          <a:endParaRPr lang="fr-FR" sz="3700" kern="1200" dirty="0"/>
        </a:p>
      </dsp:txBody>
      <dsp:txXfrm>
        <a:off x="4461341" y="1889149"/>
        <a:ext cx="1721586" cy="834821"/>
      </dsp:txXfrm>
    </dsp:sp>
    <dsp:sp modelId="{8AD737D0-7A48-2D4E-9833-5F503DC17775}">
      <dsp:nvSpPr>
        <dsp:cNvPr id="0" name=""/>
        <dsp:cNvSpPr/>
      </dsp:nvSpPr>
      <dsp:spPr>
        <a:xfrm>
          <a:off x="4612722" y="2749942"/>
          <a:ext cx="177353" cy="6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73"/>
              </a:lnTo>
              <a:lnTo>
                <a:pt x="177353" y="665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7C7B-84C0-AD47-8177-E508FF5D4937}">
      <dsp:nvSpPr>
        <dsp:cNvPr id="0" name=""/>
        <dsp:cNvSpPr/>
      </dsp:nvSpPr>
      <dsp:spPr>
        <a:xfrm>
          <a:off x="4790075" y="2971633"/>
          <a:ext cx="1418824" cy="88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Création d’un QR code d’un billet</a:t>
          </a:r>
          <a:endParaRPr lang="fr-FR" sz="1500" kern="1200" dirty="0"/>
        </a:p>
      </dsp:txBody>
      <dsp:txXfrm>
        <a:off x="4816047" y="2997605"/>
        <a:ext cx="1366880" cy="834821"/>
      </dsp:txXfrm>
    </dsp:sp>
    <dsp:sp modelId="{A2AB251A-6240-3943-B1FA-CDE30A1C2A5C}">
      <dsp:nvSpPr>
        <dsp:cNvPr id="0" name=""/>
        <dsp:cNvSpPr/>
      </dsp:nvSpPr>
      <dsp:spPr>
        <a:xfrm>
          <a:off x="6652282" y="1863177"/>
          <a:ext cx="1773530" cy="88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Vincent</a:t>
          </a:r>
        </a:p>
      </dsp:txBody>
      <dsp:txXfrm>
        <a:off x="6678254" y="1889149"/>
        <a:ext cx="1721586" cy="834821"/>
      </dsp:txXfrm>
    </dsp:sp>
    <dsp:sp modelId="{DC5ADAEF-3A5C-AC45-858A-8F8B5BF57A0C}">
      <dsp:nvSpPr>
        <dsp:cNvPr id="0" name=""/>
        <dsp:cNvSpPr/>
      </dsp:nvSpPr>
      <dsp:spPr>
        <a:xfrm>
          <a:off x="6829635" y="2749942"/>
          <a:ext cx="177353" cy="6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73"/>
              </a:lnTo>
              <a:lnTo>
                <a:pt x="177353" y="665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EB98-5B62-C54D-AA43-07B66A4D2C6C}">
      <dsp:nvSpPr>
        <dsp:cNvPr id="0" name=""/>
        <dsp:cNvSpPr/>
      </dsp:nvSpPr>
      <dsp:spPr>
        <a:xfrm>
          <a:off x="7006988" y="2971633"/>
          <a:ext cx="1418824" cy="88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Création de la BDD et de l'interface Web</a:t>
          </a:r>
          <a:endParaRPr lang="fr-FR" sz="1500" kern="1200" dirty="0"/>
        </a:p>
      </dsp:txBody>
      <dsp:txXfrm>
        <a:off x="7032960" y="2997605"/>
        <a:ext cx="1366880" cy="834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6511-BA1F-4E57-B8C3-54F2ADCA09F6}" type="datetimeFigureOut">
              <a:rPr lang="fr-FR" smtClean="0"/>
              <a:pPr/>
              <a:t>22/04/2022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7775-3D2D-4B4C-A82D-2EA1CDC8A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4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8.jpe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7.png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Revue 2 : Partie informatique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Lecture de QR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72008"/>
            <a:ext cx="1421406" cy="142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Enregistrement d’une image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37078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40706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286124"/>
            <a:ext cx="41910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</a:t>
            </a:r>
            <a:r>
              <a:rPr lang="fr-FR" dirty="0" err="1"/>
              <a:t>Qr</a:t>
            </a:r>
            <a:r>
              <a:rPr lang="fr-FR" dirty="0"/>
              <a:t> Code</a:t>
            </a:r>
          </a:p>
        </p:txBody>
      </p:sp>
      <p:pic>
        <p:nvPicPr>
          <p:cNvPr id="11266" name="Picture 2" descr="How does QR code technology work? - Digita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42984"/>
            <a:ext cx="6215106" cy="3648255"/>
          </a:xfrm>
          <a:prstGeom prst="rect">
            <a:avLst/>
          </a:prstGeom>
          <a:noFill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786322"/>
            <a:ext cx="5572164" cy="196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Redondance du QR Code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00570"/>
            <a:ext cx="24574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571744"/>
            <a:ext cx="8667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785926"/>
            <a:ext cx="4505348" cy="452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43438" y="3571876"/>
            <a:ext cx="428628" cy="214314"/>
          </a:xfrm>
          <a:prstGeom prst="rect">
            <a:avLst/>
          </a:prstGeom>
          <a:noFill/>
          <a:ln w="53975" cap="flat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15074" y="5715016"/>
            <a:ext cx="214314" cy="428628"/>
          </a:xfrm>
          <a:prstGeom prst="rect">
            <a:avLst/>
          </a:prstGeom>
          <a:noFill/>
          <a:ln w="53975" cap="flat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</a:t>
            </a:r>
            <a:r>
              <a:rPr lang="fr-FR" dirty="0" err="1"/>
              <a:t>masks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554273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table de vérité ou exclus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286256"/>
            <a:ext cx="2108795" cy="1943106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214554"/>
            <a:ext cx="3643306" cy="36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072198" y="3643314"/>
            <a:ext cx="500066" cy="142876"/>
          </a:xfrm>
          <a:prstGeom prst="rect">
            <a:avLst/>
          </a:prstGeom>
          <a:noFill/>
          <a:ln w="53975" cap="flat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6893735" y="5107793"/>
            <a:ext cx="500066" cy="14287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Apprentissage de décodage manuel  </a:t>
            </a:r>
          </a:p>
        </p:txBody>
      </p:sp>
      <p:pic>
        <p:nvPicPr>
          <p:cNvPr id="4098" name="Picture 2" descr="C:\Users\ylema\Desktop\Projet\20220311_1556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371940" y="2771540"/>
            <a:ext cx="5406371" cy="2435012"/>
          </a:xfrm>
          <a:prstGeom prst="rect">
            <a:avLst/>
          </a:prstGeom>
          <a:noFill/>
        </p:spPr>
      </p:pic>
      <p:pic>
        <p:nvPicPr>
          <p:cNvPr id="4099" name="Picture 3" descr="C:\Users\ylema\Desktop\Projet\20220311_1556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1125880" y="2840336"/>
            <a:ext cx="5396759" cy="2430683"/>
          </a:xfrm>
          <a:prstGeom prst="rect">
            <a:avLst/>
          </a:prstGeom>
          <a:noFill/>
        </p:spPr>
      </p:pic>
      <p:pic>
        <p:nvPicPr>
          <p:cNvPr id="4100" name="Picture 4" descr="C:\Users\ylema\Desktop\Projet\20220317_1042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4000504"/>
            <a:ext cx="6087997" cy="2742014"/>
          </a:xfrm>
          <a:prstGeom prst="rect">
            <a:avLst/>
          </a:prstGeom>
          <a:noFill/>
        </p:spPr>
      </p:pic>
      <p:sp useBgFill="1">
        <p:nvSpPr>
          <p:cNvPr id="6" name="Rectangle 5"/>
          <p:cNvSpPr/>
          <p:nvPr/>
        </p:nvSpPr>
        <p:spPr>
          <a:xfrm>
            <a:off x="3714744" y="3857628"/>
            <a:ext cx="2928958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Décoder un </a:t>
            </a:r>
            <a:r>
              <a:rPr lang="fr-FR" dirty="0" err="1"/>
              <a:t>Qr</a:t>
            </a:r>
            <a:r>
              <a:rPr lang="fr-FR" dirty="0"/>
              <a:t> Code a la main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505348" cy="452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4" name="AutoShape 4" descr="La fonction OU Exclusif nommée XOR en logique combinatoire 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6" name="AutoShape 6" descr="La fonction OU Exclusif nommée XOR en logique combinatoire :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370" name="Picture 10" descr="http://blog.qartis.com/decoding-small-qr-codes-by-hand/photos/qr-plac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0"/>
            <a:ext cx="4762500" cy="326707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357950" y="14287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s0001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Décoder les caractères du </a:t>
            </a:r>
            <a:r>
              <a:rPr lang="fr-FR" dirty="0" err="1"/>
              <a:t>Qr</a:t>
            </a:r>
            <a:r>
              <a:rPr lang="fr-FR" dirty="0"/>
              <a:t> Code</a:t>
            </a:r>
          </a:p>
        </p:txBody>
      </p:sp>
      <p:pic>
        <p:nvPicPr>
          <p:cNvPr id="1026" name="Picture 2" descr="B6 : le codage de tex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5470714" cy="4214842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3857620" cy="38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Seuillage de la photo du QR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14554"/>
            <a:ext cx="287256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071" y="2831415"/>
            <a:ext cx="3238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91C0F3-43D7-23E4-46D3-A627A8D8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07593"/>
            <a:ext cx="41910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Calcule de la longueur d’un pixel du QR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86124"/>
            <a:ext cx="419281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357430"/>
            <a:ext cx="35528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Calcule de la longueur d’un pixel du QR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33919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143380"/>
            <a:ext cx="4895876" cy="133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23975-CEF2-E0FB-D05A-5D4BF36A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déploiement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74801FD-6FF9-9A11-B5B4-ACB2F8782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50769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Calcule de la longueur d’un pixel du QR code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714488"/>
            <a:ext cx="771149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5000636"/>
            <a:ext cx="61352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763FD-37C6-FB34-0220-9CBDB3CC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de cas d'utilisation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4A4E739-37D7-AF11-F1B6-080B91959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911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 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42636638"/>
              </p:ext>
            </p:extLst>
          </p:nvPr>
        </p:nvGraphicFramePr>
        <p:xfrm>
          <a:off x="358322" y="718699"/>
          <a:ext cx="8427356" cy="572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885A-65B9-C50D-2AF6-24CFD396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29" y="283709"/>
            <a:ext cx="8229600" cy="1143000"/>
          </a:xfrm>
        </p:spPr>
        <p:txBody>
          <a:bodyPr/>
          <a:lstStyle/>
          <a:p>
            <a:r>
              <a:rPr lang="fr-FR"/>
              <a:t>Ressources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4AA25-7E61-615A-5338-2068A08DB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Logiciel utilisé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BA12E-B501-DE2A-551C-EFA81FC1A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837" y="2174875"/>
            <a:ext cx="4040188" cy="3951288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CEE071-E27E-0B60-10E4-C2564E02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Matériel utilisé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F52F79-80F1-4944-495B-609697C18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0F2FDB0-153B-99A3-B183-8C7F7F91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92" y="3998119"/>
            <a:ext cx="1694203" cy="16942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BECD6A2-AFAD-430E-0A34-166BDBDA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37" y="2615973"/>
            <a:ext cx="3076349" cy="30763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B95C2D-35E0-D7CA-D24C-2C1EF0AE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06" y="2174875"/>
            <a:ext cx="1766776" cy="17667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13B7E3-D63B-FBAC-AE15-8398DD96E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9" y="5766250"/>
            <a:ext cx="3238500" cy="8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de photo avec la caméra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000240"/>
            <a:ext cx="41910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928934"/>
            <a:ext cx="2857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143380"/>
            <a:ext cx="2962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 Caméra </a:t>
            </a:r>
            <a:r>
              <a:rPr lang="fr-FR" dirty="0" err="1"/>
              <a:t>Heden</a:t>
            </a:r>
            <a:r>
              <a:rPr lang="fr-FR" dirty="0"/>
              <a:t> Noir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929587" cy="478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Envoie demande d’image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5857892"/>
            <a:ext cx="9382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>
            <a:endCxn id="3074" idx="3"/>
          </p:cNvCxnSpPr>
          <p:nvPr/>
        </p:nvCxnSpPr>
        <p:spPr>
          <a:xfrm>
            <a:off x="0" y="6000768"/>
            <a:ext cx="9239217" cy="38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142984"/>
            <a:ext cx="7700916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Réception de la réponse caméra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5857892"/>
            <a:ext cx="9382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0" y="6143644"/>
            <a:ext cx="650082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142984"/>
            <a:ext cx="7700916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123</Words>
  <Application>Microsoft Office PowerPoint</Application>
  <PresentationFormat>Affichage à l'écran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Revue 2 : Partie informatique</vt:lpstr>
      <vt:lpstr>Diagramme de déploiement</vt:lpstr>
      <vt:lpstr>Diagramme de cas d'utilisation</vt:lpstr>
      <vt:lpstr>Répartition des tâches </vt:lpstr>
      <vt:lpstr>Ressources utilisées</vt:lpstr>
      <vt:lpstr>Prise de photo avec la caméra</vt:lpstr>
      <vt:lpstr>Photo Caméra Heden Noir</vt:lpstr>
      <vt:lpstr>Envoie demande d’image</vt:lpstr>
      <vt:lpstr>Réception de la réponse caméra</vt:lpstr>
      <vt:lpstr>Enregistrement d’une image</vt:lpstr>
      <vt:lpstr>Les différentes Qr Code</vt:lpstr>
      <vt:lpstr>Redondance du QR Code</vt:lpstr>
      <vt:lpstr>Les différents types de masks</vt:lpstr>
      <vt:lpstr>Apprentissage de décodage manuel  </vt:lpstr>
      <vt:lpstr>Décoder un Qr Code a la main</vt:lpstr>
      <vt:lpstr>Décoder les caractères du Qr Code</vt:lpstr>
      <vt:lpstr>Seuillage de la photo du QR code</vt:lpstr>
      <vt:lpstr>Calcule de la longueur d’un pixel du QR code</vt:lpstr>
      <vt:lpstr>Calcule de la longueur d’un pixel du QR code</vt:lpstr>
      <vt:lpstr>Calcule de la longueur d’un pixel du QR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ylema</dc:creator>
  <cp:lastModifiedBy>LEMA Yannick</cp:lastModifiedBy>
  <cp:revision>65</cp:revision>
  <dcterms:created xsi:type="dcterms:W3CDTF">2022-04-13T06:31:58Z</dcterms:created>
  <dcterms:modified xsi:type="dcterms:W3CDTF">2022-04-22T11:27:23Z</dcterms:modified>
</cp:coreProperties>
</file>