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6511-BA1F-4E57-B8C3-54F2ADCA09F6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Partie Physique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Etude du QR Code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4572008"/>
            <a:ext cx="1421406" cy="142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QR Code</a:t>
            </a:r>
            <a:endParaRPr lang="fr-FR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54"/>
            <a:ext cx="768672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types de </a:t>
            </a:r>
            <a:r>
              <a:rPr lang="fr-FR" dirty="0" err="1" smtClean="0"/>
              <a:t>masks</a:t>
            </a:r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554273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 descr="table de vérité ou exclus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286256"/>
            <a:ext cx="2108795" cy="1943106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2214554"/>
            <a:ext cx="3643306" cy="365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072198" y="3643314"/>
            <a:ext cx="500066" cy="142876"/>
          </a:xfrm>
          <a:prstGeom prst="rect">
            <a:avLst/>
          </a:prstGeom>
          <a:noFill/>
          <a:ln w="53975" cap="flat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6200000">
            <a:off x="6893735" y="5107793"/>
            <a:ext cx="500066" cy="14287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Décoder un QR Code </a:t>
            </a:r>
            <a:r>
              <a:rPr lang="fr-FR" dirty="0" smtClean="0"/>
              <a:t>à </a:t>
            </a:r>
            <a:r>
              <a:rPr lang="fr-FR" dirty="0" smtClean="0"/>
              <a:t>la main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714488"/>
            <a:ext cx="4505348" cy="452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4" name="AutoShape 4" descr="La fonction OU Exclusif nommée XOR en logique combinatoire :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366" name="AutoShape 6" descr="La fonction OU Exclusif nommée XOR en logique combinatoire :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370" name="Picture 10" descr="http://blog.qartis.com/decoding-small-qr-codes-by-hand/photos/qr-plac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14554"/>
            <a:ext cx="4762500" cy="3267075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6357950" y="142873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s0001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Décoder les caractères du QR Code</a:t>
            </a:r>
            <a:endParaRPr lang="fr-FR" dirty="0"/>
          </a:p>
        </p:txBody>
      </p:sp>
      <p:pic>
        <p:nvPicPr>
          <p:cNvPr id="1026" name="Picture 2" descr="B6 : le codage de tex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5470714" cy="4214842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000240"/>
            <a:ext cx="3857620" cy="387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16" y="171448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s0001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30</Words>
  <Application>Microsoft Office PowerPoint</Application>
  <PresentationFormat>Affichage à l'écran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Partie Physique</vt:lpstr>
      <vt:lpstr>Les différents QR Code</vt:lpstr>
      <vt:lpstr>Les différents types de masks</vt:lpstr>
      <vt:lpstr>Décoder un QR Code à la main</vt:lpstr>
      <vt:lpstr>Décoder les caractères du QR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ylema</dc:creator>
  <cp:lastModifiedBy>ylema</cp:lastModifiedBy>
  <cp:revision>35</cp:revision>
  <dcterms:created xsi:type="dcterms:W3CDTF">2022-04-13T06:31:58Z</dcterms:created>
  <dcterms:modified xsi:type="dcterms:W3CDTF">2022-04-20T06:08:47Z</dcterms:modified>
</cp:coreProperties>
</file>