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3BC18FD-FA7B-4056-8CF6-E3EC8FB547A8}" type="datetimeFigureOut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Medium" panose="020B0603020102020204" pitchFamily="34" charset="0"/>
              </a:defRPr>
            </a:lvl1pPr>
          </a:lstStyle>
          <a:p>
            <a:fld id="{9F410F28-316C-414B-9E3D-C585EDD3625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9124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C131DFD-01ED-4F95-AEFB-E926BF1528EE}" type="datetimeFigureOut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Medium" panose="020B0603020102020204" pitchFamily="34" charset="0"/>
              </a:defRPr>
            </a:lvl1pPr>
          </a:lstStyle>
          <a:p>
            <a:fld id="{0F460688-5FD1-454D-A2F5-9569325C367B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97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61860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 smtClean="0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8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/>
          <p:cNvSpPr/>
          <p:nvPr/>
        </p:nvSpPr>
        <p:spPr bwMode="hidden">
          <a:xfrm>
            <a:off x="915988" y="0"/>
            <a:ext cx="7178675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4614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23EE0-33E4-4D6E-935B-E40FABE879D0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B8801-A979-485B-B77F-30D2A37F84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5887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1378C-E545-4E61-BA70-74EE96A62226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E781E-0157-4793-8443-6398E453B9E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58798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8C1A6-9C5D-46C3-B638-8C974CEB234C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78357-F0D3-4D63-88B1-4D57401A765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581709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4"/>
          <p:cNvSpPr/>
          <p:nvPr/>
        </p:nvSpPr>
        <p:spPr bwMode="hidden">
          <a:xfrm>
            <a:off x="0" y="1676400"/>
            <a:ext cx="931386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01428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754B-211B-4057-B784-61A67EEFDACA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AE3A5-5DC3-4601-9A9A-FF7205C68E9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424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EE83-C575-4AF0-A17A-3F417F6187D9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B3D73-BF5F-4FDC-B340-6589CC9E133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643486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B6C0-91FF-4C6F-BAC5-DA7866C076AE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5AF54-D20B-4124-8BA4-55A21519A70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7513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A906-73BB-49CC-85A1-D7E771FB8ADF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4F2A-D06A-496F-AA5D-64992A793FD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061053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 bwMode="hidden">
          <a:xfrm>
            <a:off x="4876800" y="0"/>
            <a:ext cx="7315200" cy="6856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74F4-1C68-4B9D-81C8-0C2C98161D83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C09A-7CE9-4171-8BB7-B9EC1343A2D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978264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 bwMode="hidden">
          <a:xfrm>
            <a:off x="4876800" y="0"/>
            <a:ext cx="7315200" cy="6856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C74A4-5D1A-413B-A9E9-4236A776BAE9}" type="datetime1">
              <a:rPr lang="nl-NL" smtClean="0"/>
              <a:pPr>
                <a:defRPr/>
              </a:pPr>
              <a:t>18-5-2015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FF398-3678-4AE8-A8E5-9F1122622E3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138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hidden">
          <a:xfrm>
            <a:off x="0" y="5980113"/>
            <a:ext cx="12188825" cy="452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hidden">
          <a:xfrm>
            <a:off x="1588" y="214313"/>
            <a:ext cx="12188825" cy="452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8" name="Rechthoek 7"/>
          <p:cNvSpPr/>
          <p:nvPr/>
        </p:nvSpPr>
        <p:spPr bwMode="hidden">
          <a:xfrm>
            <a:off x="1588" y="214313"/>
            <a:ext cx="12188825" cy="6218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029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419100"/>
            <a:ext cx="9601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het opmaakprofiel te bewerken</a:t>
            </a:r>
          </a:p>
        </p:txBody>
      </p:sp>
      <p:sp>
        <p:nvSpPr>
          <p:cNvPr id="1030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05000"/>
            <a:ext cx="9601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339263" y="6484938"/>
            <a:ext cx="133508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F61485-1F2D-47FB-9AF6-A1A75EB17B40}" type="datetime1">
              <a:rPr lang="nl-NL" noProof="0" smtClean="0"/>
              <a:pPr>
                <a:defRPr/>
              </a:pPr>
              <a:t>18-5-2015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484938"/>
            <a:ext cx="41243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96600" y="6484938"/>
            <a:ext cx="6858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Franklin Gothic Medium" panose="020B0603020102020204" pitchFamily="34" charset="0"/>
              </a:defRPr>
            </a:lvl1pPr>
          </a:lstStyle>
          <a:p>
            <a:fld id="{06A42B25-A383-4C8C-BAEF-CDEC3CE65D70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Franklin Gothic Medium" panose="020B06030201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SzPct val="9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SzPct val="9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3488" indent="-1825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190625" y="2514600"/>
            <a:ext cx="6629400" cy="2743200"/>
          </a:xfrm>
        </p:spPr>
        <p:txBody>
          <a:bodyPr/>
          <a:lstStyle/>
          <a:p>
            <a:r>
              <a:rPr lang="nl-NL" dirty="0" smtClean="0"/>
              <a:t>Basic Security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190625" y="5303838"/>
            <a:ext cx="6629400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sz="1600" dirty="0" smtClean="0"/>
              <a:t>Brent Mellaerts – Kevin De Leo – Kevin Laeremans – Yannick Lemmens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Ping-Ping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Scope</a:t>
            </a:r>
          </a:p>
          <a:p>
            <a:pPr lvl="1"/>
            <a:r>
              <a:rPr lang="nl-BE" dirty="0" smtClean="0"/>
              <a:t>Iedereen op PXL campus</a:t>
            </a:r>
          </a:p>
          <a:p>
            <a:pPr lvl="1"/>
            <a:r>
              <a:rPr lang="nl-BE" dirty="0" smtClean="0"/>
              <a:t>Met studentenkaart/pingping pas</a:t>
            </a:r>
          </a:p>
          <a:p>
            <a:r>
              <a:rPr lang="nl-BE" dirty="0" smtClean="0"/>
              <a:t>Guidelines</a:t>
            </a:r>
          </a:p>
          <a:p>
            <a:pPr lvl="1"/>
            <a:r>
              <a:rPr lang="nl-BE" dirty="0" smtClean="0"/>
              <a:t>Studentkaart/personeelskaart bevat pingping tegoed.</a:t>
            </a:r>
          </a:p>
          <a:p>
            <a:pPr lvl="1"/>
            <a:r>
              <a:rPr lang="nl-BE" dirty="0" smtClean="0"/>
              <a:t>Bij verlies =&gt; contacteren administratie</a:t>
            </a:r>
          </a:p>
          <a:p>
            <a:pPr lvl="1"/>
            <a:r>
              <a:rPr lang="nl-BE" dirty="0" smtClean="0"/>
              <a:t>Eigen verantwoordelijkheid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995384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beheer van kaart/tegoed</a:t>
            </a:r>
          </a:p>
          <a:p>
            <a:r>
              <a:rPr lang="nl-BE" dirty="0" smtClean="0"/>
              <a:t>Geen extra beveiliging op kaart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pin-code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874381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Password Policy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Scope</a:t>
            </a:r>
          </a:p>
          <a:p>
            <a:pPr lvl="1"/>
            <a:r>
              <a:rPr lang="nl-BE" dirty="0" smtClean="0"/>
              <a:t>Iedereen </a:t>
            </a:r>
            <a:r>
              <a:rPr lang="nl-BE" dirty="0" err="1" smtClean="0"/>
              <a:t>ingeschrevan</a:t>
            </a:r>
            <a:r>
              <a:rPr lang="nl-BE" dirty="0" smtClean="0"/>
              <a:t> aan PXL</a:t>
            </a:r>
          </a:p>
          <a:p>
            <a:pPr lvl="1"/>
            <a:r>
              <a:rPr lang="nl-BE" dirty="0" smtClean="0"/>
              <a:t>Eigen account met wachtwoord</a:t>
            </a:r>
          </a:p>
          <a:p>
            <a:r>
              <a:rPr lang="nl-BE" dirty="0" smtClean="0"/>
              <a:t>Guidelines</a:t>
            </a:r>
          </a:p>
          <a:p>
            <a:pPr lvl="1"/>
            <a:r>
              <a:rPr lang="nl-BE" dirty="0" smtClean="0"/>
              <a:t>Persoonlijk wachtwoord</a:t>
            </a:r>
          </a:p>
          <a:p>
            <a:pPr lvl="2"/>
            <a:r>
              <a:rPr lang="nl-BE" dirty="0" smtClean="0"/>
              <a:t>Veilig en in eigen beheer</a:t>
            </a:r>
          </a:p>
          <a:p>
            <a:pPr lvl="2"/>
            <a:r>
              <a:rPr lang="nl-BE" dirty="0" smtClean="0"/>
              <a:t>Persoonlijke instellingen gekoppeld aan gegevens</a:t>
            </a:r>
          </a:p>
          <a:p>
            <a:pPr lvl="2"/>
            <a:r>
              <a:rPr lang="nl-BE" dirty="0" smtClean="0"/>
              <a:t>Niet doorgeven</a:t>
            </a:r>
          </a:p>
          <a:p>
            <a:pPr lvl="3"/>
            <a:r>
              <a:rPr lang="nl-BE" dirty="0" smtClean="0"/>
              <a:t>Geen deling van account</a:t>
            </a:r>
          </a:p>
          <a:p>
            <a:pPr lvl="1"/>
            <a:r>
              <a:rPr lang="nl-BE" dirty="0" smtClean="0"/>
              <a:t>Veilige opslag van wachtwoord</a:t>
            </a:r>
          </a:p>
          <a:p>
            <a:pPr lvl="2"/>
            <a:r>
              <a:rPr lang="nl-BE" dirty="0" smtClean="0"/>
              <a:t>Geen </a:t>
            </a:r>
            <a:r>
              <a:rPr lang="nl-BE" dirty="0" err="1" smtClean="0"/>
              <a:t>plain</a:t>
            </a:r>
            <a:r>
              <a:rPr lang="nl-BE" dirty="0" smtClean="0"/>
              <a:t> tekst</a:t>
            </a:r>
          </a:p>
          <a:p>
            <a:pPr lvl="2"/>
            <a:r>
              <a:rPr lang="nl-BE" dirty="0" smtClean="0"/>
              <a:t>Wel encryptie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46924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Wachtwoord is gekoppeld aan account</a:t>
            </a:r>
          </a:p>
          <a:p>
            <a:pPr lvl="1"/>
            <a:r>
              <a:rPr lang="nl-BE" dirty="0" smtClean="0"/>
              <a:t>Instellingen aanpassen</a:t>
            </a:r>
          </a:p>
          <a:p>
            <a:pPr lvl="1"/>
            <a:r>
              <a:rPr lang="nl-BE" dirty="0" smtClean="0"/>
              <a:t>Gegevens raadplegen</a:t>
            </a:r>
          </a:p>
          <a:p>
            <a:pPr lvl="2"/>
            <a:r>
              <a:rPr lang="nl-BE" dirty="0" smtClean="0"/>
              <a:t>Persoonlijke gegevens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91322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>
          <a:xfrm>
            <a:off x="1295400" y="1360793"/>
            <a:ext cx="6217920" cy="2862262"/>
          </a:xfrm>
        </p:spPr>
        <p:txBody>
          <a:bodyPr/>
          <a:lstStyle/>
          <a:p>
            <a:r>
              <a:rPr lang="nl-NL" dirty="0" smtClean="0"/>
              <a:t>AppDev Track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1295400" y="4372495"/>
            <a:ext cx="6217920" cy="457200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nl-NL" dirty="0" err="1" smtClean="0"/>
              <a:t>Cryptography</a:t>
            </a:r>
            <a:r>
              <a:rPr lang="nl-NL" dirty="0" smtClean="0"/>
              <a:t> program</a:t>
            </a:r>
          </a:p>
          <a:p>
            <a:pPr>
              <a:buClr>
                <a:srgbClr val="FFFFFF"/>
              </a:buClr>
            </a:pPr>
            <a:r>
              <a:rPr lang="nl-NL" dirty="0" smtClean="0"/>
              <a:t>Encryptie/</a:t>
            </a:r>
            <a:r>
              <a:rPr lang="nl-NL" dirty="0" err="1" smtClean="0"/>
              <a:t>Decryptie</a:t>
            </a:r>
            <a:endParaRPr lang="nl-NL" dirty="0" smtClean="0"/>
          </a:p>
          <a:p>
            <a:pPr>
              <a:buClr>
                <a:srgbClr val="FFFFFF"/>
              </a:buClr>
            </a:pPr>
            <a:r>
              <a:rPr lang="nl-NL" dirty="0" err="1" smtClean="0"/>
              <a:t>Hashing</a:t>
            </a:r>
            <a:endParaRPr lang="nl-NL" dirty="0" smtClean="0"/>
          </a:p>
          <a:p>
            <a:pPr>
              <a:buClr>
                <a:srgbClr val="FFFFFF"/>
              </a:buClr>
            </a:pPr>
            <a:r>
              <a:rPr lang="nl-NL" dirty="0" smtClean="0"/>
              <a:t>Steganografie ( uitbreiding )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AppDev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0383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IT Management track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InfoSec</a:t>
            </a:r>
            <a:r>
              <a:rPr lang="nl-BE" dirty="0" smtClean="0"/>
              <a:t> Policy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1265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IT-Management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Acceptable infrastructure use policy</a:t>
            </a:r>
          </a:p>
          <a:p>
            <a:pPr lvl="1"/>
            <a:r>
              <a:rPr lang="en-US" b="1" dirty="0"/>
              <a:t>Network - wired - wireless</a:t>
            </a:r>
          </a:p>
          <a:p>
            <a:pPr lvl="1"/>
            <a:r>
              <a:rPr lang="en-US" b="1" dirty="0" smtClean="0"/>
              <a:t>Printers</a:t>
            </a:r>
            <a:endParaRPr lang="en-US" b="1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ing </a:t>
            </a:r>
            <a:r>
              <a:rPr lang="en-US" b="1" dirty="0"/>
              <a:t>ping</a:t>
            </a:r>
          </a:p>
          <a:p>
            <a:r>
              <a:rPr lang="en-US" b="1" dirty="0"/>
              <a:t>P</a:t>
            </a:r>
            <a:r>
              <a:rPr lang="en-US" b="1" dirty="0" smtClean="0"/>
              <a:t>assword </a:t>
            </a:r>
            <a:r>
              <a:rPr lang="en-US" b="1" dirty="0"/>
              <a:t>policy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70946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Network – wired - wireless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Scope</a:t>
            </a:r>
          </a:p>
          <a:p>
            <a:pPr lvl="1"/>
            <a:r>
              <a:rPr lang="nl-BE" dirty="0" smtClean="0"/>
              <a:t>Iedereen op campus – inclusief gasten/bezoekers</a:t>
            </a:r>
          </a:p>
          <a:p>
            <a:r>
              <a:rPr lang="nl-BE" dirty="0" smtClean="0"/>
              <a:t>Guidelines</a:t>
            </a:r>
          </a:p>
          <a:p>
            <a:pPr lvl="1"/>
            <a:r>
              <a:rPr lang="nl-BE" dirty="0" smtClean="0"/>
              <a:t>Gebruik in functie van studie/onderzoek.</a:t>
            </a:r>
          </a:p>
          <a:p>
            <a:pPr lvl="1"/>
            <a:r>
              <a:rPr lang="nl-BE" dirty="0" smtClean="0"/>
              <a:t>Verbod op bepaalde zaken</a:t>
            </a:r>
          </a:p>
          <a:p>
            <a:pPr lvl="2"/>
            <a:r>
              <a:rPr lang="nl-BE" dirty="0" smtClean="0"/>
              <a:t>Games</a:t>
            </a:r>
          </a:p>
          <a:p>
            <a:pPr lvl="2"/>
            <a:r>
              <a:rPr lang="nl-BE" dirty="0" smtClean="0"/>
              <a:t>Pornografisch materiaal</a:t>
            </a:r>
          </a:p>
          <a:p>
            <a:pPr lvl="2"/>
            <a:r>
              <a:rPr lang="nl-BE" dirty="0" smtClean="0"/>
              <a:t>Entertainment ( film en/of serie 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966485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 ↑ </a:t>
            </a:r>
          </a:p>
          <a:p>
            <a:pPr lvl="1"/>
            <a:r>
              <a:rPr lang="nl-BE" dirty="0" smtClean="0"/>
              <a:t>Websites met studiemateriaal</a:t>
            </a:r>
          </a:p>
          <a:p>
            <a:pPr lvl="2"/>
            <a:r>
              <a:rPr lang="nl-BE" dirty="0" smtClean="0"/>
              <a:t>Gecontroleerd</a:t>
            </a:r>
          </a:p>
          <a:p>
            <a:pPr lvl="2"/>
            <a:r>
              <a:rPr lang="nl-BE" dirty="0" smtClean="0"/>
              <a:t>Veilig </a:t>
            </a:r>
          </a:p>
          <a:p>
            <a:pPr lvl="1"/>
            <a:endParaRPr lang="nl-BE" dirty="0"/>
          </a:p>
          <a:p>
            <a:r>
              <a:rPr lang="nl-BE" dirty="0" smtClean="0"/>
              <a:t>Extern materiaal</a:t>
            </a:r>
          </a:p>
          <a:p>
            <a:pPr lvl="1"/>
            <a:r>
              <a:rPr lang="nl-BE" dirty="0" smtClean="0"/>
              <a:t>Niet gecontroleerd  </a:t>
            </a:r>
          </a:p>
          <a:p>
            <a:pPr lvl="1"/>
            <a:endParaRPr lang="nl-BE" dirty="0"/>
          </a:p>
          <a:p>
            <a:r>
              <a:rPr lang="nl-BE" dirty="0" smtClean="0"/>
              <a:t>Eigen pc = eigen verantwoordelijkheid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87929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Printers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Scope</a:t>
            </a:r>
          </a:p>
          <a:p>
            <a:pPr lvl="1"/>
            <a:r>
              <a:rPr lang="nl-BE" dirty="0" smtClean="0"/>
              <a:t>Iedereen </a:t>
            </a:r>
            <a:r>
              <a:rPr lang="nl-BE" dirty="0"/>
              <a:t>op campus – inclusief gasten/bezoekers</a:t>
            </a:r>
          </a:p>
          <a:p>
            <a:r>
              <a:rPr lang="nl-BE" dirty="0" smtClean="0"/>
              <a:t> Guidelines</a:t>
            </a:r>
          </a:p>
          <a:p>
            <a:pPr lvl="1"/>
            <a:r>
              <a:rPr lang="nl-BE" dirty="0" smtClean="0"/>
              <a:t>Enkel </a:t>
            </a:r>
            <a:r>
              <a:rPr lang="nl-BE" smtClean="0"/>
              <a:t>voor </a:t>
            </a:r>
            <a:r>
              <a:rPr lang="nl-BE" smtClean="0"/>
              <a:t>school gerelateerde </a:t>
            </a:r>
            <a:r>
              <a:rPr lang="nl-BE" dirty="0" smtClean="0"/>
              <a:t>zaken</a:t>
            </a:r>
          </a:p>
          <a:p>
            <a:pPr lvl="2"/>
            <a:r>
              <a:rPr lang="nl-BE" dirty="0" smtClean="0"/>
              <a:t>Geen persoonlijk materiaal</a:t>
            </a:r>
          </a:p>
          <a:p>
            <a:pPr lvl="1"/>
            <a:r>
              <a:rPr lang="nl-BE" dirty="0" smtClean="0"/>
              <a:t>Ieder eigen badge/account</a:t>
            </a:r>
          </a:p>
          <a:p>
            <a:pPr lvl="2"/>
            <a:r>
              <a:rPr lang="nl-BE" dirty="0" smtClean="0"/>
              <a:t>Verantwoordelijk hiervoor</a:t>
            </a:r>
          </a:p>
          <a:p>
            <a:pPr lvl="2"/>
            <a:r>
              <a:rPr lang="nl-BE" dirty="0" smtClean="0"/>
              <a:t>Geen deling van badge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375382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Geen misverstanden</a:t>
            </a:r>
          </a:p>
          <a:p>
            <a:pPr lvl="1"/>
            <a:r>
              <a:rPr lang="nl-BE" dirty="0" smtClean="0"/>
              <a:t>Controle wie wat afdrukt</a:t>
            </a:r>
          </a:p>
          <a:p>
            <a:pPr lvl="1"/>
            <a:r>
              <a:rPr lang="nl-BE" dirty="0" smtClean="0"/>
              <a:t>Beperkte controle wegens privacy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18002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14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9BC44DA-E3BC-4602-984F-7B3104489B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blauw-geelbruine kleurovergang (breedbeeld)</Template>
  <TotalTime>0</TotalTime>
  <Words>223</Words>
  <Application>Microsoft Office PowerPoint</Application>
  <PresentationFormat>Breedbeeld</PresentationFormat>
  <Paragraphs>80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Ppt0000014</vt:lpstr>
      <vt:lpstr>Basic Security</vt:lpstr>
      <vt:lpstr>AppDev Track</vt:lpstr>
      <vt:lpstr>AppDev</vt:lpstr>
      <vt:lpstr>IT Management track</vt:lpstr>
      <vt:lpstr>IT-Management</vt:lpstr>
      <vt:lpstr>Network – wired - wireless</vt:lpstr>
      <vt:lpstr>Waarom ?</vt:lpstr>
      <vt:lpstr>Printers</vt:lpstr>
      <vt:lpstr>Waarom ?</vt:lpstr>
      <vt:lpstr>Ping-Ping</vt:lpstr>
      <vt:lpstr>Waarom ?</vt:lpstr>
      <vt:lpstr>Password Policy</vt:lpstr>
      <vt:lpstr>Waarom 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2015-05-09T12:14:03Z</dcterms:created>
  <dcterms:modified xsi:type="dcterms:W3CDTF">2015-05-18T06:50:42Z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