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1"/>
  </p:notesMasterIdLst>
  <p:sldIdLst>
    <p:sldId id="456" r:id="rId2"/>
    <p:sldId id="262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58" r:id="rId11"/>
    <p:sldId id="475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7" r:id="rId20"/>
    <p:sldId id="476" r:id="rId21"/>
    <p:sldId id="478" r:id="rId22"/>
    <p:sldId id="479" r:id="rId23"/>
    <p:sldId id="480" r:id="rId24"/>
    <p:sldId id="481" r:id="rId25"/>
    <p:sldId id="482" r:id="rId26"/>
    <p:sldId id="484" r:id="rId27"/>
    <p:sldId id="485" r:id="rId28"/>
    <p:sldId id="486" r:id="rId29"/>
    <p:sldId id="483" r:id="rId30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842" autoAdjust="0"/>
  </p:normalViewPr>
  <p:slideViewPr>
    <p:cSldViewPr snapToGrid="0">
      <p:cViewPr varScale="1">
        <p:scale>
          <a:sx n="60" d="100"/>
          <a:sy n="60" d="100"/>
        </p:scale>
        <p:origin x="20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EFCD0-E14A-4B54-B1CC-3816E61156A7}" type="datetimeFigureOut">
              <a:rPr lang="fr-FR" smtClean="0"/>
              <a:t>15/08/2025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D402E-B659-4221-A468-32E57C47A5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53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Explication</a:t>
            </a:r>
            <a:r>
              <a:rPr lang="fr-FR" dirty="0"/>
              <a:t> :</a:t>
            </a:r>
          </a:p>
          <a:p>
            <a:r>
              <a:rPr lang="fr-FR" dirty="0"/>
              <a:t>Pre(P₁,T₁) = 1 : T₁ consomme 1 jeton de P₁</a:t>
            </a:r>
          </a:p>
          <a:p>
            <a:r>
              <a:rPr lang="fr-FR" dirty="0"/>
              <a:t>Pre(P₂,T₂) = 1 : T₂ consomme 1 jeton de P₂</a:t>
            </a:r>
          </a:p>
          <a:p>
            <a:r>
              <a:rPr lang="fr-FR" dirty="0"/>
              <a:t>Pre(P₃,T₃) = 1 : T₃ consomme 1 jeton de P₃</a:t>
            </a:r>
          </a:p>
          <a:p>
            <a:r>
              <a:rPr lang="fr-FR" dirty="0"/>
              <a:t>Pre(P₄,T₄) = 1 : T₄ consomme 1 jeton de P₄</a:t>
            </a:r>
          </a:p>
          <a:p>
            <a:r>
              <a:rPr lang="fr-FR" dirty="0"/>
              <a:t>Pre(P₅,T₅) = 1 : T₅ consomme 1 jeton de P₅</a:t>
            </a:r>
          </a:p>
          <a:p>
            <a:r>
              <a:rPr lang="fr-FR" dirty="0"/>
              <a:t>Toutes les autres valeurs = 0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205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CA440-999C-50F9-D58C-7B24C2C5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B75D27-A1D0-CE78-1F3F-2C40441213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4079CE-7A9E-BC55-4B2C-D7D323E34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EA5E-C0D4-06C5-49D2-4C4DD9077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86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86142-0A3A-9A02-9389-B75E30C85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926F5-5C7D-D83E-292D-A13460243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8E72E-8E59-ABE2-07D1-D8EE66830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8445A-078F-DA4C-BFA9-AD9624EB6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672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78280-732A-E1B5-0951-87B563C0D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1EDEB6-6A57-0758-47D5-BD87E2713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88B45-B4E4-30F5-901D-4B5827ACB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0C8CB-0E17-E1BD-4E18-FE28BA45C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290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B7760-156A-1383-29D0-7EFA20160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2716C4-1961-1079-E46F-BFFCE020D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46AC2-2277-F8FB-BC82-912CD83E0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E750C-7612-2245-DAFA-3317F5552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0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7C821-BB82-20D0-4B02-7CFF24B84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BEBB7-2363-41D3-0CD4-887ADCCD7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B8CFB-2D43-E65A-C1B1-BA76407DC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6211A-0A3B-754A-834D-BF004B524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76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865B-CFBB-9A6A-A2A7-73F0FE4B4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199BC3-26A8-0448-A236-C26C0098D6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C248D4-9A57-48A2-CE03-709EDB6CC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9BA67-9CAE-491C-C421-3913E9019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00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8438D-E118-0D5C-8D28-D34802E93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1667A-FD42-3EC3-7D2A-C3F2C9098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490D32-E205-F5E6-C38B-0F4ADE541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Explication</a:t>
            </a:r>
            <a:r>
              <a:rPr lang="fr-FR" dirty="0"/>
              <a:t> :</a:t>
            </a:r>
          </a:p>
          <a:p>
            <a:r>
              <a:rPr lang="fr-FR" dirty="0"/>
              <a:t>Post(P₂,T₁) = 1 : T₁ produit 1 jeton dans P₂</a:t>
            </a:r>
          </a:p>
          <a:p>
            <a:r>
              <a:rPr lang="fr-FR" dirty="0"/>
              <a:t>Post(P₃,T₂) = 1 : T₂ produit 1 jeton dans P₃</a:t>
            </a:r>
          </a:p>
          <a:p>
            <a:r>
              <a:rPr lang="fr-FR" dirty="0"/>
              <a:t>Post(P₄,T₃) = 1 : T₃ produit 1 jeton dans P₄</a:t>
            </a:r>
          </a:p>
          <a:p>
            <a:r>
              <a:rPr lang="fr-FR" dirty="0"/>
              <a:t>Post(P₅,T₄) = 1 : T₄ produit 1 jeton dans P₅</a:t>
            </a:r>
          </a:p>
          <a:p>
            <a:r>
              <a:rPr lang="fr-FR" dirty="0"/>
              <a:t>Post(P₁,T₅) = 1 : T₅ produit 1 jeton dans P₁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6B4DF-47AB-B47B-F1C1-3945E9F3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45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16555-C319-275D-1AD5-9E4384C4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9EEC0-EC79-70FF-BB09-B50E5B531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0132D-BDCE-FFC1-B571-5BFE5FC05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Signification</a:t>
            </a:r>
            <a:r>
              <a:rPr lang="fr-FR" dirty="0"/>
              <a:t> :</a:t>
            </a:r>
          </a:p>
          <a:p>
            <a:r>
              <a:rPr lang="fr-FR" dirty="0"/>
              <a:t>Valeurs négatives : jetons consommés</a:t>
            </a:r>
          </a:p>
          <a:p>
            <a:r>
              <a:rPr lang="fr-FR" dirty="0"/>
              <a:t>Valeurs positives : jetons produits</a:t>
            </a:r>
          </a:p>
          <a:p>
            <a:r>
              <a:rPr lang="fr-FR" dirty="0"/>
              <a:t>Valeurs nulles : pas d'interaction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21F85-645A-3AED-6CFB-CA5C4910C1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18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5F63A-A49C-24E2-A4E9-FFDFECB34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9EC310-40FC-A6F7-5F1F-5D82485356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D6D633-E283-AB9B-93E0-DD3FA7A87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Signification</a:t>
            </a:r>
            <a:r>
              <a:rPr lang="fr-FR" dirty="0"/>
              <a:t> :</a:t>
            </a:r>
          </a:p>
          <a:p>
            <a:r>
              <a:rPr lang="fr-FR" dirty="0"/>
              <a:t>Valeurs négatives : jetons consommés</a:t>
            </a:r>
          </a:p>
          <a:p>
            <a:r>
              <a:rPr lang="fr-FR" dirty="0"/>
              <a:t>Valeurs positives : jetons produits</a:t>
            </a:r>
          </a:p>
          <a:p>
            <a:r>
              <a:rPr lang="fr-FR" dirty="0"/>
              <a:t>Valeurs nulles : pas d'interaction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5D900-6581-4B1D-8D17-B2608CC820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03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4C15-DE64-68EE-33CC-6BC5612B2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BC53D-0810-05A9-73D5-B6492FBCB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198C6-60F3-C13B-8176-8E5AA8595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Signification</a:t>
            </a:r>
            <a:r>
              <a:rPr lang="fr-FR" dirty="0"/>
              <a:t> :</a:t>
            </a:r>
          </a:p>
          <a:p>
            <a:r>
              <a:rPr lang="fr-FR" dirty="0"/>
              <a:t>Valeurs négatives : jetons consommés</a:t>
            </a:r>
          </a:p>
          <a:p>
            <a:r>
              <a:rPr lang="fr-FR" dirty="0"/>
              <a:t>Valeurs positives : jetons produits</a:t>
            </a:r>
          </a:p>
          <a:p>
            <a:r>
              <a:rPr lang="fr-FR" dirty="0"/>
              <a:t>Valeurs nulles : pas d'interaction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A550C-4143-2E66-9F19-83EF8A483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03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D453E-58FF-63F9-FBA6-3B42EA8EA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CE5EB-03D6-38DE-D904-EFA845CA0A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F0BC9-48D4-0167-8B1D-D8E96FE56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Signification</a:t>
            </a:r>
            <a:r>
              <a:rPr lang="fr-FR" dirty="0"/>
              <a:t> :</a:t>
            </a:r>
          </a:p>
          <a:p>
            <a:r>
              <a:rPr lang="fr-FR" dirty="0"/>
              <a:t>Valeurs négatives : jetons consommés</a:t>
            </a:r>
          </a:p>
          <a:p>
            <a:r>
              <a:rPr lang="fr-FR" dirty="0"/>
              <a:t>Valeurs positives : jetons produits</a:t>
            </a:r>
          </a:p>
          <a:p>
            <a:r>
              <a:rPr lang="fr-FR" dirty="0"/>
              <a:t>Valeurs nulles : pas d'interaction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7095B-1830-996E-D15C-B42055C1C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8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27548-1780-0A1E-9180-3AA4E4E20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C403F-2112-0821-101C-3AD76BFBF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5BC98D-5C5C-DA4D-5B58-AB54CAE09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C83F8-BC3A-D068-76C6-65FF7B498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623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88356-6365-118D-03B7-8D7F58152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68CC8-F9A3-D3E4-66B9-264F6833EB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32CA2-662D-4465-CB83-F2B00C9A4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BE0F1-CCC4-B0D6-0BFB-FC4989B58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03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7BE4-C411-2B21-BD76-6A7C5B2A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98C457-3803-340D-4553-A7388D2AA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F590E-7E95-3499-DAB3-03E7B03AC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F4042-C07D-920D-7224-6097519CE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D402E-B659-4221-A468-32E57C47A54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51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B81-6F34-41AB-A993-D79E6A0893B7}" type="datetimeFigureOut">
              <a:rPr lang="fr-FR" smtClean="0"/>
              <a:pPr/>
              <a:t>15/08/2025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2B67-497A-4474-BC1B-BB25D5DB2EDA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B81-6F34-41AB-A993-D79E6A0893B7}" type="datetimeFigureOut">
              <a:rPr lang="fr-FR" smtClean="0"/>
              <a:pPr/>
              <a:t>15/08/2025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2B67-497A-4474-BC1B-BB25D5DB2EDA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B81-6F34-41AB-A993-D79E6A0893B7}" type="datetimeFigureOut">
              <a:rPr lang="fr-FR" smtClean="0"/>
              <a:pPr/>
              <a:t>15/08/2025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2B67-497A-4474-BC1B-BB25D5DB2EDA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B81-6F34-41AB-A993-D79E6A0893B7}" type="datetimeFigureOut">
              <a:rPr lang="fr-FR" smtClean="0"/>
              <a:pPr/>
              <a:t>15/08/2025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2B67-497A-4474-BC1B-BB25D5DB2EDA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B81-6F34-41AB-A993-D79E6A0893B7}" type="datetimeFigureOut">
              <a:rPr lang="fr-FR" smtClean="0"/>
              <a:pPr/>
              <a:t>15/08/2025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2B67-497A-4474-BC1B-BB25D5DB2EDA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B81-6F34-41AB-A993-D79E6A0893B7}" type="datetimeFigureOut">
              <a:rPr lang="fr-FR" smtClean="0"/>
              <a:pPr/>
              <a:t>15/08/2025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2B67-497A-4474-BC1B-BB25D5DB2EDA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B81-6F34-41AB-A993-D79E6A0893B7}" type="datetimeFigureOut">
              <a:rPr lang="fr-FR" smtClean="0"/>
              <a:pPr/>
              <a:t>15/08/2025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2B67-497A-4474-BC1B-BB25D5DB2EDA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B81-6F34-41AB-A993-D79E6A0893B7}" type="datetimeFigureOut">
              <a:rPr lang="fr-FR" smtClean="0"/>
              <a:pPr/>
              <a:t>15/08/2025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2B67-497A-4474-BC1B-BB25D5DB2EDA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B81-6F34-41AB-A993-D79E6A0893B7}" type="datetimeFigureOut">
              <a:rPr lang="fr-FR" smtClean="0"/>
              <a:pPr/>
              <a:t>15/08/2025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2B67-497A-4474-BC1B-BB25D5DB2EDA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B81-6F34-41AB-A993-D79E6A0893B7}" type="datetimeFigureOut">
              <a:rPr lang="fr-FR" smtClean="0"/>
              <a:pPr/>
              <a:t>15/08/2025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2B67-497A-4474-BC1B-BB25D5DB2EDA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8B81-6F34-41AB-A993-D79E6A0893B7}" type="datetimeFigureOut">
              <a:rPr lang="fr-FR" smtClean="0"/>
              <a:pPr/>
              <a:t>15/08/2025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2B67-497A-4474-BC1B-BB25D5DB2EDA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08B81-6F34-41AB-A993-D79E6A0893B7}" type="datetimeFigureOut">
              <a:rPr lang="fr-FR" smtClean="0"/>
              <a:pPr/>
              <a:t>15/08/2025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2B67-497A-4474-BC1B-BB25D5DB2EDA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23543-9E94-8E9E-5A4D-6ACEAA00C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7BA74AD3-7558-F305-A96A-7551F7574524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723B25-FB1C-065E-38F6-280049B45489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6DC2B0A-F255-F037-59CE-61FFDA3DA7CA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76FEFAC-725C-74D3-79C6-45446ED46319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58551BEF-6000-1BC2-B865-5730F1418A8C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5055567-29E7-FAE0-840F-BF8EE3434F0F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5E4F493-1733-F020-B75D-C7EE8AFFB2F1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EB66CEF-3780-D5C2-A7FA-0B3A2D37BBB3}"/>
                </a:ext>
              </a:extLst>
            </p:cNvPr>
            <p:cNvSpPr txBox="1"/>
            <p:nvPr/>
          </p:nvSpPr>
          <p:spPr>
            <a:xfrm>
              <a:off x="2847635" y="183798"/>
              <a:ext cx="3112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Système de remplissage d’eau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769413A-82F9-FF3F-F875-B5FE10A94544}"/>
              </a:ext>
            </a:extLst>
          </p:cNvPr>
          <p:cNvSpPr/>
          <p:nvPr/>
        </p:nvSpPr>
        <p:spPr>
          <a:xfrm>
            <a:off x="540000" y="1315752"/>
            <a:ext cx="806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Système de remplissage automatique d’eau avec seuils réglables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18F1D9-FD09-6EB0-27DB-F24AC6E612A2}"/>
              </a:ext>
            </a:extLst>
          </p:cNvPr>
          <p:cNvSpPr/>
          <p:nvPr/>
        </p:nvSpPr>
        <p:spPr>
          <a:xfrm>
            <a:off x="493165" y="2477134"/>
            <a:ext cx="806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Automatiser le remplissage lorsque le niveau descend sous un seuil bas, et déclencher la vidange en cas de dépassement d’un seuil haut.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24AECCC0-7023-1AB0-EEA0-14770195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463"/>
            <a:ext cx="65" cy="873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>
              <a:ln>
                <a:noFill/>
              </a:ln>
              <a:solidFill>
                <a:srgbClr val="4D535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sz="1000" b="0" i="0" u="none" strike="noStrike" cap="none" normalizeH="0" baseline="0">
                <a:ln>
                  <a:noFill/>
                </a:ln>
                <a:solidFill>
                  <a:srgbClr val="4D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B57717-4C30-8DEC-88F5-6B20DF42F4E9}"/>
              </a:ext>
            </a:extLst>
          </p:cNvPr>
          <p:cNvSpPr/>
          <p:nvPr/>
        </p:nvSpPr>
        <p:spPr>
          <a:xfrm>
            <a:off x="468000" y="3930733"/>
            <a:ext cx="80640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de temps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Réduction du gaspillage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autonome</a:t>
            </a:r>
          </a:p>
          <a:p>
            <a:pPr algn="just"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q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7D286-975A-DCBD-8705-2885159F37B0}"/>
              </a:ext>
            </a:extLst>
          </p:cNvPr>
          <p:cNvSpPr/>
          <p:nvPr/>
        </p:nvSpPr>
        <p:spPr>
          <a:xfrm>
            <a:off x="604092" y="1923406"/>
            <a:ext cx="792000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Objectif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03514-47AE-AB62-4DE5-0835EBBABB0E}"/>
              </a:ext>
            </a:extLst>
          </p:cNvPr>
          <p:cNvSpPr/>
          <p:nvPr/>
        </p:nvSpPr>
        <p:spPr>
          <a:xfrm>
            <a:off x="604092" y="647242"/>
            <a:ext cx="792000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Titre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77BD00-277B-08EC-6523-DEBF78E767B6}"/>
              </a:ext>
            </a:extLst>
          </p:cNvPr>
          <p:cNvSpPr/>
          <p:nvPr/>
        </p:nvSpPr>
        <p:spPr>
          <a:xfrm>
            <a:off x="592844" y="3312604"/>
            <a:ext cx="792000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Atouts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4003A0-778C-12CC-2440-E3A81D649747}"/>
              </a:ext>
            </a:extLst>
          </p:cNvPr>
          <p:cNvSpPr/>
          <p:nvPr/>
        </p:nvSpPr>
        <p:spPr>
          <a:xfrm>
            <a:off x="493165" y="5121718"/>
            <a:ext cx="7920000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</a:pPr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Diagramme fonctionnel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44124-65D4-9A9F-0BDC-06A7CB26AE46}"/>
              </a:ext>
            </a:extLst>
          </p:cNvPr>
          <p:cNvSpPr/>
          <p:nvPr/>
        </p:nvSpPr>
        <p:spPr>
          <a:xfrm>
            <a:off x="468000" y="5736997"/>
            <a:ext cx="806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Entrée capteur → Unité de contrôle → Pompe/remplissage ou vidange.</a:t>
            </a:r>
          </a:p>
        </p:txBody>
      </p:sp>
    </p:spTree>
    <p:extLst>
      <p:ext uri="{BB962C8B-B14F-4D97-AF65-F5344CB8AC3E}">
        <p14:creationId xmlns:p14="http://schemas.microsoft.com/office/powerpoint/2010/main" val="428247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43DD9-9AF9-507F-AFA8-0462875EE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32663EC2-75DB-B285-E92B-8D00282B1170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3813B4-E91F-508E-7147-7DD063ECA344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9462285-1539-870A-3D15-8A91A8C976F4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D90B850-AA87-CB77-839C-27D4EF230BA6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7215881-6E8E-5073-92FC-0EA015F279AF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B56AF2B-7DBC-181E-9D99-AEE79508E08D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0968E56-E0FF-11DD-948D-91EE083D0DBD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1542F4A-B947-989A-2AFD-DDE9F2770D0D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7B35D66-8B3F-B010-C0EC-ED0220751064}"/>
              </a:ext>
            </a:extLst>
          </p:cNvPr>
          <p:cNvSpPr/>
          <p:nvPr/>
        </p:nvSpPr>
        <p:spPr>
          <a:xfrm>
            <a:off x="324996" y="1103907"/>
            <a:ext cx="8018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Marquage initial : réservoir trop bas ⇒ 𝑀0=[1,0,0,0,0].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Équation (séquence de tirs) :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70DC7FB-D779-6981-0AD6-910C09067A56}"/>
              </a:ext>
            </a:extLst>
          </p:cNvPr>
          <p:cNvSpPr txBox="1"/>
          <p:nvPr/>
        </p:nvSpPr>
        <p:spPr>
          <a:xfrm>
            <a:off x="429658" y="605927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Marquage initial et équation d’évolution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1E378E-FEE6-4981-4C76-362C01678930}"/>
              </a:ext>
            </a:extLst>
          </p:cNvPr>
          <p:cNvSpPr/>
          <p:nvPr/>
        </p:nvSpPr>
        <p:spPr>
          <a:xfrm>
            <a:off x="690944" y="2260616"/>
            <a:ext cx="7195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où S=[sT1,…,sT5]S=[s_{T1},compte combien de fois chaque transition tire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7B66A7F-9172-D17D-6CC3-FE53C999040D}"/>
              </a:ext>
            </a:extLst>
          </p:cNvPr>
          <p:cNvSpPr txBox="1"/>
          <p:nvPr/>
        </p:nvSpPr>
        <p:spPr>
          <a:xfrm>
            <a:off x="690944" y="1877970"/>
            <a:ext cx="358531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Mk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​=Mi​+W⋅ST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EA779F-FDBB-0147-1A56-18DA91F09B97}"/>
              </a:ext>
            </a:extLst>
          </p:cNvPr>
          <p:cNvSpPr/>
          <p:nvPr/>
        </p:nvSpPr>
        <p:spPr>
          <a:xfrm>
            <a:off x="334537" y="2737904"/>
            <a:ext cx="8018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Franchissement unitaire : tirer 𝑇𝑗Tj	​ une fois revient à 𝑀+=𝑀+𝑊⋅𝑒𝑗M+=</a:t>
            </a:r>
            <a:r>
              <a:rPr lang="fr-FR" dirty="0" err="1">
                <a:latin typeface="Times New Roman" panose="02020603050405020304" pitchFamily="18" charset="0"/>
                <a:cs typeface="Times New Roman" pitchFamily="18" charset="0"/>
              </a:rPr>
              <a:t>M+W⋅ej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	​ (conditions 𝑀≥𝑃𝑟𝑒∙𝑗</a:t>
            </a:r>
            <a:r>
              <a:rPr lang="fr-FR" dirty="0" err="1">
                <a:latin typeface="Times New Roman" panose="02020603050405020304" pitchFamily="18" charset="0"/>
                <a:cs typeface="Times New Roman" pitchFamily="18" charset="0"/>
              </a:rPr>
              <a:t>M≥Pre∙j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	​)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3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C6FA9-7646-A5E8-2F86-08F2687B0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F5464812-01DD-50A6-DD80-87C62D595F1C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6E84EE-2218-128F-DF8C-5A79558F0BD3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3046189-87F2-3678-4949-C92646983640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D05D89A-06EB-B876-E336-FC37A1C83791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BEDFD60-1262-66C0-E4D7-CA3CC4AEF013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A84F942-65DF-1ABB-AED7-37C197BF34C4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A0B1207-79ED-55C5-39CB-BBD5406036BB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076A24B5-59BB-C2B3-064C-97ACD33E526D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BE589CC-CA4D-4AEC-8B56-44A4D7730082}"/>
              </a:ext>
            </a:extLst>
          </p:cNvPr>
          <p:cNvSpPr/>
          <p:nvPr/>
        </p:nvSpPr>
        <p:spPr>
          <a:xfrm>
            <a:off x="324996" y="1103907"/>
            <a:ext cx="8018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Marquage initial : réservoir trop bas ⇒ 𝑀0=[1,0,0,0,0].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Équation (séquence de tirs) :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66FF4C5-DDC4-0DE8-F6DB-F861B2628E5D}"/>
              </a:ext>
            </a:extLst>
          </p:cNvPr>
          <p:cNvSpPr txBox="1"/>
          <p:nvPr/>
        </p:nvSpPr>
        <p:spPr>
          <a:xfrm>
            <a:off x="429658" y="605927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Marquage initial et équation d’évolution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04E8E-A20F-61FB-5D95-6A367B5F6F31}"/>
              </a:ext>
            </a:extLst>
          </p:cNvPr>
          <p:cNvSpPr/>
          <p:nvPr/>
        </p:nvSpPr>
        <p:spPr>
          <a:xfrm>
            <a:off x="690944" y="2260616"/>
            <a:ext cx="7195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Times New Roman" pitchFamily="18" charset="0"/>
                <a:cs typeface="Times New Roman" pitchFamily="18" charset="0"/>
              </a:rPr>
              <a:t>où S=[sT1,…,sT5]S=[s_{T1},compte combien de fois chaque transition tire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07DF6F0-9462-7DF5-44AC-C6163554B9F5}"/>
              </a:ext>
            </a:extLst>
          </p:cNvPr>
          <p:cNvSpPr txBox="1"/>
          <p:nvPr/>
        </p:nvSpPr>
        <p:spPr>
          <a:xfrm>
            <a:off x="690944" y="1877970"/>
            <a:ext cx="358531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Mk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​=Mi​+W⋅ST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2D1C3-7D8D-759F-AAF2-E0A40A98B531}"/>
              </a:ext>
            </a:extLst>
          </p:cNvPr>
          <p:cNvSpPr/>
          <p:nvPr/>
        </p:nvSpPr>
        <p:spPr>
          <a:xfrm>
            <a:off x="334537" y="2737904"/>
            <a:ext cx="8018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Franchissement unitaire : tirer 𝑇𝑗Tj	​ une fois revient à 𝑀+=𝑀+𝑊⋅𝑒𝑗M+=</a:t>
            </a:r>
            <a:r>
              <a:rPr lang="fr-FR" dirty="0" err="1">
                <a:latin typeface="Times New Roman" panose="02020603050405020304" pitchFamily="18" charset="0"/>
                <a:cs typeface="Times New Roman" pitchFamily="18" charset="0"/>
              </a:rPr>
              <a:t>M+W⋅ej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	​ (conditions 𝑀≥𝑃𝑟𝑒∙𝑗</a:t>
            </a:r>
            <a:r>
              <a:rPr lang="fr-FR" dirty="0" err="1">
                <a:latin typeface="Times New Roman" panose="02020603050405020304" pitchFamily="18" charset="0"/>
                <a:cs typeface="Times New Roman" pitchFamily="18" charset="0"/>
              </a:rPr>
              <a:t>M≥Pre∙j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	​)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2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6A4F2-75C5-765B-8825-5239E3957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2593099E-0C40-A9C1-0D17-B06F3D34DD82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2BEC16-CC1A-F4B4-AF67-182305A491C8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9FA4ADD9-A293-CC94-224C-ED7358BF7341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E52B2F4E-2F34-6E3C-C14F-ABF1865E97F5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D85439A-0395-D000-D71B-5B360D1CEF82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B8816C2-C00F-86E6-F0DA-73CB7CFF145D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C2BE931-9BAA-A72E-996B-51A1DB364F57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F411FD7-4802-A3E8-6131-22D05066D326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0474D7F6-AE52-11F0-7AE2-C8CFAEE524D9}"/>
              </a:ext>
            </a:extLst>
          </p:cNvPr>
          <p:cNvSpPr txBox="1"/>
          <p:nvPr/>
        </p:nvSpPr>
        <p:spPr>
          <a:xfrm>
            <a:off x="429658" y="605927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Simulation et graphe de marquage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75B63-C305-5E53-58E0-BE5C0DE70AAD}"/>
              </a:ext>
            </a:extLst>
          </p:cNvPr>
          <p:cNvSpPr/>
          <p:nvPr/>
        </p:nvSpPr>
        <p:spPr>
          <a:xfrm>
            <a:off x="340757" y="1247577"/>
            <a:ext cx="21428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État normal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Remplissage actif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Vidange active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2BFE9-E9BE-3B26-AF7B-C31BA10D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FA8EDD75-F003-E325-37A9-A75CC094CFCF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3766DF-66E8-9C55-7760-CA7D75DC0423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777FE8D5-6BA7-B48A-B8D9-AE0B0EF8E731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A654030-476E-7FC8-228C-38C415AFCC35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64FE86A0-436B-A288-FFC5-C7EEB09A5A2B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02D1CAA9-081D-21BD-7F10-677B250E9B49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3273746-89B8-5D55-EBB6-44AC564DEBE0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FB9648D-AB92-99B7-8E8B-C651A47A93C9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D8223B6-AAD6-2E1D-31E9-67AB4B10F2DC}"/>
              </a:ext>
            </a:extLst>
          </p:cNvPr>
          <p:cNvSpPr/>
          <p:nvPr/>
        </p:nvSpPr>
        <p:spPr>
          <a:xfrm>
            <a:off x="429658" y="2286161"/>
            <a:ext cx="8052386" cy="2125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R=(</a:t>
            </a:r>
            <a:r>
              <a:rPr lang="fr-FR" dirty="0" err="1">
                <a:latin typeface="Times New Roman" panose="02020603050405020304" pitchFamily="18" charset="0"/>
                <a:cs typeface="Times New Roman" pitchFamily="18" charset="0"/>
              </a:rPr>
              <a:t>P,T,Pre,Post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P : {P₁, P₂, P₃, P₄, P₅} (5 places) 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T : {T₁, T₂, T₃, T₄, T₅} (5 transitions)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Matrice d'incidence avant (P×T → ℕ)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: Matrice d'incidence arrière (T×P → ℕ)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7854421-767D-4E1E-D86D-28DC4D7AF1ED}"/>
              </a:ext>
            </a:extLst>
          </p:cNvPr>
          <p:cNvSpPr txBox="1"/>
          <p:nvPr/>
        </p:nvSpPr>
        <p:spPr>
          <a:xfrm>
            <a:off x="429658" y="1582811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Définition algébrique de notre réseau</a:t>
            </a:r>
          </a:p>
        </p:txBody>
      </p:sp>
    </p:spTree>
    <p:extLst>
      <p:ext uri="{BB962C8B-B14F-4D97-AF65-F5344CB8AC3E}">
        <p14:creationId xmlns:p14="http://schemas.microsoft.com/office/powerpoint/2010/main" val="96959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CE37A-CA48-E29F-D18D-BCA89BF9B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0A80B261-DFD7-76B4-E7EC-AA3269AEF4C4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49AD02-2669-9399-7D5C-D386CEDA94CF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35CB6213-5D2A-6290-392D-4C24C10358FA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820F197-0571-6C45-410F-0A3B59B50D0E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603E7EA-6265-263D-79C7-E6F1B8221B4A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6E66642-FF58-364E-FDA7-E7809362225F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5184F0F-0317-9AB4-E200-EB0271B9159B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D239491-CB2A-8752-5CD0-BA0E83CE7BE2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63A46B3-0470-0BB9-2FFF-432F4BCC9ECD}"/>
              </a:ext>
            </a:extLst>
          </p:cNvPr>
          <p:cNvSpPr/>
          <p:nvPr/>
        </p:nvSpPr>
        <p:spPr>
          <a:xfrm>
            <a:off x="358171" y="1992602"/>
            <a:ext cx="8052386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Nombre de jetons consommés de chaque place par chaque transition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       T₁   T₂  T₃   T₄   T₅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P₁  [   1    0    0    0     0   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P₂  [   0    1    0    0     0   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P₃  [   0    0    1    0     0   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P₄  [   0    0    0    1     0   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P₅  [   0    0    0    0     1   ]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CCC1595-6515-3E13-DF74-08E123F7E846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Construction des Matrices d’Incidence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46D62C23-3F28-5584-7779-158AF9EF5670}"/>
              </a:ext>
            </a:extLst>
          </p:cNvPr>
          <p:cNvSpPr txBox="1"/>
          <p:nvPr/>
        </p:nvSpPr>
        <p:spPr>
          <a:xfrm>
            <a:off x="358171" y="1392510"/>
            <a:ext cx="358531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2.1 Matrice Pre (Incidence Avant) 5×5</a:t>
            </a:r>
          </a:p>
        </p:txBody>
      </p:sp>
    </p:spTree>
    <p:extLst>
      <p:ext uri="{BB962C8B-B14F-4D97-AF65-F5344CB8AC3E}">
        <p14:creationId xmlns:p14="http://schemas.microsoft.com/office/powerpoint/2010/main" val="1385903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8DC11-52ED-9E76-B84F-DBD3566E5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E18996B4-1D08-0501-0976-B1E11FB149C2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92B0C2-BAA8-5E16-85A0-24421646A16A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5A1A093-6995-DB70-C768-7C0D4B57E68A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C2556B1-33DB-57CF-E0D4-D49A14C5AC62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3E83951-8385-9232-C3AE-A1E81745EE9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F989F8E-FC8F-0C72-9287-9FCF3FBC8F38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26EE37D-67F8-2BD9-662E-AFE11625541D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F3AF80D-7B71-E828-AD2D-31A5589B454C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18B24E78-7165-CE26-A16D-3FCCA741A85A}"/>
              </a:ext>
            </a:extLst>
          </p:cNvPr>
          <p:cNvSpPr/>
          <p:nvPr/>
        </p:nvSpPr>
        <p:spPr>
          <a:xfrm>
            <a:off x="358171" y="1992602"/>
            <a:ext cx="8052386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Nombre de jetons consommés de chaque place par chaque transition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       T₁   T₂  T₃   T₄   T₅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P₁  [   0    0    0    0     0   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P₂  [   1    0    0    0     0   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P₃  [   0    1    0    0     0   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P₄  [   0    0    1    0     0   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P₅  [   0    0    0    1     0   ]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7EF3E2A-8241-3636-5125-0632FCAEF541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Construction des Matrices d’Incidence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7411E8CA-9ECA-F036-F9D2-9E5BD78BB6B4}"/>
              </a:ext>
            </a:extLst>
          </p:cNvPr>
          <p:cNvSpPr txBox="1"/>
          <p:nvPr/>
        </p:nvSpPr>
        <p:spPr>
          <a:xfrm>
            <a:off x="358171" y="1392510"/>
            <a:ext cx="358531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2.2 Matrice Post (Incidence Arrière) 5×5</a:t>
            </a:r>
          </a:p>
        </p:txBody>
      </p:sp>
    </p:spTree>
    <p:extLst>
      <p:ext uri="{BB962C8B-B14F-4D97-AF65-F5344CB8AC3E}">
        <p14:creationId xmlns:p14="http://schemas.microsoft.com/office/powerpoint/2010/main" val="227970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0CF18-EC8D-B319-1AEE-9666DBC4D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30FFF154-2CB9-653A-2CB4-E231B7B73432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A4A6AB-86F3-6739-4054-6A111B2DE61C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C79676C-A386-0F8A-86B4-BF76F0B80631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9C31695-AED3-CB95-B0A4-9E8E9B003A79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7D8D858-E113-439F-5167-C7052DA467DE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A1BA9D6-A958-0253-9663-4B3D442E0D58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D822C44-C639-7F5E-F422-155378597AF6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547221E-BD66-7453-AB5F-5F01CA8D39C9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30DBD-C461-5592-1AFC-EAB32FB8483D}"/>
              </a:ext>
            </a:extLst>
          </p:cNvPr>
          <p:cNvSpPr/>
          <p:nvPr/>
        </p:nvSpPr>
        <p:spPr>
          <a:xfrm>
            <a:off x="358171" y="1992602"/>
            <a:ext cx="8052386" cy="295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W = Post - Pre =         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       	      T₁   	T₂  	T₃   	T₄   	T₅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P₁ 	 [   -1    	0    	0    	0     	1   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P₂ 	 [   1    	-1    	0    	0     	0   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P₃ 	 [   0    	1    	-1    	0     	0   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P₄ 	 [   0    	0    	1    	-1     	0   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P₅ 	 [   0    	0    	0    	1     	-1 ]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64EAB28-3606-797E-66FC-C3448D044D3E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Construction des Matrices d’Incidence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C9180128-74BF-BB57-3F92-8E73C98364BB}"/>
              </a:ext>
            </a:extLst>
          </p:cNvPr>
          <p:cNvSpPr txBox="1"/>
          <p:nvPr/>
        </p:nvSpPr>
        <p:spPr>
          <a:xfrm>
            <a:off x="358171" y="1392510"/>
            <a:ext cx="358531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2.3 Matrice d’Incidence</a:t>
            </a:r>
          </a:p>
        </p:txBody>
      </p:sp>
    </p:spTree>
    <p:extLst>
      <p:ext uri="{BB962C8B-B14F-4D97-AF65-F5344CB8AC3E}">
        <p14:creationId xmlns:p14="http://schemas.microsoft.com/office/powerpoint/2010/main" val="75872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08DFC-ADCA-EAC5-E5BC-4E34BF4F7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3CF21FD7-2DC9-334B-EB93-64DC297CE1C4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8BAF29-6DD1-5C2A-3D0B-E13B6524C8DD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20B8C4C-0922-0589-8937-CF492E3868F6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AD44B68-3AA5-6411-996F-E66201389B16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633B43C-B566-BA52-F80B-6AE6C6F6936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5CE4AB3-64FF-D5CF-FC04-8D32AA2F33D2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C8102A8-9D5B-1FCF-0D33-B78338C6B5A4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755606E-6815-F3DB-0BD5-CD392F38FBA6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ACAD8FD5-85F7-ACA2-A818-378941C0799A}"/>
              </a:ext>
            </a:extLst>
          </p:cNvPr>
          <p:cNvSpPr/>
          <p:nvPr/>
        </p:nvSpPr>
        <p:spPr>
          <a:xfrm>
            <a:off x="358171" y="1992602"/>
            <a:ext cx="2125429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M₀ = (1, 0, 0, 0, 0)ᵀ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ADF1405-A3EC-5D86-A3D0-C6D5DC4C6D5A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Marquage Initial et Evolution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F87E52BE-D3AD-FCDA-0551-54909BD8EB17}"/>
              </a:ext>
            </a:extLst>
          </p:cNvPr>
          <p:cNvSpPr txBox="1"/>
          <p:nvPr/>
        </p:nvSpPr>
        <p:spPr>
          <a:xfrm>
            <a:off x="358171" y="1392510"/>
            <a:ext cx="358531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4.1 Marquage Initial</a:t>
            </a:r>
          </a:p>
        </p:txBody>
      </p:sp>
      <p:sp>
        <p:nvSpPr>
          <p:cNvPr id="5" name="ZoneTexte 71">
            <a:extLst>
              <a:ext uri="{FF2B5EF4-FFF2-40B4-BE49-F238E27FC236}">
                <a16:creationId xmlns:a16="http://schemas.microsoft.com/office/drawing/2014/main" id="{935A72DD-E19E-24C1-F528-0089D329EFDF}"/>
              </a:ext>
            </a:extLst>
          </p:cNvPr>
          <p:cNvSpPr txBox="1"/>
          <p:nvPr/>
        </p:nvSpPr>
        <p:spPr>
          <a:xfrm>
            <a:off x="358171" y="2652389"/>
            <a:ext cx="358531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4.2 Conditions de Franchissement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D9FC1-E384-5C65-8645-5876337DE557}"/>
              </a:ext>
            </a:extLst>
          </p:cNvPr>
          <p:cNvSpPr/>
          <p:nvPr/>
        </p:nvSpPr>
        <p:spPr>
          <a:xfrm>
            <a:off x="358171" y="3095418"/>
            <a:ext cx="6830029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transition Tⱼ est franchissable si :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M(Pᵢ) ≥ Pre(Pᵢ,Tⱼ)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pour tous les i</a:t>
            </a:r>
          </a:p>
        </p:txBody>
      </p:sp>
      <p:sp>
        <p:nvSpPr>
          <p:cNvPr id="13" name="ZoneTexte 71">
            <a:extLst>
              <a:ext uri="{FF2B5EF4-FFF2-40B4-BE49-F238E27FC236}">
                <a16:creationId xmlns:a16="http://schemas.microsoft.com/office/drawing/2014/main" id="{C0007852-7ABF-69E5-58BB-A547C6B1988E}"/>
              </a:ext>
            </a:extLst>
          </p:cNvPr>
          <p:cNvSpPr txBox="1"/>
          <p:nvPr/>
        </p:nvSpPr>
        <p:spPr>
          <a:xfrm>
            <a:off x="377971" y="3742991"/>
            <a:ext cx="358531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4.2 Equation d’Etat Fondamentale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F8B642-214A-BF8A-CD85-EC1D1CF04159}"/>
              </a:ext>
            </a:extLst>
          </p:cNvPr>
          <p:cNvSpPr/>
          <p:nvPr/>
        </p:nvSpPr>
        <p:spPr>
          <a:xfrm>
            <a:off x="377971" y="4265721"/>
            <a:ext cx="3565511" cy="2258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M_{k+1} = M_k + W × S^T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Où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M_k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marquage à l'instant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matrice d'incidence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S^T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 : vecteur de franchissement (transpose)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1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E3D4A-EBA9-9CF8-A496-0B3D93A9F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31223B02-AEA8-C1A8-A1E5-DFA88F3BEEC9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2B952D-01BA-8305-DFA9-2B58ADEC4CA3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259A075-16E4-FE1F-1B34-6CE5FCE5495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95DE7B2A-919C-6D76-C43D-E1B0694512A6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A4E0E3B-F240-B493-FE6D-66AB9915F831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43E8E79-556C-0884-68C5-C3F1DD25B297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C1C292A-02EC-BF9C-6F7C-000D4105E8B8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DEF9BE8-DE73-23CC-57CF-90762B274940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ED07BEB-AAFF-BFA5-6E4B-C4F4B6119BDB}"/>
              </a:ext>
            </a:extLst>
          </p:cNvPr>
          <p:cNvSpPr/>
          <p:nvPr/>
        </p:nvSpPr>
        <p:spPr>
          <a:xfrm>
            <a:off x="358171" y="2208502"/>
            <a:ext cx="2125429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M₀ = [1, 0, 0, 0, 0]ᵀ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216F11D-24DF-2DAE-DE55-8B2AA2970FD1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Calculs d'Évolution Étape par Étape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12836A58-1642-4BBB-71FF-5B8E72F06C7B}"/>
              </a:ext>
            </a:extLst>
          </p:cNvPr>
          <p:cNvSpPr txBox="1"/>
          <p:nvPr/>
        </p:nvSpPr>
        <p:spPr>
          <a:xfrm>
            <a:off x="358171" y="1392510"/>
            <a:ext cx="358531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Étape 0 → 1 : Franchissement de T₁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A16FA0-43DD-ADBC-083E-3EE227F9F962}"/>
              </a:ext>
            </a:extLst>
          </p:cNvPr>
          <p:cNvSpPr/>
          <p:nvPr/>
        </p:nvSpPr>
        <p:spPr>
          <a:xfrm>
            <a:off x="358171" y="1760903"/>
            <a:ext cx="1292829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État initial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F71C9-FD5E-6E9B-626F-4F19CD4F2F2C}"/>
              </a:ext>
            </a:extLst>
          </p:cNvPr>
          <p:cNvSpPr/>
          <p:nvPr/>
        </p:nvSpPr>
        <p:spPr>
          <a:xfrm>
            <a:off x="358171" y="2746483"/>
            <a:ext cx="3312129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Vérification de franchissement 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80D018-94C0-CC9A-D7AA-05F4022C8713}"/>
              </a:ext>
            </a:extLst>
          </p:cNvPr>
          <p:cNvSpPr/>
          <p:nvPr/>
        </p:nvSpPr>
        <p:spPr>
          <a:xfrm>
            <a:off x="358171" y="3284464"/>
            <a:ext cx="3693129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T₁ : Pre(P₁,T₁) = 1 ≤ M₀(P₁) = 1</a:t>
            </a:r>
          </a:p>
          <a:p>
            <a:pPr marL="285750" lvl="0" indent="-285750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T₂,T₃,T₄,T₅ : Places d'entrée vides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855CE9-232D-DDFC-30E3-96A1661438C9}"/>
              </a:ext>
            </a:extLst>
          </p:cNvPr>
          <p:cNvSpPr/>
          <p:nvPr/>
        </p:nvSpPr>
        <p:spPr>
          <a:xfrm>
            <a:off x="358171" y="4243863"/>
            <a:ext cx="3312129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b="1" dirty="0">
                <a:latin typeface="Times New Roman" pitchFamily="18" charset="0"/>
                <a:cs typeface="Times New Roman" pitchFamily="18" charset="0"/>
              </a:rPr>
              <a:t>Calcul du nouveau marquage :</a:t>
            </a:r>
          </a:p>
        </p:txBody>
      </p:sp>
    </p:spTree>
    <p:extLst>
      <p:ext uri="{BB962C8B-B14F-4D97-AF65-F5344CB8AC3E}">
        <p14:creationId xmlns:p14="http://schemas.microsoft.com/office/powerpoint/2010/main" val="64662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8E04B-2524-B421-DCF5-EDC70CD72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220A1422-1B34-A0FA-237B-3B87E31CAFB3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260AB1-C303-239A-92BA-FA35FA0EFCD8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14F7A0D7-973F-9AB3-10A3-95A018E0CC44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91737BA-3834-BD2E-B950-313A27E18E7C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7F91474-710E-E907-B21A-96B78D775102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FB88036-5C18-BE1A-26E2-82B736F282B2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CA3F41A-7B1E-CC8F-F8BD-2E485D61AAF2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CF27C5C-F6D8-29A4-C12B-2EC0A75DBA2A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27D3513-64DF-716A-6863-602D22B8407C}"/>
              </a:ext>
            </a:extLst>
          </p:cNvPr>
          <p:cNvSpPr/>
          <p:nvPr/>
        </p:nvSpPr>
        <p:spPr>
          <a:xfrm>
            <a:off x="449548" y="1847933"/>
            <a:ext cx="8389346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S₁^T = [1, 0, 0, 0, 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M₁ = M₀ + W × S₁^T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M₁ = [1]   		[-1  0  0  0  1] 		[1]   	[1]   	[-1]   	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[0] 	+ 	[ 1 -1  0  0  0] 		[0]  =  	[0]    +  	[1]   =  	[1]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[0]   		[ 0  1 -1  0  0] 		[0]   	[0]   	[0]   	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[0]   		[ 0  0  1 -1  0] 		[0]   	[0]   	[0]   	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[0]   		[ 0  0  0  1 -1] 		[0]   	[0]   	[0]   	[0]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EF45850-BE23-2F20-76FF-4D76A426AE0A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Calculs d'Évolution Étape par Étape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4530B2C6-E1EC-EBCC-BD32-CEDEDAA95373}"/>
              </a:ext>
            </a:extLst>
          </p:cNvPr>
          <p:cNvSpPr txBox="1"/>
          <p:nvPr/>
        </p:nvSpPr>
        <p:spPr>
          <a:xfrm>
            <a:off x="345471" y="1392510"/>
            <a:ext cx="358531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Étape 1 → 2 : Franchissement de T₂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DB4986-633A-C8AE-266A-43EC6B9F254E}"/>
              </a:ext>
            </a:extLst>
          </p:cNvPr>
          <p:cNvSpPr/>
          <p:nvPr/>
        </p:nvSpPr>
        <p:spPr>
          <a:xfrm>
            <a:off x="358171" y="4921189"/>
            <a:ext cx="3312129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M₁ = (0, 1, 0, 0, 0)ᵀ</a:t>
            </a:r>
            <a:endParaRPr lang="fr-FR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5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/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/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Concept de base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24996" y="1967507"/>
            <a:ext cx="52605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itchFamily="18" charset="0"/>
              </a:rPr>
              <a:t>P1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: Niveau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S_bas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(réservoir trop bas)</a:t>
            </a:r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itchFamily="18" charset="0"/>
              </a:rPr>
              <a:t>P2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Remplissage en cours</a:t>
            </a:r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itchFamily="18" charset="0"/>
              </a:rPr>
              <a:t>P3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Niveau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S_haut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(débordement)</a:t>
            </a:r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itchFamily="18" charset="0"/>
              </a:rPr>
              <a:t>P4 :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Vidange en cours</a:t>
            </a:r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itchFamily="18" charset="0"/>
              </a:rPr>
              <a:t>P5 : 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Niveau entre les seuils (OK)</a:t>
            </a:r>
            <a:endParaRPr lang="fr-FR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29658" y="1469527"/>
            <a:ext cx="6037243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Places</a:t>
            </a:r>
          </a:p>
        </p:txBody>
      </p:sp>
      <p:sp>
        <p:nvSpPr>
          <p:cNvPr id="54" name="ZoneTexte 53"/>
          <p:cNvSpPr txBox="1">
            <a:spLocks/>
          </p:cNvSpPr>
          <p:nvPr/>
        </p:nvSpPr>
        <p:spPr>
          <a:xfrm>
            <a:off x="427823" y="3638012"/>
            <a:ext cx="36000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Transitions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500FCA-641F-975D-02F7-0A70E84782F2}"/>
              </a:ext>
            </a:extLst>
          </p:cNvPr>
          <p:cNvSpPr/>
          <p:nvPr/>
        </p:nvSpPr>
        <p:spPr>
          <a:xfrm>
            <a:off x="427823" y="754398"/>
            <a:ext cx="3929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On modélise en 5 places et 5 transitions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904FB3-39E3-38E2-79A2-DDF8B09211EF}"/>
              </a:ext>
            </a:extLst>
          </p:cNvPr>
          <p:cNvSpPr/>
          <p:nvPr/>
        </p:nvSpPr>
        <p:spPr>
          <a:xfrm>
            <a:off x="427823" y="4152901"/>
            <a:ext cx="69076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itchFamily="18" charset="0"/>
              </a:rPr>
              <a:t>T1</a:t>
            </a: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: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Démarrer remplissage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(détection niveau &lt;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S_bas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itchFamily="18" charset="0"/>
              </a:rPr>
              <a:t>T2 :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Atteindre </a:t>
            </a:r>
            <a:r>
              <a:rPr lang="fr-F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S_haut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(pendant le remplissage)</a:t>
            </a:r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itchFamily="18" charset="0"/>
              </a:rPr>
              <a:t>T3 :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Démarrer vidange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(débordement ⇒ on ouvre l’évacuation)</a:t>
            </a:r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itchFamily="18" charset="0"/>
              </a:rPr>
              <a:t>T4 :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Revenir sous </a:t>
            </a:r>
            <a:r>
              <a:rPr lang="fr-F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S_haut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(fin débordement → niveau redevient OK)</a:t>
            </a:r>
          </a:p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itchFamily="18" charset="0"/>
              </a:rPr>
              <a:t>T5 : 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Repasser sous </a:t>
            </a:r>
            <a:r>
              <a:rPr lang="fr-F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S_bas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(consommation ⇒ niveau trop bas)</a:t>
            </a:r>
            <a:endParaRPr lang="fr-FR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A3A02-51C8-FAD1-92CE-15E5A810B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8BBF9211-4DCD-5A77-F3A3-109C549B7CFF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065A1E-2A86-F119-3126-004234CD072C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E5953AD-F1F1-A2B8-D650-E68DDAC746AE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8CA1B48A-5567-7BD0-EFBD-528377ED772E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962E546-500A-AD47-EB74-E6508D71CDB6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7F13644-4CFE-7E4D-93AC-354EA66CD505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5010B44-C59A-779E-9734-9BA56CDEF312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AF291A0-EF84-8F44-A368-CD676E513823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4C3251BC-0052-9D86-357C-1999515B8F8C}"/>
              </a:ext>
            </a:extLst>
          </p:cNvPr>
          <p:cNvSpPr/>
          <p:nvPr/>
        </p:nvSpPr>
        <p:spPr>
          <a:xfrm>
            <a:off x="449548" y="1847933"/>
            <a:ext cx="8389346" cy="3371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M₁ = [0, 1, 0, 0, 0]ᵀ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S₂^T = [0, 1, 0, 0, 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M₂ = M₁ + W × S₂^T = 	[0]   	[-1  0  0  0  1] 	[0]   	[0]      [0]        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	[1]    + 	[ 1 -1  0  0  0] 	[1]    = 	[1] +   [-1]  =  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	[0]   	[ 0  1 -1  0  0] 	[0]   	[0]      [1]        [1]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	[0]   	[ 0  0  1 -1  0] 	[0]   	[0]      [0]        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	[0]   	[ 0  0  0  1 -1] 	[0]   	[0]      [0]        [0]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FF41CF5-2EC2-F949-7474-E636C2525102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Calculs d'Évolution Étape par Étape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FEACE603-1CAA-CAE4-AF7B-97A8487F4DAC}"/>
              </a:ext>
            </a:extLst>
          </p:cNvPr>
          <p:cNvSpPr txBox="1"/>
          <p:nvPr/>
        </p:nvSpPr>
        <p:spPr>
          <a:xfrm>
            <a:off x="358171" y="1392510"/>
            <a:ext cx="358531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Étape 0 → 1 : Franchissement de T₁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0686B4-64D4-B12D-D935-031A7997EA0D}"/>
              </a:ext>
            </a:extLst>
          </p:cNvPr>
          <p:cNvSpPr/>
          <p:nvPr/>
        </p:nvSpPr>
        <p:spPr>
          <a:xfrm>
            <a:off x="358171" y="5126937"/>
            <a:ext cx="3312129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M₂ = (0, 0, 1, 0, 0)ᵀ</a:t>
            </a:r>
            <a:endParaRPr lang="fr-FR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85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54CCB-0E1B-B5B0-8724-EFFDE3BC3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179185D1-8921-B01D-E98C-5F88BB028A10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4E75615-8ACE-3843-AFB8-302F2EC4814A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A97F2E3-9B75-773B-5D4F-069A4F4B5C5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DC7212F-8FB2-665E-CB87-976C7B62D925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63E3F7D-31CC-8887-106D-A8DC4B8B50DC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5F9D3B7-9481-B3D4-DF29-D59D194C5545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9E0F378-0374-C4C6-FE60-AC52FEEA3345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E7E413D-0033-3C26-CDAB-11C4BB44259F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C2A273F-D539-DED0-70C7-D44013039170}"/>
              </a:ext>
            </a:extLst>
          </p:cNvPr>
          <p:cNvSpPr/>
          <p:nvPr/>
        </p:nvSpPr>
        <p:spPr>
          <a:xfrm>
            <a:off x="449548" y="1847933"/>
            <a:ext cx="8389346" cy="254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S₃^T = [0, 0, 1, 0, 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M₃ = M₂ + W × S₃^T = [0]   	[-1  0  0  0  1] 	[0]   	[0]   	[0]   	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    [0]   + 	[ 1 -1  0  0  0] 	[0]     = 	[0]     + 	[0]     = 	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    [1]   	[ 0  1 -1  0  0] 	[1]   	[1]   	[-1]  	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    [0]   	[ 0  0  1 -1  0] 	[0]   	[0]   	[1]   	[1]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    [0]   	[ 0  0  0  1 -1] 	[0]   	[0]   	[0]   	[0]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37C7172-5DDD-853D-1E18-585B48916704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Calculs d'Évolution Étape par Étape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973B85DD-B24E-17D9-29B4-831154FD5A6A}"/>
              </a:ext>
            </a:extLst>
          </p:cNvPr>
          <p:cNvSpPr txBox="1"/>
          <p:nvPr/>
        </p:nvSpPr>
        <p:spPr>
          <a:xfrm>
            <a:off x="358171" y="1392510"/>
            <a:ext cx="358531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Étape 2 → 3 : Franchissement de T₃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0FFC3-BA92-9D41-194A-7A31E5C268A1}"/>
              </a:ext>
            </a:extLst>
          </p:cNvPr>
          <p:cNvSpPr/>
          <p:nvPr/>
        </p:nvSpPr>
        <p:spPr>
          <a:xfrm>
            <a:off x="358171" y="5126937"/>
            <a:ext cx="3312129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M₃ = (0, 0, 0, 1, 0)ᵀ</a:t>
            </a:r>
            <a:endParaRPr lang="fr-FR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2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56994-9DE4-2563-5A6A-F34F5C39F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74A1D3BD-3BB5-3C3B-CE0A-6312ED0FBC8F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79D1C0-8E9B-1F68-C8DF-6A1E6F699B49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20E359-30A6-D6B3-9AE0-9C390524196D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A624B17-1B14-8F95-8CDD-C5BA08D2D4B6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473420A-9D91-A57B-1F66-AFB704DE2161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6E8FB2E-4C2D-3D34-F4C2-89D2D134AE7E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9CFBF9B-EFB9-CAB0-B617-2FB496B8026E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8027305-1667-EB69-719D-D6358AD6B60A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EBFA486-EE3A-1D26-5E9F-E058CE0541FF}"/>
              </a:ext>
            </a:extLst>
          </p:cNvPr>
          <p:cNvSpPr/>
          <p:nvPr/>
        </p:nvSpPr>
        <p:spPr>
          <a:xfrm>
            <a:off x="449548" y="1847933"/>
            <a:ext cx="8389346" cy="254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S₄^T = [0, 0, 0, 1, 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M₄ = M₃ + W × S₄^T = [0]   	[-1  0  0  0  1] 	[0]   	[0]   	[0]   	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	    [0]    + 	[ 1 -1  0  0  0] 	[0]     = 	[0]     + 	[0]     = 	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    [0]   	[ 0  1 -1  0  0] 	[0]   	[0]   	[0]   	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    [1]   	[ 0  0  1 -1  0] 	[1]   	[1]   	[-1]  	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    [0]   	[ 0  0  0  1 -1] 	[0]   	[0]   	[1]   	[1]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9752885-698A-585F-2E9F-0CECB3356CFE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Calculs d'Évolution Étape par Étape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D9F82270-F563-AF26-CAFF-7E546848D685}"/>
              </a:ext>
            </a:extLst>
          </p:cNvPr>
          <p:cNvSpPr txBox="1"/>
          <p:nvPr/>
        </p:nvSpPr>
        <p:spPr>
          <a:xfrm>
            <a:off x="358171" y="1392510"/>
            <a:ext cx="3585311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Étape 3 → 4 : Franchissement de T₄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8E585-EEC3-3F01-04A7-1764E6611F2C}"/>
              </a:ext>
            </a:extLst>
          </p:cNvPr>
          <p:cNvSpPr/>
          <p:nvPr/>
        </p:nvSpPr>
        <p:spPr>
          <a:xfrm>
            <a:off x="358171" y="5126937"/>
            <a:ext cx="3312129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M₄ = (0, 0, 0, 0, 1)ᵀ</a:t>
            </a:r>
            <a:endParaRPr lang="fr-FR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2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DB59A-3C5F-827F-4D0B-E97E56E3D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56AA1F44-F37B-4CE5-1EB6-8502982B37BC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726D5F-332F-C695-BBF9-ECC33B0FD9AA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333F133-06DB-BA3A-D897-429D0A378084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E49619D8-56BC-B65F-8008-79104BCB45C1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3C1D21B-B418-F9E4-38C4-B19785E09FDC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22112F8-782C-CA54-E0D2-2121045D578C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46B14C7-F22F-F5EF-84FF-F6E8AC24097D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1D2170B-C5C8-890E-DEA3-4068D89A2152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1E9B64F-2B40-E1C3-FB06-89E97895968E}"/>
              </a:ext>
            </a:extLst>
          </p:cNvPr>
          <p:cNvSpPr/>
          <p:nvPr/>
        </p:nvSpPr>
        <p:spPr>
          <a:xfrm>
            <a:off x="449548" y="1847933"/>
            <a:ext cx="8389346" cy="254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S₅^T = [0, 0, 0, 0, 1]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M₅ = M₄ + W × S₅^T = [0]   	[-1  0  0  0  1] 	[0]   	[0]   	[1]   	[1]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	    [0]    + 	[ 1 -1  0  0  0] 	[0]    = 	[0]    + 	[0]     = 	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    [0]   	[ 0  1 -1  0  0] 	[0]   	[0]   	[0]   	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    [0]   	[ 0  0  1 -1  0] 	[0]   	[0]   	[0]   	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    [1]   	[ 0  0  0  1 -1] 	[1]   	[1]   	[-1]  	[0]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F89240B-FF6E-0426-EEF7-747761A99DE2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Calculs d'Évolution Étape par Étape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301B830B-CBA6-04E7-94AA-182E4F692C3C}"/>
              </a:ext>
            </a:extLst>
          </p:cNvPr>
          <p:cNvSpPr txBox="1"/>
          <p:nvPr/>
        </p:nvSpPr>
        <p:spPr>
          <a:xfrm>
            <a:off x="358171" y="1392510"/>
            <a:ext cx="3312129" cy="33855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Étape 4 → 5 : Franchissement de T₅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B69BA8-411B-7CDC-F531-4CFEA0E88A5D}"/>
              </a:ext>
            </a:extLst>
          </p:cNvPr>
          <p:cNvSpPr/>
          <p:nvPr/>
        </p:nvSpPr>
        <p:spPr>
          <a:xfrm>
            <a:off x="358171" y="5126937"/>
            <a:ext cx="3312129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M₅ = (1, 0, 0, 0, 0)ᵀ = M₀</a:t>
            </a:r>
            <a:endParaRPr lang="fr-FR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05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FAFA9-E9DB-DF10-EBB7-DF87A484B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DC3E3F07-FCDB-537E-A530-7664185D1895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B9BB18-BF22-1B41-E9DD-DD9D4F9CE432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D9FE890-075A-5C69-000A-88CB7F63CBE0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14F7AF3-B86D-B0D8-6B8F-372DAB96F2FB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44C153C-E1D9-BF37-4BBB-7B480B7DE55C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B452C01-F845-8B48-731B-CBAE2E9FE35A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D1C386B-DC09-DDB2-E79C-F2F0A91ABAF2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B6BE2D-79F2-7822-28A0-6B0857193721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D29DC762-9AFE-AA24-AB28-FBBB43436228}"/>
              </a:ext>
            </a:extLst>
          </p:cNvPr>
          <p:cNvSpPr/>
          <p:nvPr/>
        </p:nvSpPr>
        <p:spPr>
          <a:xfrm>
            <a:off x="449548" y="1847933"/>
            <a:ext cx="8389346" cy="21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M₀ = (1, 0, 0, 0, 0) --T₁--&gt; M₁ = (0, 1, 0, 0, 0)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M₁ = (0, 1, 0, 0, 0) --T₂--&gt; M₂ = (0, 0, 1, 0, 0)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M₂ = (0, 0, 1, 0, 0) --T₃--&gt; M₃ = (0, 0, 0, 1, 0)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M₃ = (0, 0, 0, 1, 0) --T₄--&gt; M₄ = (0, 0, 0, 0, 1)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M₄ = (0, 0, 0, 0, 1) --T₅--&gt; M₅ = (1, 0, 0, 0, 0) = M₀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6807691-2EB9-4E3E-1687-2F0E52BC0EF2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Séquence Complète de Franchissement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4EABB682-1F72-DFA7-D1CA-B2D442DA1E36}"/>
              </a:ext>
            </a:extLst>
          </p:cNvPr>
          <p:cNvSpPr txBox="1"/>
          <p:nvPr/>
        </p:nvSpPr>
        <p:spPr>
          <a:xfrm>
            <a:off x="358171" y="1392510"/>
            <a:ext cx="3312129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Séquence de Marquages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FC1A1-C91F-25D5-3B43-73293C24F27C}"/>
              </a:ext>
            </a:extLst>
          </p:cNvPr>
          <p:cNvSpPr/>
          <p:nvPr/>
        </p:nvSpPr>
        <p:spPr>
          <a:xfrm>
            <a:off x="449548" y="4630899"/>
            <a:ext cx="3312129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S_cycle^T</a:t>
            </a:r>
            <a:r>
              <a:rPr lang="fr-FR" b="1" dirty="0">
                <a:latin typeface="Times New Roman" pitchFamily="18" charset="0"/>
                <a:cs typeface="Times New Roman" pitchFamily="18" charset="0"/>
              </a:rPr>
              <a:t> = [1, 1, 1, 1, 1]</a:t>
            </a:r>
          </a:p>
        </p:txBody>
      </p:sp>
      <p:sp>
        <p:nvSpPr>
          <p:cNvPr id="8" name="ZoneTexte 71">
            <a:extLst>
              <a:ext uri="{FF2B5EF4-FFF2-40B4-BE49-F238E27FC236}">
                <a16:creationId xmlns:a16="http://schemas.microsoft.com/office/drawing/2014/main" id="{D73F5C34-749E-C282-F56D-0F5269808C59}"/>
              </a:ext>
            </a:extLst>
          </p:cNvPr>
          <p:cNvSpPr txBox="1"/>
          <p:nvPr/>
        </p:nvSpPr>
        <p:spPr>
          <a:xfrm>
            <a:off x="358171" y="4110018"/>
            <a:ext cx="4518629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Vecteur de Franchissement du Cycle Complet</a:t>
            </a:r>
          </a:p>
        </p:txBody>
      </p:sp>
    </p:spTree>
    <p:extLst>
      <p:ext uri="{BB962C8B-B14F-4D97-AF65-F5344CB8AC3E}">
        <p14:creationId xmlns:p14="http://schemas.microsoft.com/office/powerpoint/2010/main" val="397877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59F05-4AA9-1C38-567A-4BB47219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17C0003D-699B-BDD4-39BC-2EF9582D7ADC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AAA642-E240-5177-688B-02CEC0713BA7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5244C05-80E7-A747-B416-EEFC4E34AF4A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6F95CB6-28A1-E999-FC4D-AEDC0897CB15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7F472BC-3D90-9E2C-5916-E98694676805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2666E05-FDA7-E3DC-EB80-7B3FD82A4BA5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E8331C0-6975-0E93-4834-2CE0C46DD03D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89DB97C-13CA-DAA1-B8F6-B2640390B248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2C02F53-3744-28CD-A125-D8FF40D0FE71}"/>
              </a:ext>
            </a:extLst>
          </p:cNvPr>
          <p:cNvSpPr/>
          <p:nvPr/>
        </p:nvSpPr>
        <p:spPr>
          <a:xfrm>
            <a:off x="449548" y="1847933"/>
            <a:ext cx="8389346" cy="21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M₀ + W × S_cycle^T = [1]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[-1  0  0  0  1]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[ 1 -1  0  0  0]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  1 -1  0  0]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  0  1 -1  0]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  0  0  1 -1]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FE69B97-4F41-FBEF-E803-F5BA3B2514E1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Vérification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9FD86425-9CA6-68EF-1DEB-8F4EA58175B5}"/>
              </a:ext>
            </a:extLst>
          </p:cNvPr>
          <p:cNvSpPr txBox="1"/>
          <p:nvPr/>
        </p:nvSpPr>
        <p:spPr>
          <a:xfrm>
            <a:off x="358171" y="1392510"/>
            <a:ext cx="3312129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Séquence de Marquages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DB9B9-54D5-8F86-8837-951008B55EC5}"/>
              </a:ext>
            </a:extLst>
          </p:cNvPr>
          <p:cNvSpPr/>
          <p:nvPr/>
        </p:nvSpPr>
        <p:spPr>
          <a:xfrm>
            <a:off x="449548" y="4226887"/>
            <a:ext cx="5862352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cycle est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conservatif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nous revenons au marquage initial</a:t>
            </a:r>
            <a:endParaRPr lang="fr-FR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33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F606B-391D-E46A-42DC-A4B976B62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824E09C7-BB6D-626A-02C8-A28FC1D3B2F1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6A32EC-7F4B-2E5F-9F10-0D74C7007116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BC34FC5F-D523-7FED-AC53-F1A987ADCA42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87A10132-DED4-7A28-AE1B-C4EACDC5150A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0210965-1BEB-C9DF-28DF-5567333FFB42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565D594-674D-9A62-F178-76C55179285E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80689E8-0D8F-8C94-C773-14B84BAFA519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89C4E5A-8B02-76FD-7638-751E993A7167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7B3F251-2CC0-094B-B0FC-6AFA9505D20E}"/>
              </a:ext>
            </a:extLst>
          </p:cNvPr>
          <p:cNvSpPr/>
          <p:nvPr/>
        </p:nvSpPr>
        <p:spPr>
          <a:xfrm>
            <a:off x="449548" y="1847933"/>
            <a:ext cx="8389346" cy="21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= [1 0 0 0 0]  (T₁ consomme P₁)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 1 0 0 0]  (T₂ consomme P₂)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 0 1 0 0]  (T₃ consomme P₃)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 0 0 1 0]  (T₄ consomme P₄)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 0 0 0 1]  (T₅ consomme P₅)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92DD7FD-8A55-58F5-4783-9442F7DD0CD6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Résumé des matrices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EDC43F13-58F0-2304-7D56-0DCF43C4B0B2}"/>
              </a:ext>
            </a:extLst>
          </p:cNvPr>
          <p:cNvSpPr txBox="1"/>
          <p:nvPr/>
        </p:nvSpPr>
        <p:spPr>
          <a:xfrm>
            <a:off x="358171" y="1392510"/>
            <a:ext cx="3312129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Matrice Pré</a:t>
            </a:r>
          </a:p>
        </p:txBody>
      </p:sp>
    </p:spTree>
    <p:extLst>
      <p:ext uri="{BB962C8B-B14F-4D97-AF65-F5344CB8AC3E}">
        <p14:creationId xmlns:p14="http://schemas.microsoft.com/office/powerpoint/2010/main" val="2872093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FFA82-EDD5-0C46-BDD1-5761EB521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26208609-F9B0-CD92-A91A-88DCC2169E87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7B7C37-F869-3AA4-8D26-6A7ED36B88A3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B5C6302-BA4E-E530-A939-5E05D74735DB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E1EC33D-F45B-6A8B-10C8-67D845B225B9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57B1CEF-51BA-FE5A-3E5E-5F97E7B7F505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5763616-E372-C03A-70DD-4F4AC6F37F3F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A0F07AD-5647-5F6C-12A3-6F5D019E7907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85759A7-60D9-B834-AAFE-DA966A711C49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8287524-727F-B652-CB1D-0893640BE032}"/>
              </a:ext>
            </a:extLst>
          </p:cNvPr>
          <p:cNvSpPr/>
          <p:nvPr/>
        </p:nvSpPr>
        <p:spPr>
          <a:xfrm>
            <a:off x="449548" y="1847933"/>
            <a:ext cx="8389346" cy="21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= [0 0 0 0 1]  (T₅ produit dans P₁)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[1 0 0 0 0]  (T₁ produit dans P₂)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[0 1 0 0 0]  (T₂ produit dans P₃)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[0 0 1 0 0]  (T₃ produit dans P₄)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[0 0 0 1 0]  (T₄ produit dans P₅)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C423BE6-AF87-7B13-53B2-BD2B87503CC8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Résumé des matrices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2E6AB49D-9B58-D9A0-D08E-EDCEC912F83C}"/>
              </a:ext>
            </a:extLst>
          </p:cNvPr>
          <p:cNvSpPr txBox="1"/>
          <p:nvPr/>
        </p:nvSpPr>
        <p:spPr>
          <a:xfrm>
            <a:off x="358171" y="1392510"/>
            <a:ext cx="3312129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Matrice Post</a:t>
            </a:r>
          </a:p>
        </p:txBody>
      </p:sp>
    </p:spTree>
    <p:extLst>
      <p:ext uri="{BB962C8B-B14F-4D97-AF65-F5344CB8AC3E}">
        <p14:creationId xmlns:p14="http://schemas.microsoft.com/office/powerpoint/2010/main" val="1756235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E918D-741B-7236-7755-26CD57E73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B5B504C0-7131-8A74-523E-7E15340D2C5E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038FE1-2841-3D0C-D655-C2366E0BA58D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6F1408A-8C95-9171-DE09-933A38032D41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B02C4CC-FE2E-C132-D402-7B98DE6578F5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63F91CD-FB68-E8E6-61A1-E0D66255BD51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9EE786D-EC4D-A310-A38E-6FB1792E79B1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84DB0CB-19D0-635D-7A08-00DCC6E1E4F6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0E72E11-2D73-42B8-D9C9-F8EF772668A7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77A14F5-A43E-586D-14AE-0399556D1630}"/>
              </a:ext>
            </a:extLst>
          </p:cNvPr>
          <p:cNvSpPr/>
          <p:nvPr/>
        </p:nvSpPr>
        <p:spPr>
          <a:xfrm>
            <a:off x="449548" y="1847933"/>
            <a:ext cx="8389346" cy="21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[-1  0  0  0  1]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[ 1 -1  0  0  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  1 -1  0  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  0  1 -1  0]</a:t>
            </a:r>
          </a:p>
          <a:p>
            <a:pPr lvl="0">
              <a:lnSpc>
                <a:spcPct val="150000"/>
              </a:lnSpc>
              <a:buClr>
                <a:srgbClr val="FF0000"/>
              </a:buClr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[ 0  0  0  1 -1]</a:t>
            </a:r>
            <a:endParaRPr lang="fr-FR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921E967-97CB-581A-2A0A-28191C66DB5A}"/>
              </a:ext>
            </a:extLst>
          </p:cNvPr>
          <p:cNvSpPr txBox="1"/>
          <p:nvPr/>
        </p:nvSpPr>
        <p:spPr>
          <a:xfrm>
            <a:off x="358171" y="761640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Résumé des matrices</a:t>
            </a:r>
          </a:p>
        </p:txBody>
      </p:sp>
      <p:sp>
        <p:nvSpPr>
          <p:cNvPr id="3" name="ZoneTexte 71">
            <a:extLst>
              <a:ext uri="{FF2B5EF4-FFF2-40B4-BE49-F238E27FC236}">
                <a16:creationId xmlns:a16="http://schemas.microsoft.com/office/drawing/2014/main" id="{1A333048-4FEA-E0D6-E638-1EAC333EF917}"/>
              </a:ext>
            </a:extLst>
          </p:cNvPr>
          <p:cNvSpPr txBox="1"/>
          <p:nvPr/>
        </p:nvSpPr>
        <p:spPr>
          <a:xfrm>
            <a:off x="358171" y="1392510"/>
            <a:ext cx="3312129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Matrice d’incidence</a:t>
            </a:r>
          </a:p>
        </p:txBody>
      </p:sp>
    </p:spTree>
    <p:extLst>
      <p:ext uri="{BB962C8B-B14F-4D97-AF65-F5344CB8AC3E}">
        <p14:creationId xmlns:p14="http://schemas.microsoft.com/office/powerpoint/2010/main" val="120313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B3309-694D-3AD7-0461-EEAFF3209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C4379D57-CFFD-6B39-3333-090F157C3C01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1EE466-5D87-803D-D56E-B2730687948C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57BD366-22D4-6E12-F805-C520A173C7F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2FD89193-F85A-9CF6-DEF3-14EA40B388CF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D8ADB18-DEC8-6475-68B7-4078D23AE297}"/>
                </a:ext>
              </a:extLst>
            </p:cNvPr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AB32490-EF46-AE02-F4BD-C6C58899DA6F}"/>
                </a:ext>
              </a:extLst>
            </p:cNvPr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5B8AF4A-86A9-3F5B-A544-79B7A1681EA6}"/>
                </a:ext>
              </a:extLst>
            </p:cNvPr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258ADAA5-495B-69E9-C00A-AE85C5599922}"/>
                </a:ext>
              </a:extLst>
            </p:cNvPr>
            <p:cNvSpPr txBox="1"/>
            <p:nvPr/>
          </p:nvSpPr>
          <p:spPr>
            <a:xfrm>
              <a:off x="2847635" y="183798"/>
              <a:ext cx="311288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Propriété du réseau</a:t>
              </a:r>
            </a:p>
          </p:txBody>
        </p:sp>
      </p:grpSp>
      <p:sp>
        <p:nvSpPr>
          <p:cNvPr id="24580" name="Rectangle 4">
            <a:extLst>
              <a:ext uri="{FF2B5EF4-FFF2-40B4-BE49-F238E27FC236}">
                <a16:creationId xmlns:a16="http://schemas.microsoft.com/office/drawing/2014/main" id="{8C7F78B0-4B8D-48C1-D936-15B2C3E86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463"/>
            <a:ext cx="65" cy="873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000" b="0" i="0" u="none" strike="noStrike" cap="none" normalizeH="0" baseline="0">
              <a:ln>
                <a:noFill/>
              </a:ln>
              <a:solidFill>
                <a:srgbClr val="4D535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sz="1000" b="0" i="0" u="none" strike="noStrike" cap="none" normalizeH="0" baseline="0">
                <a:ln>
                  <a:noFill/>
                </a:ln>
                <a:solidFill>
                  <a:srgbClr val="4D53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0B589-F4FA-DC09-C547-F7FBB388D3CC}"/>
              </a:ext>
            </a:extLst>
          </p:cNvPr>
          <p:cNvSpPr/>
          <p:nvPr/>
        </p:nvSpPr>
        <p:spPr>
          <a:xfrm>
            <a:off x="372078" y="923697"/>
            <a:ext cx="806400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1-borné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(sauf) : Maximum 1 jeton par place</a:t>
            </a:r>
          </a:p>
          <a:p>
            <a:pPr marL="285750" indent="-285750" algn="just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Vivant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Toutes transitions franchissables dans le cycle</a:t>
            </a:r>
          </a:p>
          <a:p>
            <a:pPr marL="285750" indent="-285750" algn="just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Conservatif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Nombre total de jetons = 1 constant</a:t>
            </a:r>
          </a:p>
          <a:p>
            <a:pPr marL="285750" indent="-285750" algn="just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Réversible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Retour toujours possible à l'état initial</a:t>
            </a:r>
          </a:p>
        </p:txBody>
      </p:sp>
    </p:spTree>
    <p:extLst>
      <p:ext uri="{BB962C8B-B14F-4D97-AF65-F5344CB8AC3E}">
        <p14:creationId xmlns:p14="http://schemas.microsoft.com/office/powerpoint/2010/main" val="170249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7E2E5-BEF6-0623-511B-D32C9CED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14AC4C78-782A-03B6-6D6A-547B3CAD15B5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A4B75D-3621-7388-FFAA-148CC260448F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172E6AB5-9D11-B9C2-94EC-380E75919606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20DC421E-62D2-D6BB-694A-86B61A8C7CC9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5B3700B-002B-37FB-3BC4-00EA1FF9A946}"/>
                </a:ext>
              </a:extLst>
            </p:cNvPr>
            <p:cNvSpPr txBox="1"/>
            <p:nvPr/>
          </p:nvSpPr>
          <p:spPr>
            <a:xfrm>
              <a:off x="197584" y="186920"/>
              <a:ext cx="2286016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AF0C9C1-0AE0-FEA8-5D37-7AF653AFBDD3}"/>
                </a:ext>
              </a:extLst>
            </p:cNvPr>
            <p:cNvSpPr txBox="1"/>
            <p:nvPr/>
          </p:nvSpPr>
          <p:spPr>
            <a:xfrm>
              <a:off x="6651633" y="185084"/>
              <a:ext cx="2286016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0EE365C-CEE9-0D1A-53CF-AC4F82A1C5C7}"/>
                </a:ext>
              </a:extLst>
            </p:cNvPr>
            <p:cNvSpPr txBox="1"/>
            <p:nvPr/>
          </p:nvSpPr>
          <p:spPr>
            <a:xfrm>
              <a:off x="198304" y="6409623"/>
              <a:ext cx="8712000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43A71B7-60F7-A46F-E016-8F640656D6AA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Modélisation</a:t>
              </a:r>
            </a:p>
          </p:txBody>
        </p:sp>
      </p:grpSp>
      <p:sp>
        <p:nvSpPr>
          <p:cNvPr id="45" name="Ellipse 44">
            <a:extLst>
              <a:ext uri="{FF2B5EF4-FFF2-40B4-BE49-F238E27FC236}">
                <a16:creationId xmlns:a16="http://schemas.microsoft.com/office/drawing/2014/main" id="{FADB4AE3-A8DA-7D2E-6D8B-B3ECC21F2727}"/>
              </a:ext>
            </a:extLst>
          </p:cNvPr>
          <p:cNvSpPr/>
          <p:nvPr/>
        </p:nvSpPr>
        <p:spPr>
          <a:xfrm>
            <a:off x="3283596" y="255255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4036FDA-9D96-D809-E8CD-AE51D56CDA11}"/>
              </a:ext>
            </a:extLst>
          </p:cNvPr>
          <p:cNvSpPr/>
          <p:nvPr/>
        </p:nvSpPr>
        <p:spPr>
          <a:xfrm>
            <a:off x="3421738" y="161663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EE2052-4718-BAA4-6D2B-B82EFFE184C2}"/>
              </a:ext>
            </a:extLst>
          </p:cNvPr>
          <p:cNvSpPr/>
          <p:nvPr/>
        </p:nvSpPr>
        <p:spPr>
          <a:xfrm>
            <a:off x="3258563" y="2112392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60CF124-DE53-A8F7-BAB7-269B66E0609A}"/>
              </a:ext>
            </a:extLst>
          </p:cNvPr>
          <p:cNvSpPr txBox="1"/>
          <p:nvPr/>
        </p:nvSpPr>
        <p:spPr>
          <a:xfrm>
            <a:off x="1799041" y="3111311"/>
            <a:ext cx="143897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Revenir sous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22754DF-A09B-26A8-0156-D4BB46C23653}"/>
              </a:ext>
            </a:extLst>
          </p:cNvPr>
          <p:cNvSpPr txBox="1"/>
          <p:nvPr/>
        </p:nvSpPr>
        <p:spPr>
          <a:xfrm>
            <a:off x="1894910" y="4394350"/>
            <a:ext cx="134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Démarrer vidange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56E562-96D5-5C4E-2EFC-A596B9C0316A}"/>
              </a:ext>
            </a:extLst>
          </p:cNvPr>
          <p:cNvSpPr/>
          <p:nvPr/>
        </p:nvSpPr>
        <p:spPr>
          <a:xfrm>
            <a:off x="5041395" y="2319959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03235A87-3D09-EEA1-B6C9-AB5C430241A2}"/>
              </a:ext>
            </a:extLst>
          </p:cNvPr>
          <p:cNvSpPr/>
          <p:nvPr/>
        </p:nvSpPr>
        <p:spPr>
          <a:xfrm flipH="1">
            <a:off x="3631878" y="1630640"/>
            <a:ext cx="1650088" cy="689313"/>
          </a:xfrm>
          <a:custGeom>
            <a:avLst/>
            <a:gdLst>
              <a:gd name="connsiteX0" fmla="*/ 157909 w 157909"/>
              <a:gd name="connsiteY0" fmla="*/ 0 h 462708"/>
              <a:gd name="connsiteX1" fmla="*/ 25706 w 157909"/>
              <a:gd name="connsiteY1" fmla="*/ 209320 h 462708"/>
              <a:gd name="connsiteX2" fmla="*/ 3673 w 157909"/>
              <a:gd name="connsiteY2" fmla="*/ 462708 h 462708"/>
              <a:gd name="connsiteX3" fmla="*/ 3673 w 157909"/>
              <a:gd name="connsiteY3" fmla="*/ 462708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09" h="462708">
                <a:moveTo>
                  <a:pt x="157909" y="0"/>
                </a:moveTo>
                <a:cubicBezTo>
                  <a:pt x="104660" y="66101"/>
                  <a:pt x="51412" y="132202"/>
                  <a:pt x="25706" y="209320"/>
                </a:cubicBezTo>
                <a:cubicBezTo>
                  <a:pt x="0" y="286438"/>
                  <a:pt x="3673" y="462708"/>
                  <a:pt x="3673" y="462708"/>
                </a:cubicBezTo>
                <a:lnTo>
                  <a:pt x="3673" y="462708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>
            <a:extLst>
              <a:ext uri="{FF2B5EF4-FFF2-40B4-BE49-F238E27FC236}">
                <a16:creationId xmlns:a16="http://schemas.microsoft.com/office/drawing/2014/main" id="{79E2416A-71DC-9F0D-154F-F0160A1FF68E}"/>
              </a:ext>
            </a:extLst>
          </p:cNvPr>
          <p:cNvSpPr/>
          <p:nvPr/>
        </p:nvSpPr>
        <p:spPr>
          <a:xfrm flipH="1">
            <a:off x="4986254" y="3466644"/>
            <a:ext cx="528887" cy="1170127"/>
          </a:xfrm>
          <a:custGeom>
            <a:avLst/>
            <a:gdLst>
              <a:gd name="connsiteX0" fmla="*/ 0 w 165253"/>
              <a:gd name="connsiteY0" fmla="*/ 0 h 462709"/>
              <a:gd name="connsiteX1" fmla="*/ 33050 w 165253"/>
              <a:gd name="connsiteY1" fmla="*/ 242371 h 462709"/>
              <a:gd name="connsiteX2" fmla="*/ 165253 w 165253"/>
              <a:gd name="connsiteY2" fmla="*/ 462709 h 462709"/>
              <a:gd name="connsiteX3" fmla="*/ 165253 w 165253"/>
              <a:gd name="connsiteY3" fmla="*/ 462709 h 4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3" h="462709">
                <a:moveTo>
                  <a:pt x="0" y="0"/>
                </a:moveTo>
                <a:cubicBezTo>
                  <a:pt x="2754" y="82626"/>
                  <a:pt x="5508" y="165253"/>
                  <a:pt x="33050" y="242371"/>
                </a:cubicBezTo>
                <a:cubicBezTo>
                  <a:pt x="60592" y="319489"/>
                  <a:pt x="165253" y="462709"/>
                  <a:pt x="165253" y="462709"/>
                </a:cubicBezTo>
                <a:lnTo>
                  <a:pt x="165253" y="46270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235ADCC-AFEE-6E19-594C-7065887A9EB6}"/>
              </a:ext>
            </a:extLst>
          </p:cNvPr>
          <p:cNvSpPr txBox="1"/>
          <p:nvPr/>
        </p:nvSpPr>
        <p:spPr>
          <a:xfrm>
            <a:off x="5669439" y="3083466"/>
            <a:ext cx="122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Remplissage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44">
            <a:extLst>
              <a:ext uri="{FF2B5EF4-FFF2-40B4-BE49-F238E27FC236}">
                <a16:creationId xmlns:a16="http://schemas.microsoft.com/office/drawing/2014/main" id="{5038C986-B0D4-C7F0-3296-C1C49BC04756}"/>
              </a:ext>
            </a:extLst>
          </p:cNvPr>
          <p:cNvSpPr/>
          <p:nvPr/>
        </p:nvSpPr>
        <p:spPr>
          <a:xfrm>
            <a:off x="5281967" y="3095055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44">
            <a:extLst>
              <a:ext uri="{FF2B5EF4-FFF2-40B4-BE49-F238E27FC236}">
                <a16:creationId xmlns:a16="http://schemas.microsoft.com/office/drawing/2014/main" id="{FFA51338-DB88-43DC-D3E5-F1AFADC7C052}"/>
              </a:ext>
            </a:extLst>
          </p:cNvPr>
          <p:cNvSpPr/>
          <p:nvPr/>
        </p:nvSpPr>
        <p:spPr>
          <a:xfrm>
            <a:off x="3283596" y="144012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44">
            <a:extLst>
              <a:ext uri="{FF2B5EF4-FFF2-40B4-BE49-F238E27FC236}">
                <a16:creationId xmlns:a16="http://schemas.microsoft.com/office/drawing/2014/main" id="{CE322AB3-5BF7-3A0C-CB8C-87ABCA5CB1C5}"/>
              </a:ext>
            </a:extLst>
          </p:cNvPr>
          <p:cNvSpPr/>
          <p:nvPr/>
        </p:nvSpPr>
        <p:spPr>
          <a:xfrm>
            <a:off x="3283596" y="3634303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AF7DDA-54C9-42F8-98AA-86C78E768570}"/>
              </a:ext>
            </a:extLst>
          </p:cNvPr>
          <p:cNvSpPr/>
          <p:nvPr/>
        </p:nvSpPr>
        <p:spPr>
          <a:xfrm>
            <a:off x="3258563" y="3225783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CE1BDE-A4E1-6A47-A113-3FA6CDB0B15C}"/>
              </a:ext>
            </a:extLst>
          </p:cNvPr>
          <p:cNvSpPr/>
          <p:nvPr/>
        </p:nvSpPr>
        <p:spPr>
          <a:xfrm>
            <a:off x="3241738" y="4489366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28">
            <a:extLst>
              <a:ext uri="{FF2B5EF4-FFF2-40B4-BE49-F238E27FC236}">
                <a16:creationId xmlns:a16="http://schemas.microsoft.com/office/drawing/2014/main" id="{169F81F1-05E0-DAD6-F440-6F9A9D27DBCA}"/>
              </a:ext>
            </a:extLst>
          </p:cNvPr>
          <p:cNvSpPr txBox="1"/>
          <p:nvPr/>
        </p:nvSpPr>
        <p:spPr>
          <a:xfrm>
            <a:off x="5330622" y="4525366"/>
            <a:ext cx="160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Atteindre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ZoneTexte 28">
            <a:extLst>
              <a:ext uri="{FF2B5EF4-FFF2-40B4-BE49-F238E27FC236}">
                <a16:creationId xmlns:a16="http://schemas.microsoft.com/office/drawing/2014/main" id="{AC55BE6E-2644-AFD6-FFBA-6C50DB94B274}"/>
              </a:ext>
            </a:extLst>
          </p:cNvPr>
          <p:cNvSpPr txBox="1"/>
          <p:nvPr/>
        </p:nvSpPr>
        <p:spPr>
          <a:xfrm>
            <a:off x="1645226" y="1440120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64" name="ZoneTexte 33">
            <a:extLst>
              <a:ext uri="{FF2B5EF4-FFF2-40B4-BE49-F238E27FC236}">
                <a16:creationId xmlns:a16="http://schemas.microsoft.com/office/drawing/2014/main" id="{9C71D3DB-00A1-1427-A122-E5F1D43FBBC2}"/>
              </a:ext>
            </a:extLst>
          </p:cNvPr>
          <p:cNvSpPr txBox="1"/>
          <p:nvPr/>
        </p:nvSpPr>
        <p:spPr>
          <a:xfrm>
            <a:off x="5607564" y="2176214"/>
            <a:ext cx="2088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Démarrer remplissage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ZoneTexte 33">
            <a:extLst>
              <a:ext uri="{FF2B5EF4-FFF2-40B4-BE49-F238E27FC236}">
                <a16:creationId xmlns:a16="http://schemas.microsoft.com/office/drawing/2014/main" id="{CBD06EE4-2A28-A595-C331-A801EC9B6E00}"/>
              </a:ext>
            </a:extLst>
          </p:cNvPr>
          <p:cNvSpPr txBox="1"/>
          <p:nvPr/>
        </p:nvSpPr>
        <p:spPr>
          <a:xfrm>
            <a:off x="2553574" y="3669425"/>
            <a:ext cx="73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Vidange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ZoneTexte 43">
            <a:extLst>
              <a:ext uri="{FF2B5EF4-FFF2-40B4-BE49-F238E27FC236}">
                <a16:creationId xmlns:a16="http://schemas.microsoft.com/office/drawing/2014/main" id="{6D3A45A6-F72C-9450-005B-8742D932FA3B}"/>
              </a:ext>
            </a:extLst>
          </p:cNvPr>
          <p:cNvSpPr txBox="1"/>
          <p:nvPr/>
        </p:nvSpPr>
        <p:spPr>
          <a:xfrm>
            <a:off x="2037192" y="1489919"/>
            <a:ext cx="120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&lt;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S_bas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llipse 44">
            <a:extLst>
              <a:ext uri="{FF2B5EF4-FFF2-40B4-BE49-F238E27FC236}">
                <a16:creationId xmlns:a16="http://schemas.microsoft.com/office/drawing/2014/main" id="{054B5024-3A54-EE1C-CABB-5FEE45B66EB2}"/>
              </a:ext>
            </a:extLst>
          </p:cNvPr>
          <p:cNvSpPr/>
          <p:nvPr/>
        </p:nvSpPr>
        <p:spPr>
          <a:xfrm>
            <a:off x="3283596" y="5320949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B31DD0-8347-8F52-8FC7-D93B7F092092}"/>
              </a:ext>
            </a:extLst>
          </p:cNvPr>
          <p:cNvSpPr/>
          <p:nvPr/>
        </p:nvSpPr>
        <p:spPr>
          <a:xfrm>
            <a:off x="4776081" y="4636775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41">
            <a:extLst>
              <a:ext uri="{FF2B5EF4-FFF2-40B4-BE49-F238E27FC236}">
                <a16:creationId xmlns:a16="http://schemas.microsoft.com/office/drawing/2014/main" id="{FC9E96E7-D815-706C-390C-82760700F3ED}"/>
              </a:ext>
            </a:extLst>
          </p:cNvPr>
          <p:cNvSpPr/>
          <p:nvPr/>
        </p:nvSpPr>
        <p:spPr>
          <a:xfrm flipH="1">
            <a:off x="3643595" y="4722635"/>
            <a:ext cx="1342657" cy="820756"/>
          </a:xfrm>
          <a:custGeom>
            <a:avLst/>
            <a:gdLst>
              <a:gd name="connsiteX0" fmla="*/ 0 w 165253"/>
              <a:gd name="connsiteY0" fmla="*/ 0 h 462709"/>
              <a:gd name="connsiteX1" fmla="*/ 33050 w 165253"/>
              <a:gd name="connsiteY1" fmla="*/ 242371 h 462709"/>
              <a:gd name="connsiteX2" fmla="*/ 165253 w 165253"/>
              <a:gd name="connsiteY2" fmla="*/ 462709 h 462709"/>
              <a:gd name="connsiteX3" fmla="*/ 165253 w 165253"/>
              <a:gd name="connsiteY3" fmla="*/ 462709 h 4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3" h="462709">
                <a:moveTo>
                  <a:pt x="0" y="0"/>
                </a:moveTo>
                <a:cubicBezTo>
                  <a:pt x="2754" y="82626"/>
                  <a:pt x="5508" y="165253"/>
                  <a:pt x="33050" y="242371"/>
                </a:cubicBezTo>
                <a:cubicBezTo>
                  <a:pt x="60592" y="319489"/>
                  <a:pt x="165253" y="462709"/>
                  <a:pt x="165253" y="462709"/>
                </a:cubicBezTo>
                <a:lnTo>
                  <a:pt x="165253" y="46270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39">
            <a:extLst>
              <a:ext uri="{FF2B5EF4-FFF2-40B4-BE49-F238E27FC236}">
                <a16:creationId xmlns:a16="http://schemas.microsoft.com/office/drawing/2014/main" id="{E2A0EE9C-3162-EEBF-F8A6-07B77FDD8F2F}"/>
              </a:ext>
            </a:extLst>
          </p:cNvPr>
          <p:cNvSpPr/>
          <p:nvPr/>
        </p:nvSpPr>
        <p:spPr>
          <a:xfrm flipH="1">
            <a:off x="5208081" y="2394153"/>
            <a:ext cx="265314" cy="700898"/>
          </a:xfrm>
          <a:custGeom>
            <a:avLst/>
            <a:gdLst>
              <a:gd name="connsiteX0" fmla="*/ 157909 w 157909"/>
              <a:gd name="connsiteY0" fmla="*/ 0 h 462708"/>
              <a:gd name="connsiteX1" fmla="*/ 25706 w 157909"/>
              <a:gd name="connsiteY1" fmla="*/ 209320 h 462708"/>
              <a:gd name="connsiteX2" fmla="*/ 3673 w 157909"/>
              <a:gd name="connsiteY2" fmla="*/ 462708 h 462708"/>
              <a:gd name="connsiteX3" fmla="*/ 3673 w 157909"/>
              <a:gd name="connsiteY3" fmla="*/ 462708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09" h="462708">
                <a:moveTo>
                  <a:pt x="157909" y="0"/>
                </a:moveTo>
                <a:cubicBezTo>
                  <a:pt x="104660" y="66101"/>
                  <a:pt x="51412" y="132202"/>
                  <a:pt x="25706" y="209320"/>
                </a:cubicBezTo>
                <a:cubicBezTo>
                  <a:pt x="0" y="286438"/>
                  <a:pt x="3673" y="462708"/>
                  <a:pt x="3673" y="462708"/>
                </a:cubicBezTo>
                <a:lnTo>
                  <a:pt x="3673" y="462708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470964-2606-C186-64A4-1093B82702BF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H="1" flipV="1">
            <a:off x="3457738" y="4561366"/>
            <a:ext cx="5858" cy="75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17AC8A-4C2D-9DD6-BD9D-76EDDD7E03C9}"/>
              </a:ext>
            </a:extLst>
          </p:cNvPr>
          <p:cNvCxnSpPr>
            <a:cxnSpLocks/>
            <a:stCxn id="18" idx="0"/>
            <a:endCxn id="15" idx="4"/>
          </p:cNvCxnSpPr>
          <p:nvPr/>
        </p:nvCxnSpPr>
        <p:spPr>
          <a:xfrm flipV="1">
            <a:off x="3457738" y="3994303"/>
            <a:ext cx="5858" cy="495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4A595A-BA33-3A8E-3F6C-2561E7D86E46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3463596" y="3297783"/>
            <a:ext cx="10967" cy="336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1F6661-4111-3EFD-3FC2-102E3DC2BB42}"/>
              </a:ext>
            </a:extLst>
          </p:cNvPr>
          <p:cNvCxnSpPr>
            <a:cxnSpLocks/>
            <a:stCxn id="17" idx="0"/>
            <a:endCxn id="45" idx="4"/>
          </p:cNvCxnSpPr>
          <p:nvPr/>
        </p:nvCxnSpPr>
        <p:spPr>
          <a:xfrm flipH="1" flipV="1">
            <a:off x="3463596" y="2912554"/>
            <a:ext cx="10967" cy="313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43812-BC6F-D5C7-ED2C-CA537F7B38CF}"/>
              </a:ext>
            </a:extLst>
          </p:cNvPr>
          <p:cNvCxnSpPr>
            <a:stCxn id="45" idx="0"/>
            <a:endCxn id="27" idx="2"/>
          </p:cNvCxnSpPr>
          <p:nvPr/>
        </p:nvCxnSpPr>
        <p:spPr>
          <a:xfrm flipV="1">
            <a:off x="3463596" y="2184392"/>
            <a:ext cx="10967" cy="36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96407F-B20C-97D1-DC45-6FAF3631F565}"/>
              </a:ext>
            </a:extLst>
          </p:cNvPr>
          <p:cNvCxnSpPr>
            <a:stCxn id="27" idx="0"/>
            <a:endCxn id="14" idx="4"/>
          </p:cNvCxnSpPr>
          <p:nvPr/>
        </p:nvCxnSpPr>
        <p:spPr>
          <a:xfrm flipH="1" flipV="1">
            <a:off x="3463596" y="1800120"/>
            <a:ext cx="10967" cy="312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28">
            <a:extLst>
              <a:ext uri="{FF2B5EF4-FFF2-40B4-BE49-F238E27FC236}">
                <a16:creationId xmlns:a16="http://schemas.microsoft.com/office/drawing/2014/main" id="{52D02DF5-4EC7-87A1-65A2-FB8CE0AD1DEA}"/>
              </a:ext>
            </a:extLst>
          </p:cNvPr>
          <p:cNvSpPr txBox="1"/>
          <p:nvPr/>
        </p:nvSpPr>
        <p:spPr>
          <a:xfrm>
            <a:off x="2004172" y="5343617"/>
            <a:ext cx="160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&gt;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ZoneTexte 27">
            <a:extLst>
              <a:ext uri="{FF2B5EF4-FFF2-40B4-BE49-F238E27FC236}">
                <a16:creationId xmlns:a16="http://schemas.microsoft.com/office/drawing/2014/main" id="{E2E192FB-9227-CC83-BAC4-2F8B1F45A303}"/>
              </a:ext>
            </a:extLst>
          </p:cNvPr>
          <p:cNvSpPr txBox="1"/>
          <p:nvPr/>
        </p:nvSpPr>
        <p:spPr>
          <a:xfrm>
            <a:off x="2299441" y="2607927"/>
            <a:ext cx="992410" cy="276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Ok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ZoneTexte 27">
            <a:extLst>
              <a:ext uri="{FF2B5EF4-FFF2-40B4-BE49-F238E27FC236}">
                <a16:creationId xmlns:a16="http://schemas.microsoft.com/office/drawing/2014/main" id="{A1E3498B-C492-F1E1-FC19-67159FF46F36}"/>
              </a:ext>
            </a:extLst>
          </p:cNvPr>
          <p:cNvSpPr txBox="1"/>
          <p:nvPr/>
        </p:nvSpPr>
        <p:spPr>
          <a:xfrm>
            <a:off x="1999834" y="2030315"/>
            <a:ext cx="124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Inférieur à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S_bas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ZoneTexte 28">
            <a:extLst>
              <a:ext uri="{FF2B5EF4-FFF2-40B4-BE49-F238E27FC236}">
                <a16:creationId xmlns:a16="http://schemas.microsoft.com/office/drawing/2014/main" id="{9394BA14-0143-CDBD-0046-3908E8C46148}"/>
              </a:ext>
            </a:extLst>
          </p:cNvPr>
          <p:cNvSpPr txBox="1"/>
          <p:nvPr/>
        </p:nvSpPr>
        <p:spPr>
          <a:xfrm>
            <a:off x="7144166" y="2112392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T1</a:t>
            </a:r>
          </a:p>
        </p:txBody>
      </p:sp>
      <p:sp>
        <p:nvSpPr>
          <p:cNvPr id="63" name="ZoneTexte 28">
            <a:extLst>
              <a:ext uri="{FF2B5EF4-FFF2-40B4-BE49-F238E27FC236}">
                <a16:creationId xmlns:a16="http://schemas.microsoft.com/office/drawing/2014/main" id="{170E1FC3-A14E-B6F2-A4E8-68D209957AF9}"/>
              </a:ext>
            </a:extLst>
          </p:cNvPr>
          <p:cNvSpPr txBox="1"/>
          <p:nvPr/>
        </p:nvSpPr>
        <p:spPr>
          <a:xfrm>
            <a:off x="6651471" y="3049757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  <p:sp>
        <p:nvSpPr>
          <p:cNvPr id="67" name="ZoneTexte 28">
            <a:extLst>
              <a:ext uri="{FF2B5EF4-FFF2-40B4-BE49-F238E27FC236}">
                <a16:creationId xmlns:a16="http://schemas.microsoft.com/office/drawing/2014/main" id="{71E91137-0340-B2E3-2775-6DFE69498ECF}"/>
              </a:ext>
            </a:extLst>
          </p:cNvPr>
          <p:cNvSpPr txBox="1"/>
          <p:nvPr/>
        </p:nvSpPr>
        <p:spPr>
          <a:xfrm>
            <a:off x="6603843" y="4502072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T2</a:t>
            </a:r>
          </a:p>
        </p:txBody>
      </p:sp>
      <p:sp>
        <p:nvSpPr>
          <p:cNvPr id="68" name="ZoneTexte 28">
            <a:extLst>
              <a:ext uri="{FF2B5EF4-FFF2-40B4-BE49-F238E27FC236}">
                <a16:creationId xmlns:a16="http://schemas.microsoft.com/office/drawing/2014/main" id="{AAA453FE-F46F-C6DF-127C-BEDA288E5946}"/>
              </a:ext>
            </a:extLst>
          </p:cNvPr>
          <p:cNvSpPr txBox="1"/>
          <p:nvPr/>
        </p:nvSpPr>
        <p:spPr>
          <a:xfrm>
            <a:off x="1623169" y="5310958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P3</a:t>
            </a:r>
          </a:p>
        </p:txBody>
      </p:sp>
      <p:sp>
        <p:nvSpPr>
          <p:cNvPr id="69" name="ZoneTexte 28">
            <a:extLst>
              <a:ext uri="{FF2B5EF4-FFF2-40B4-BE49-F238E27FC236}">
                <a16:creationId xmlns:a16="http://schemas.microsoft.com/office/drawing/2014/main" id="{6BC8AB09-5983-F2B2-4285-BD003D552C0F}"/>
              </a:ext>
            </a:extLst>
          </p:cNvPr>
          <p:cNvSpPr txBox="1"/>
          <p:nvPr/>
        </p:nvSpPr>
        <p:spPr>
          <a:xfrm>
            <a:off x="1457228" y="4370221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T3</a:t>
            </a:r>
          </a:p>
        </p:txBody>
      </p:sp>
      <p:sp>
        <p:nvSpPr>
          <p:cNvPr id="70" name="ZoneTexte 28">
            <a:extLst>
              <a:ext uri="{FF2B5EF4-FFF2-40B4-BE49-F238E27FC236}">
                <a16:creationId xmlns:a16="http://schemas.microsoft.com/office/drawing/2014/main" id="{A4F96D0C-3452-4320-6294-674DA8C9B29C}"/>
              </a:ext>
            </a:extLst>
          </p:cNvPr>
          <p:cNvSpPr txBox="1"/>
          <p:nvPr/>
        </p:nvSpPr>
        <p:spPr>
          <a:xfrm>
            <a:off x="2133158" y="3634303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P4</a:t>
            </a:r>
          </a:p>
        </p:txBody>
      </p:sp>
      <p:sp>
        <p:nvSpPr>
          <p:cNvPr id="71" name="ZoneTexte 28">
            <a:extLst>
              <a:ext uri="{FF2B5EF4-FFF2-40B4-BE49-F238E27FC236}">
                <a16:creationId xmlns:a16="http://schemas.microsoft.com/office/drawing/2014/main" id="{2F51CF19-D6B0-4A7A-9DBE-FBB9D5843345}"/>
              </a:ext>
            </a:extLst>
          </p:cNvPr>
          <p:cNvSpPr txBox="1"/>
          <p:nvPr/>
        </p:nvSpPr>
        <p:spPr>
          <a:xfrm>
            <a:off x="1381146" y="3088947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T4</a:t>
            </a:r>
          </a:p>
        </p:txBody>
      </p:sp>
      <p:sp>
        <p:nvSpPr>
          <p:cNvPr id="72" name="ZoneTexte 28">
            <a:extLst>
              <a:ext uri="{FF2B5EF4-FFF2-40B4-BE49-F238E27FC236}">
                <a16:creationId xmlns:a16="http://schemas.microsoft.com/office/drawing/2014/main" id="{8ECEA9EB-1F06-959A-46F3-C30EB9B39612}"/>
              </a:ext>
            </a:extLst>
          </p:cNvPr>
          <p:cNvSpPr txBox="1"/>
          <p:nvPr/>
        </p:nvSpPr>
        <p:spPr>
          <a:xfrm>
            <a:off x="1650005" y="2576500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P5</a:t>
            </a:r>
          </a:p>
        </p:txBody>
      </p:sp>
      <p:sp>
        <p:nvSpPr>
          <p:cNvPr id="73" name="ZoneTexte 28">
            <a:extLst>
              <a:ext uri="{FF2B5EF4-FFF2-40B4-BE49-F238E27FC236}">
                <a16:creationId xmlns:a16="http://schemas.microsoft.com/office/drawing/2014/main" id="{2C83B0A8-C43A-9F3D-0744-B99EF5F84456}"/>
              </a:ext>
            </a:extLst>
          </p:cNvPr>
          <p:cNvSpPr txBox="1"/>
          <p:nvPr/>
        </p:nvSpPr>
        <p:spPr>
          <a:xfrm>
            <a:off x="1560998" y="2016098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240634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4B9D5-247C-2FB6-6E15-B5E0EDB39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68453FFC-C21E-4BB9-3785-7A805719420D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53F8BE-A99B-CAF2-D755-A9792C76C42E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52DAD34C-E96A-CB94-9BAB-376E95674C42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4E118F66-E649-B6DB-20B3-CF4E1503CA64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4484C11-605B-7DF3-8BA9-F254E73F2D43}"/>
                </a:ext>
              </a:extLst>
            </p:cNvPr>
            <p:cNvSpPr txBox="1"/>
            <p:nvPr/>
          </p:nvSpPr>
          <p:spPr>
            <a:xfrm>
              <a:off x="197584" y="186920"/>
              <a:ext cx="2286016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985BB83-806B-A7E1-1B34-191EEAA55AB0}"/>
                </a:ext>
              </a:extLst>
            </p:cNvPr>
            <p:cNvSpPr txBox="1"/>
            <p:nvPr/>
          </p:nvSpPr>
          <p:spPr>
            <a:xfrm>
              <a:off x="6651633" y="185084"/>
              <a:ext cx="2286016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DAB955F-774D-989B-852E-145BA09B787B}"/>
                </a:ext>
              </a:extLst>
            </p:cNvPr>
            <p:cNvSpPr txBox="1"/>
            <p:nvPr/>
          </p:nvSpPr>
          <p:spPr>
            <a:xfrm>
              <a:off x="198304" y="6409623"/>
              <a:ext cx="8712000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15A0AAD-9181-FBFC-3C6B-7AD7B78DDEBE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Modélisation</a:t>
              </a:r>
            </a:p>
          </p:txBody>
        </p:sp>
      </p:grpSp>
      <p:sp>
        <p:nvSpPr>
          <p:cNvPr id="45" name="Ellipse 44">
            <a:extLst>
              <a:ext uri="{FF2B5EF4-FFF2-40B4-BE49-F238E27FC236}">
                <a16:creationId xmlns:a16="http://schemas.microsoft.com/office/drawing/2014/main" id="{2DB4797B-57EF-2C3A-3872-DF62376676BF}"/>
              </a:ext>
            </a:extLst>
          </p:cNvPr>
          <p:cNvSpPr/>
          <p:nvPr/>
        </p:nvSpPr>
        <p:spPr>
          <a:xfrm>
            <a:off x="3283596" y="255255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6516F14-E1FB-3373-96D4-BED3F24A858D}"/>
              </a:ext>
            </a:extLst>
          </p:cNvPr>
          <p:cNvSpPr/>
          <p:nvPr/>
        </p:nvSpPr>
        <p:spPr>
          <a:xfrm>
            <a:off x="5443141" y="323905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E98B4C-37D3-CC14-F2B5-2CF26A2A50E1}"/>
              </a:ext>
            </a:extLst>
          </p:cNvPr>
          <p:cNvSpPr/>
          <p:nvPr/>
        </p:nvSpPr>
        <p:spPr>
          <a:xfrm>
            <a:off x="3258563" y="2112392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44E2CF3-3862-2FA6-D983-C3C6773886F6}"/>
              </a:ext>
            </a:extLst>
          </p:cNvPr>
          <p:cNvSpPr txBox="1"/>
          <p:nvPr/>
        </p:nvSpPr>
        <p:spPr>
          <a:xfrm>
            <a:off x="1799041" y="3111311"/>
            <a:ext cx="143897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Revenir sous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9F2E293-7906-6FBF-95FD-AC571166758B}"/>
              </a:ext>
            </a:extLst>
          </p:cNvPr>
          <p:cNvSpPr txBox="1"/>
          <p:nvPr/>
        </p:nvSpPr>
        <p:spPr>
          <a:xfrm>
            <a:off x="1894910" y="4394350"/>
            <a:ext cx="134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Démarrer vidange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B8ED6D-E378-E41F-7AA2-F5B9E7F2F357}"/>
              </a:ext>
            </a:extLst>
          </p:cNvPr>
          <p:cNvSpPr/>
          <p:nvPr/>
        </p:nvSpPr>
        <p:spPr>
          <a:xfrm>
            <a:off x="5041395" y="2319959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63B8706C-9A71-BC21-94E6-6B81D0C6238C}"/>
              </a:ext>
            </a:extLst>
          </p:cNvPr>
          <p:cNvSpPr/>
          <p:nvPr/>
        </p:nvSpPr>
        <p:spPr>
          <a:xfrm flipH="1">
            <a:off x="3631878" y="1630640"/>
            <a:ext cx="1650088" cy="689313"/>
          </a:xfrm>
          <a:custGeom>
            <a:avLst/>
            <a:gdLst>
              <a:gd name="connsiteX0" fmla="*/ 157909 w 157909"/>
              <a:gd name="connsiteY0" fmla="*/ 0 h 462708"/>
              <a:gd name="connsiteX1" fmla="*/ 25706 w 157909"/>
              <a:gd name="connsiteY1" fmla="*/ 209320 h 462708"/>
              <a:gd name="connsiteX2" fmla="*/ 3673 w 157909"/>
              <a:gd name="connsiteY2" fmla="*/ 462708 h 462708"/>
              <a:gd name="connsiteX3" fmla="*/ 3673 w 157909"/>
              <a:gd name="connsiteY3" fmla="*/ 462708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09" h="462708">
                <a:moveTo>
                  <a:pt x="157909" y="0"/>
                </a:moveTo>
                <a:cubicBezTo>
                  <a:pt x="104660" y="66101"/>
                  <a:pt x="51412" y="132202"/>
                  <a:pt x="25706" y="209320"/>
                </a:cubicBezTo>
                <a:cubicBezTo>
                  <a:pt x="0" y="286438"/>
                  <a:pt x="3673" y="462708"/>
                  <a:pt x="3673" y="462708"/>
                </a:cubicBezTo>
                <a:lnTo>
                  <a:pt x="3673" y="462708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>
            <a:extLst>
              <a:ext uri="{FF2B5EF4-FFF2-40B4-BE49-F238E27FC236}">
                <a16:creationId xmlns:a16="http://schemas.microsoft.com/office/drawing/2014/main" id="{EA8A4157-2303-2F3F-A4CA-4753F3C8FD8E}"/>
              </a:ext>
            </a:extLst>
          </p:cNvPr>
          <p:cNvSpPr/>
          <p:nvPr/>
        </p:nvSpPr>
        <p:spPr>
          <a:xfrm flipH="1">
            <a:off x="4986254" y="3466644"/>
            <a:ext cx="528887" cy="1170127"/>
          </a:xfrm>
          <a:custGeom>
            <a:avLst/>
            <a:gdLst>
              <a:gd name="connsiteX0" fmla="*/ 0 w 165253"/>
              <a:gd name="connsiteY0" fmla="*/ 0 h 462709"/>
              <a:gd name="connsiteX1" fmla="*/ 33050 w 165253"/>
              <a:gd name="connsiteY1" fmla="*/ 242371 h 462709"/>
              <a:gd name="connsiteX2" fmla="*/ 165253 w 165253"/>
              <a:gd name="connsiteY2" fmla="*/ 462709 h 462709"/>
              <a:gd name="connsiteX3" fmla="*/ 165253 w 165253"/>
              <a:gd name="connsiteY3" fmla="*/ 462709 h 4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3" h="462709">
                <a:moveTo>
                  <a:pt x="0" y="0"/>
                </a:moveTo>
                <a:cubicBezTo>
                  <a:pt x="2754" y="82626"/>
                  <a:pt x="5508" y="165253"/>
                  <a:pt x="33050" y="242371"/>
                </a:cubicBezTo>
                <a:cubicBezTo>
                  <a:pt x="60592" y="319489"/>
                  <a:pt x="165253" y="462709"/>
                  <a:pt x="165253" y="462709"/>
                </a:cubicBezTo>
                <a:lnTo>
                  <a:pt x="165253" y="46270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2E2D4AB-877D-5F03-717A-4A2E3966FB79}"/>
              </a:ext>
            </a:extLst>
          </p:cNvPr>
          <p:cNvSpPr txBox="1"/>
          <p:nvPr/>
        </p:nvSpPr>
        <p:spPr>
          <a:xfrm>
            <a:off x="5669439" y="3083466"/>
            <a:ext cx="122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Remplissage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44">
            <a:extLst>
              <a:ext uri="{FF2B5EF4-FFF2-40B4-BE49-F238E27FC236}">
                <a16:creationId xmlns:a16="http://schemas.microsoft.com/office/drawing/2014/main" id="{180E171E-81CA-4D05-C915-1CF8A013511E}"/>
              </a:ext>
            </a:extLst>
          </p:cNvPr>
          <p:cNvSpPr/>
          <p:nvPr/>
        </p:nvSpPr>
        <p:spPr>
          <a:xfrm>
            <a:off x="5281967" y="3095055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44">
            <a:extLst>
              <a:ext uri="{FF2B5EF4-FFF2-40B4-BE49-F238E27FC236}">
                <a16:creationId xmlns:a16="http://schemas.microsoft.com/office/drawing/2014/main" id="{B606FB66-35D8-1B99-C426-AD8ACC75E2CD}"/>
              </a:ext>
            </a:extLst>
          </p:cNvPr>
          <p:cNvSpPr/>
          <p:nvPr/>
        </p:nvSpPr>
        <p:spPr>
          <a:xfrm>
            <a:off x="3283596" y="144012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44">
            <a:extLst>
              <a:ext uri="{FF2B5EF4-FFF2-40B4-BE49-F238E27FC236}">
                <a16:creationId xmlns:a16="http://schemas.microsoft.com/office/drawing/2014/main" id="{6F7E7B2B-C4CC-A2F4-7D78-408E2025D25C}"/>
              </a:ext>
            </a:extLst>
          </p:cNvPr>
          <p:cNvSpPr/>
          <p:nvPr/>
        </p:nvSpPr>
        <p:spPr>
          <a:xfrm>
            <a:off x="3283596" y="3634303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253DBE-68DE-91E4-669B-5818B3538FAD}"/>
              </a:ext>
            </a:extLst>
          </p:cNvPr>
          <p:cNvSpPr/>
          <p:nvPr/>
        </p:nvSpPr>
        <p:spPr>
          <a:xfrm>
            <a:off x="3258563" y="3225783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7C1702-9D94-1A01-EFBA-132B9218DD2C}"/>
              </a:ext>
            </a:extLst>
          </p:cNvPr>
          <p:cNvSpPr/>
          <p:nvPr/>
        </p:nvSpPr>
        <p:spPr>
          <a:xfrm>
            <a:off x="3241738" y="4489366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28">
            <a:extLst>
              <a:ext uri="{FF2B5EF4-FFF2-40B4-BE49-F238E27FC236}">
                <a16:creationId xmlns:a16="http://schemas.microsoft.com/office/drawing/2014/main" id="{1F71EFC1-2063-2506-2A98-6AC6CC63F3E9}"/>
              </a:ext>
            </a:extLst>
          </p:cNvPr>
          <p:cNvSpPr txBox="1"/>
          <p:nvPr/>
        </p:nvSpPr>
        <p:spPr>
          <a:xfrm>
            <a:off x="5330622" y="4525366"/>
            <a:ext cx="160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Atteindre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ZoneTexte 28">
            <a:extLst>
              <a:ext uri="{FF2B5EF4-FFF2-40B4-BE49-F238E27FC236}">
                <a16:creationId xmlns:a16="http://schemas.microsoft.com/office/drawing/2014/main" id="{9D5DCCC2-8C67-15D8-0B1C-A5974A74B425}"/>
              </a:ext>
            </a:extLst>
          </p:cNvPr>
          <p:cNvSpPr txBox="1"/>
          <p:nvPr/>
        </p:nvSpPr>
        <p:spPr>
          <a:xfrm>
            <a:off x="1645226" y="1440120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64" name="ZoneTexte 33">
            <a:extLst>
              <a:ext uri="{FF2B5EF4-FFF2-40B4-BE49-F238E27FC236}">
                <a16:creationId xmlns:a16="http://schemas.microsoft.com/office/drawing/2014/main" id="{D4372249-441A-FC02-99E9-3A0943BD8C2A}"/>
              </a:ext>
            </a:extLst>
          </p:cNvPr>
          <p:cNvSpPr txBox="1"/>
          <p:nvPr/>
        </p:nvSpPr>
        <p:spPr>
          <a:xfrm>
            <a:off x="5607564" y="2176214"/>
            <a:ext cx="2088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Démarrer remplissage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ZoneTexte 33">
            <a:extLst>
              <a:ext uri="{FF2B5EF4-FFF2-40B4-BE49-F238E27FC236}">
                <a16:creationId xmlns:a16="http://schemas.microsoft.com/office/drawing/2014/main" id="{2FAF6E63-708F-EB92-90EA-48C418909AA8}"/>
              </a:ext>
            </a:extLst>
          </p:cNvPr>
          <p:cNvSpPr txBox="1"/>
          <p:nvPr/>
        </p:nvSpPr>
        <p:spPr>
          <a:xfrm>
            <a:off x="2553574" y="3669425"/>
            <a:ext cx="73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Vidange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ZoneTexte 43">
            <a:extLst>
              <a:ext uri="{FF2B5EF4-FFF2-40B4-BE49-F238E27FC236}">
                <a16:creationId xmlns:a16="http://schemas.microsoft.com/office/drawing/2014/main" id="{2FFEFEC3-0B80-1079-CC7C-B428FFE684E3}"/>
              </a:ext>
            </a:extLst>
          </p:cNvPr>
          <p:cNvSpPr txBox="1"/>
          <p:nvPr/>
        </p:nvSpPr>
        <p:spPr>
          <a:xfrm>
            <a:off x="2037192" y="1489919"/>
            <a:ext cx="120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&lt;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S_bas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llipse 44">
            <a:extLst>
              <a:ext uri="{FF2B5EF4-FFF2-40B4-BE49-F238E27FC236}">
                <a16:creationId xmlns:a16="http://schemas.microsoft.com/office/drawing/2014/main" id="{F0326EB0-BB81-E938-C416-80B1C1A57F31}"/>
              </a:ext>
            </a:extLst>
          </p:cNvPr>
          <p:cNvSpPr/>
          <p:nvPr/>
        </p:nvSpPr>
        <p:spPr>
          <a:xfrm>
            <a:off x="3283596" y="5320949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DDCD0D-D85F-6EED-48D6-F82EDDACF0A3}"/>
              </a:ext>
            </a:extLst>
          </p:cNvPr>
          <p:cNvSpPr/>
          <p:nvPr/>
        </p:nvSpPr>
        <p:spPr>
          <a:xfrm>
            <a:off x="4776081" y="4636775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41">
            <a:extLst>
              <a:ext uri="{FF2B5EF4-FFF2-40B4-BE49-F238E27FC236}">
                <a16:creationId xmlns:a16="http://schemas.microsoft.com/office/drawing/2014/main" id="{3746DED6-C68B-E405-5464-46BDB88C3622}"/>
              </a:ext>
            </a:extLst>
          </p:cNvPr>
          <p:cNvSpPr/>
          <p:nvPr/>
        </p:nvSpPr>
        <p:spPr>
          <a:xfrm flipH="1">
            <a:off x="3643595" y="4722635"/>
            <a:ext cx="1342657" cy="820756"/>
          </a:xfrm>
          <a:custGeom>
            <a:avLst/>
            <a:gdLst>
              <a:gd name="connsiteX0" fmla="*/ 0 w 165253"/>
              <a:gd name="connsiteY0" fmla="*/ 0 h 462709"/>
              <a:gd name="connsiteX1" fmla="*/ 33050 w 165253"/>
              <a:gd name="connsiteY1" fmla="*/ 242371 h 462709"/>
              <a:gd name="connsiteX2" fmla="*/ 165253 w 165253"/>
              <a:gd name="connsiteY2" fmla="*/ 462709 h 462709"/>
              <a:gd name="connsiteX3" fmla="*/ 165253 w 165253"/>
              <a:gd name="connsiteY3" fmla="*/ 462709 h 4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3" h="462709">
                <a:moveTo>
                  <a:pt x="0" y="0"/>
                </a:moveTo>
                <a:cubicBezTo>
                  <a:pt x="2754" y="82626"/>
                  <a:pt x="5508" y="165253"/>
                  <a:pt x="33050" y="242371"/>
                </a:cubicBezTo>
                <a:cubicBezTo>
                  <a:pt x="60592" y="319489"/>
                  <a:pt x="165253" y="462709"/>
                  <a:pt x="165253" y="462709"/>
                </a:cubicBezTo>
                <a:lnTo>
                  <a:pt x="165253" y="46270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39">
            <a:extLst>
              <a:ext uri="{FF2B5EF4-FFF2-40B4-BE49-F238E27FC236}">
                <a16:creationId xmlns:a16="http://schemas.microsoft.com/office/drawing/2014/main" id="{3FFB66BB-5108-05B9-CB22-034DAA0F74F5}"/>
              </a:ext>
            </a:extLst>
          </p:cNvPr>
          <p:cNvSpPr/>
          <p:nvPr/>
        </p:nvSpPr>
        <p:spPr>
          <a:xfrm flipH="1">
            <a:off x="5208081" y="2394153"/>
            <a:ext cx="265314" cy="700898"/>
          </a:xfrm>
          <a:custGeom>
            <a:avLst/>
            <a:gdLst>
              <a:gd name="connsiteX0" fmla="*/ 157909 w 157909"/>
              <a:gd name="connsiteY0" fmla="*/ 0 h 462708"/>
              <a:gd name="connsiteX1" fmla="*/ 25706 w 157909"/>
              <a:gd name="connsiteY1" fmla="*/ 209320 h 462708"/>
              <a:gd name="connsiteX2" fmla="*/ 3673 w 157909"/>
              <a:gd name="connsiteY2" fmla="*/ 462708 h 462708"/>
              <a:gd name="connsiteX3" fmla="*/ 3673 w 157909"/>
              <a:gd name="connsiteY3" fmla="*/ 462708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09" h="462708">
                <a:moveTo>
                  <a:pt x="157909" y="0"/>
                </a:moveTo>
                <a:cubicBezTo>
                  <a:pt x="104660" y="66101"/>
                  <a:pt x="51412" y="132202"/>
                  <a:pt x="25706" y="209320"/>
                </a:cubicBezTo>
                <a:cubicBezTo>
                  <a:pt x="0" y="286438"/>
                  <a:pt x="3673" y="462708"/>
                  <a:pt x="3673" y="462708"/>
                </a:cubicBezTo>
                <a:lnTo>
                  <a:pt x="3673" y="462708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C7FA75-295E-47F2-FBF8-DA8C25EE05E6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H="1" flipV="1">
            <a:off x="3457738" y="4561366"/>
            <a:ext cx="5858" cy="75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30898F-C9ED-95C4-7A47-7C6F69677A76}"/>
              </a:ext>
            </a:extLst>
          </p:cNvPr>
          <p:cNvCxnSpPr>
            <a:cxnSpLocks/>
            <a:stCxn id="18" idx="0"/>
            <a:endCxn id="15" idx="4"/>
          </p:cNvCxnSpPr>
          <p:nvPr/>
        </p:nvCxnSpPr>
        <p:spPr>
          <a:xfrm flipV="1">
            <a:off x="3457738" y="3994303"/>
            <a:ext cx="5858" cy="495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C516B1-3F44-B357-D60E-DB69DD70E6E6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3463596" y="3297783"/>
            <a:ext cx="10967" cy="336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1F73AE-F354-EF42-E479-032A6BE3083D}"/>
              </a:ext>
            </a:extLst>
          </p:cNvPr>
          <p:cNvCxnSpPr>
            <a:cxnSpLocks/>
            <a:stCxn id="17" idx="0"/>
            <a:endCxn id="45" idx="4"/>
          </p:cNvCxnSpPr>
          <p:nvPr/>
        </p:nvCxnSpPr>
        <p:spPr>
          <a:xfrm flipH="1" flipV="1">
            <a:off x="3463596" y="2912554"/>
            <a:ext cx="10967" cy="313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DA80A8-AB09-7895-0E40-DCA25E8DB442}"/>
              </a:ext>
            </a:extLst>
          </p:cNvPr>
          <p:cNvCxnSpPr>
            <a:stCxn id="45" idx="0"/>
            <a:endCxn id="27" idx="2"/>
          </p:cNvCxnSpPr>
          <p:nvPr/>
        </p:nvCxnSpPr>
        <p:spPr>
          <a:xfrm flipV="1">
            <a:off x="3463596" y="2184392"/>
            <a:ext cx="10967" cy="36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0879C4-12C7-15B7-E91D-AE1081DDD481}"/>
              </a:ext>
            </a:extLst>
          </p:cNvPr>
          <p:cNvCxnSpPr>
            <a:stCxn id="27" idx="0"/>
            <a:endCxn id="14" idx="4"/>
          </p:cNvCxnSpPr>
          <p:nvPr/>
        </p:nvCxnSpPr>
        <p:spPr>
          <a:xfrm flipH="1" flipV="1">
            <a:off x="3463596" y="1800120"/>
            <a:ext cx="10967" cy="312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28">
            <a:extLst>
              <a:ext uri="{FF2B5EF4-FFF2-40B4-BE49-F238E27FC236}">
                <a16:creationId xmlns:a16="http://schemas.microsoft.com/office/drawing/2014/main" id="{EB1CFC30-CBDE-0D90-602C-9C6F17DC35A6}"/>
              </a:ext>
            </a:extLst>
          </p:cNvPr>
          <p:cNvSpPr txBox="1"/>
          <p:nvPr/>
        </p:nvSpPr>
        <p:spPr>
          <a:xfrm>
            <a:off x="2004172" y="5343617"/>
            <a:ext cx="160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&gt;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ZoneTexte 27">
            <a:extLst>
              <a:ext uri="{FF2B5EF4-FFF2-40B4-BE49-F238E27FC236}">
                <a16:creationId xmlns:a16="http://schemas.microsoft.com/office/drawing/2014/main" id="{2E02EDA8-0C50-B8F8-6F2C-C8D43493E337}"/>
              </a:ext>
            </a:extLst>
          </p:cNvPr>
          <p:cNvSpPr txBox="1"/>
          <p:nvPr/>
        </p:nvSpPr>
        <p:spPr>
          <a:xfrm>
            <a:off x="2299441" y="2607927"/>
            <a:ext cx="992410" cy="276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Ok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ZoneTexte 27">
            <a:extLst>
              <a:ext uri="{FF2B5EF4-FFF2-40B4-BE49-F238E27FC236}">
                <a16:creationId xmlns:a16="http://schemas.microsoft.com/office/drawing/2014/main" id="{6F9BF6AC-AB89-45BC-CF61-2F1BB0E9E449}"/>
              </a:ext>
            </a:extLst>
          </p:cNvPr>
          <p:cNvSpPr txBox="1"/>
          <p:nvPr/>
        </p:nvSpPr>
        <p:spPr>
          <a:xfrm>
            <a:off x="1999834" y="2030315"/>
            <a:ext cx="124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Inférieur à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S_bas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ZoneTexte 28">
            <a:extLst>
              <a:ext uri="{FF2B5EF4-FFF2-40B4-BE49-F238E27FC236}">
                <a16:creationId xmlns:a16="http://schemas.microsoft.com/office/drawing/2014/main" id="{89C200D8-190D-A9F3-6B43-226E9B4250BE}"/>
              </a:ext>
            </a:extLst>
          </p:cNvPr>
          <p:cNvSpPr txBox="1"/>
          <p:nvPr/>
        </p:nvSpPr>
        <p:spPr>
          <a:xfrm>
            <a:off x="7144166" y="2112392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T1</a:t>
            </a:r>
          </a:p>
        </p:txBody>
      </p:sp>
      <p:sp>
        <p:nvSpPr>
          <p:cNvPr id="63" name="ZoneTexte 28">
            <a:extLst>
              <a:ext uri="{FF2B5EF4-FFF2-40B4-BE49-F238E27FC236}">
                <a16:creationId xmlns:a16="http://schemas.microsoft.com/office/drawing/2014/main" id="{D7FBBC13-0394-148C-27A7-AC661AA64B29}"/>
              </a:ext>
            </a:extLst>
          </p:cNvPr>
          <p:cNvSpPr txBox="1"/>
          <p:nvPr/>
        </p:nvSpPr>
        <p:spPr>
          <a:xfrm>
            <a:off x="6651471" y="3049757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  <p:sp>
        <p:nvSpPr>
          <p:cNvPr id="67" name="ZoneTexte 28">
            <a:extLst>
              <a:ext uri="{FF2B5EF4-FFF2-40B4-BE49-F238E27FC236}">
                <a16:creationId xmlns:a16="http://schemas.microsoft.com/office/drawing/2014/main" id="{5DC960F9-5EFF-DD97-D096-AF6B80B63F4E}"/>
              </a:ext>
            </a:extLst>
          </p:cNvPr>
          <p:cNvSpPr txBox="1"/>
          <p:nvPr/>
        </p:nvSpPr>
        <p:spPr>
          <a:xfrm>
            <a:off x="6603843" y="4502072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T2</a:t>
            </a:r>
          </a:p>
        </p:txBody>
      </p:sp>
      <p:sp>
        <p:nvSpPr>
          <p:cNvPr id="68" name="ZoneTexte 28">
            <a:extLst>
              <a:ext uri="{FF2B5EF4-FFF2-40B4-BE49-F238E27FC236}">
                <a16:creationId xmlns:a16="http://schemas.microsoft.com/office/drawing/2014/main" id="{7F1F7EE0-3D7C-91BE-A158-C6263B1D2118}"/>
              </a:ext>
            </a:extLst>
          </p:cNvPr>
          <p:cNvSpPr txBox="1"/>
          <p:nvPr/>
        </p:nvSpPr>
        <p:spPr>
          <a:xfrm>
            <a:off x="1623169" y="5310958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P3</a:t>
            </a:r>
          </a:p>
        </p:txBody>
      </p:sp>
      <p:sp>
        <p:nvSpPr>
          <p:cNvPr id="69" name="ZoneTexte 28">
            <a:extLst>
              <a:ext uri="{FF2B5EF4-FFF2-40B4-BE49-F238E27FC236}">
                <a16:creationId xmlns:a16="http://schemas.microsoft.com/office/drawing/2014/main" id="{53A2E7DC-3014-F3E4-4FEB-9AE01BB7AA6C}"/>
              </a:ext>
            </a:extLst>
          </p:cNvPr>
          <p:cNvSpPr txBox="1"/>
          <p:nvPr/>
        </p:nvSpPr>
        <p:spPr>
          <a:xfrm>
            <a:off x="1457228" y="4370221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T3</a:t>
            </a:r>
          </a:p>
        </p:txBody>
      </p:sp>
      <p:sp>
        <p:nvSpPr>
          <p:cNvPr id="70" name="ZoneTexte 28">
            <a:extLst>
              <a:ext uri="{FF2B5EF4-FFF2-40B4-BE49-F238E27FC236}">
                <a16:creationId xmlns:a16="http://schemas.microsoft.com/office/drawing/2014/main" id="{FE4B723C-372A-8614-51CC-66D23DC1D212}"/>
              </a:ext>
            </a:extLst>
          </p:cNvPr>
          <p:cNvSpPr txBox="1"/>
          <p:nvPr/>
        </p:nvSpPr>
        <p:spPr>
          <a:xfrm>
            <a:off x="2133158" y="3634303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P4</a:t>
            </a:r>
          </a:p>
        </p:txBody>
      </p:sp>
      <p:sp>
        <p:nvSpPr>
          <p:cNvPr id="71" name="ZoneTexte 28">
            <a:extLst>
              <a:ext uri="{FF2B5EF4-FFF2-40B4-BE49-F238E27FC236}">
                <a16:creationId xmlns:a16="http://schemas.microsoft.com/office/drawing/2014/main" id="{E028BDA2-A7C0-D8E2-BE24-AB3CBBA84B28}"/>
              </a:ext>
            </a:extLst>
          </p:cNvPr>
          <p:cNvSpPr txBox="1"/>
          <p:nvPr/>
        </p:nvSpPr>
        <p:spPr>
          <a:xfrm>
            <a:off x="1381146" y="3088947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T4</a:t>
            </a:r>
          </a:p>
        </p:txBody>
      </p:sp>
      <p:sp>
        <p:nvSpPr>
          <p:cNvPr id="72" name="ZoneTexte 28">
            <a:extLst>
              <a:ext uri="{FF2B5EF4-FFF2-40B4-BE49-F238E27FC236}">
                <a16:creationId xmlns:a16="http://schemas.microsoft.com/office/drawing/2014/main" id="{33E0C55C-94B5-EFA8-B869-C64602367F32}"/>
              </a:ext>
            </a:extLst>
          </p:cNvPr>
          <p:cNvSpPr txBox="1"/>
          <p:nvPr/>
        </p:nvSpPr>
        <p:spPr>
          <a:xfrm>
            <a:off x="1650005" y="2576500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P5</a:t>
            </a:r>
          </a:p>
        </p:txBody>
      </p:sp>
      <p:sp>
        <p:nvSpPr>
          <p:cNvPr id="73" name="ZoneTexte 28">
            <a:extLst>
              <a:ext uri="{FF2B5EF4-FFF2-40B4-BE49-F238E27FC236}">
                <a16:creationId xmlns:a16="http://schemas.microsoft.com/office/drawing/2014/main" id="{F911DE0E-C3D7-FD8B-0809-0461578CFD9C}"/>
              </a:ext>
            </a:extLst>
          </p:cNvPr>
          <p:cNvSpPr txBox="1"/>
          <p:nvPr/>
        </p:nvSpPr>
        <p:spPr>
          <a:xfrm>
            <a:off x="1560998" y="2016098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223097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25A99-8543-58DA-FA9A-88D1699EE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9ED6B264-96CB-C68F-FBEC-0E6BCE1F6637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61DF0-7C71-72A8-4FDE-6304074D447C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EBB4412-99A8-339F-0CEC-86E5DE556253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59E79A2D-F017-747B-CD4D-7F7DC9C559DA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1FDAB01-B0AF-F9B7-E9AB-8EF59D34F688}"/>
                </a:ext>
              </a:extLst>
            </p:cNvPr>
            <p:cNvSpPr txBox="1"/>
            <p:nvPr/>
          </p:nvSpPr>
          <p:spPr>
            <a:xfrm>
              <a:off x="197584" y="186920"/>
              <a:ext cx="2286016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5C1FC32-223F-804D-53F1-A83213F11895}"/>
                </a:ext>
              </a:extLst>
            </p:cNvPr>
            <p:cNvSpPr txBox="1"/>
            <p:nvPr/>
          </p:nvSpPr>
          <p:spPr>
            <a:xfrm>
              <a:off x="6651633" y="185084"/>
              <a:ext cx="2286016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3200EA7-C7B1-89D7-E9CB-1BE81D12F568}"/>
                </a:ext>
              </a:extLst>
            </p:cNvPr>
            <p:cNvSpPr txBox="1"/>
            <p:nvPr/>
          </p:nvSpPr>
          <p:spPr>
            <a:xfrm>
              <a:off x="198304" y="6409623"/>
              <a:ext cx="8712000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3972F03-E51C-B123-5408-A2B980C63397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Modélisation</a:t>
              </a:r>
            </a:p>
          </p:txBody>
        </p:sp>
      </p:grpSp>
      <p:sp>
        <p:nvSpPr>
          <p:cNvPr id="45" name="Ellipse 44">
            <a:extLst>
              <a:ext uri="{FF2B5EF4-FFF2-40B4-BE49-F238E27FC236}">
                <a16:creationId xmlns:a16="http://schemas.microsoft.com/office/drawing/2014/main" id="{DE2AE5EB-F0A4-9254-C22C-22E94C8CFDC3}"/>
              </a:ext>
            </a:extLst>
          </p:cNvPr>
          <p:cNvSpPr/>
          <p:nvPr/>
        </p:nvSpPr>
        <p:spPr>
          <a:xfrm>
            <a:off x="3283596" y="255255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189FD57-5073-F976-35EF-39E982F59226}"/>
              </a:ext>
            </a:extLst>
          </p:cNvPr>
          <p:cNvSpPr/>
          <p:nvPr/>
        </p:nvSpPr>
        <p:spPr>
          <a:xfrm>
            <a:off x="3433079" y="546724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CF5F49-7306-0962-6964-C8FEEE0DBF8B}"/>
              </a:ext>
            </a:extLst>
          </p:cNvPr>
          <p:cNvSpPr/>
          <p:nvPr/>
        </p:nvSpPr>
        <p:spPr>
          <a:xfrm>
            <a:off x="3258563" y="2112392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EC168CD-ECCB-4DE5-1531-EFA250DCF349}"/>
              </a:ext>
            </a:extLst>
          </p:cNvPr>
          <p:cNvSpPr txBox="1"/>
          <p:nvPr/>
        </p:nvSpPr>
        <p:spPr>
          <a:xfrm>
            <a:off x="1799041" y="3111311"/>
            <a:ext cx="143897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Revenir sous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5E90926-E974-00BF-3915-F5E87BE23E54}"/>
              </a:ext>
            </a:extLst>
          </p:cNvPr>
          <p:cNvSpPr txBox="1"/>
          <p:nvPr/>
        </p:nvSpPr>
        <p:spPr>
          <a:xfrm>
            <a:off x="1894910" y="4394350"/>
            <a:ext cx="134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Démarrer vidange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7427D3-5484-A955-0399-204AD083A92C}"/>
              </a:ext>
            </a:extLst>
          </p:cNvPr>
          <p:cNvSpPr/>
          <p:nvPr/>
        </p:nvSpPr>
        <p:spPr>
          <a:xfrm>
            <a:off x="5041395" y="2319959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0B0A443E-25A0-509B-C3BA-DAC4214F356D}"/>
              </a:ext>
            </a:extLst>
          </p:cNvPr>
          <p:cNvSpPr/>
          <p:nvPr/>
        </p:nvSpPr>
        <p:spPr>
          <a:xfrm flipH="1">
            <a:off x="3631878" y="1630640"/>
            <a:ext cx="1650088" cy="689313"/>
          </a:xfrm>
          <a:custGeom>
            <a:avLst/>
            <a:gdLst>
              <a:gd name="connsiteX0" fmla="*/ 157909 w 157909"/>
              <a:gd name="connsiteY0" fmla="*/ 0 h 462708"/>
              <a:gd name="connsiteX1" fmla="*/ 25706 w 157909"/>
              <a:gd name="connsiteY1" fmla="*/ 209320 h 462708"/>
              <a:gd name="connsiteX2" fmla="*/ 3673 w 157909"/>
              <a:gd name="connsiteY2" fmla="*/ 462708 h 462708"/>
              <a:gd name="connsiteX3" fmla="*/ 3673 w 157909"/>
              <a:gd name="connsiteY3" fmla="*/ 462708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09" h="462708">
                <a:moveTo>
                  <a:pt x="157909" y="0"/>
                </a:moveTo>
                <a:cubicBezTo>
                  <a:pt x="104660" y="66101"/>
                  <a:pt x="51412" y="132202"/>
                  <a:pt x="25706" y="209320"/>
                </a:cubicBezTo>
                <a:cubicBezTo>
                  <a:pt x="0" y="286438"/>
                  <a:pt x="3673" y="462708"/>
                  <a:pt x="3673" y="462708"/>
                </a:cubicBezTo>
                <a:lnTo>
                  <a:pt x="3673" y="462708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>
            <a:extLst>
              <a:ext uri="{FF2B5EF4-FFF2-40B4-BE49-F238E27FC236}">
                <a16:creationId xmlns:a16="http://schemas.microsoft.com/office/drawing/2014/main" id="{67645766-8638-7A80-6E36-A71739D880CA}"/>
              </a:ext>
            </a:extLst>
          </p:cNvPr>
          <p:cNvSpPr/>
          <p:nvPr/>
        </p:nvSpPr>
        <p:spPr>
          <a:xfrm flipH="1">
            <a:off x="4986254" y="3466644"/>
            <a:ext cx="528887" cy="1170127"/>
          </a:xfrm>
          <a:custGeom>
            <a:avLst/>
            <a:gdLst>
              <a:gd name="connsiteX0" fmla="*/ 0 w 165253"/>
              <a:gd name="connsiteY0" fmla="*/ 0 h 462709"/>
              <a:gd name="connsiteX1" fmla="*/ 33050 w 165253"/>
              <a:gd name="connsiteY1" fmla="*/ 242371 h 462709"/>
              <a:gd name="connsiteX2" fmla="*/ 165253 w 165253"/>
              <a:gd name="connsiteY2" fmla="*/ 462709 h 462709"/>
              <a:gd name="connsiteX3" fmla="*/ 165253 w 165253"/>
              <a:gd name="connsiteY3" fmla="*/ 462709 h 4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3" h="462709">
                <a:moveTo>
                  <a:pt x="0" y="0"/>
                </a:moveTo>
                <a:cubicBezTo>
                  <a:pt x="2754" y="82626"/>
                  <a:pt x="5508" y="165253"/>
                  <a:pt x="33050" y="242371"/>
                </a:cubicBezTo>
                <a:cubicBezTo>
                  <a:pt x="60592" y="319489"/>
                  <a:pt x="165253" y="462709"/>
                  <a:pt x="165253" y="462709"/>
                </a:cubicBezTo>
                <a:lnTo>
                  <a:pt x="165253" y="46270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8E5CB0F-FA7D-2C8B-F820-2885A006D1FE}"/>
              </a:ext>
            </a:extLst>
          </p:cNvPr>
          <p:cNvSpPr txBox="1"/>
          <p:nvPr/>
        </p:nvSpPr>
        <p:spPr>
          <a:xfrm>
            <a:off x="5669439" y="3083466"/>
            <a:ext cx="122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Remplissage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44">
            <a:extLst>
              <a:ext uri="{FF2B5EF4-FFF2-40B4-BE49-F238E27FC236}">
                <a16:creationId xmlns:a16="http://schemas.microsoft.com/office/drawing/2014/main" id="{15059076-8788-7BC1-118A-D257F8064997}"/>
              </a:ext>
            </a:extLst>
          </p:cNvPr>
          <p:cNvSpPr/>
          <p:nvPr/>
        </p:nvSpPr>
        <p:spPr>
          <a:xfrm>
            <a:off x="5281967" y="3095055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44">
            <a:extLst>
              <a:ext uri="{FF2B5EF4-FFF2-40B4-BE49-F238E27FC236}">
                <a16:creationId xmlns:a16="http://schemas.microsoft.com/office/drawing/2014/main" id="{0B79026E-90D5-F7F1-0B03-183627506B1B}"/>
              </a:ext>
            </a:extLst>
          </p:cNvPr>
          <p:cNvSpPr/>
          <p:nvPr/>
        </p:nvSpPr>
        <p:spPr>
          <a:xfrm>
            <a:off x="3283596" y="144012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44">
            <a:extLst>
              <a:ext uri="{FF2B5EF4-FFF2-40B4-BE49-F238E27FC236}">
                <a16:creationId xmlns:a16="http://schemas.microsoft.com/office/drawing/2014/main" id="{62C4C6FA-628C-ED4A-7F58-A34F79276070}"/>
              </a:ext>
            </a:extLst>
          </p:cNvPr>
          <p:cNvSpPr/>
          <p:nvPr/>
        </p:nvSpPr>
        <p:spPr>
          <a:xfrm>
            <a:off x="3283596" y="3634303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C78A9B-856C-4F5B-E215-9DF08F2AD505}"/>
              </a:ext>
            </a:extLst>
          </p:cNvPr>
          <p:cNvSpPr/>
          <p:nvPr/>
        </p:nvSpPr>
        <p:spPr>
          <a:xfrm>
            <a:off x="3258563" y="3225783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27A87D-626F-AD3B-9765-ADC807F53F78}"/>
              </a:ext>
            </a:extLst>
          </p:cNvPr>
          <p:cNvSpPr/>
          <p:nvPr/>
        </p:nvSpPr>
        <p:spPr>
          <a:xfrm>
            <a:off x="3241738" y="4489366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28">
            <a:extLst>
              <a:ext uri="{FF2B5EF4-FFF2-40B4-BE49-F238E27FC236}">
                <a16:creationId xmlns:a16="http://schemas.microsoft.com/office/drawing/2014/main" id="{12F1E451-5A9A-C121-207D-2E94E3254A9A}"/>
              </a:ext>
            </a:extLst>
          </p:cNvPr>
          <p:cNvSpPr txBox="1"/>
          <p:nvPr/>
        </p:nvSpPr>
        <p:spPr>
          <a:xfrm>
            <a:off x="5330622" y="4525366"/>
            <a:ext cx="160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Atteindre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ZoneTexte 28">
            <a:extLst>
              <a:ext uri="{FF2B5EF4-FFF2-40B4-BE49-F238E27FC236}">
                <a16:creationId xmlns:a16="http://schemas.microsoft.com/office/drawing/2014/main" id="{5F70F0B6-DEA8-5687-42F1-395535D9D6C5}"/>
              </a:ext>
            </a:extLst>
          </p:cNvPr>
          <p:cNvSpPr txBox="1"/>
          <p:nvPr/>
        </p:nvSpPr>
        <p:spPr>
          <a:xfrm>
            <a:off x="1645226" y="1440120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64" name="ZoneTexte 33">
            <a:extLst>
              <a:ext uri="{FF2B5EF4-FFF2-40B4-BE49-F238E27FC236}">
                <a16:creationId xmlns:a16="http://schemas.microsoft.com/office/drawing/2014/main" id="{43047104-15CB-F69A-3F91-F4ABBD304115}"/>
              </a:ext>
            </a:extLst>
          </p:cNvPr>
          <p:cNvSpPr txBox="1"/>
          <p:nvPr/>
        </p:nvSpPr>
        <p:spPr>
          <a:xfrm>
            <a:off x="5607564" y="2176214"/>
            <a:ext cx="2088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Démarrer remplissage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ZoneTexte 33">
            <a:extLst>
              <a:ext uri="{FF2B5EF4-FFF2-40B4-BE49-F238E27FC236}">
                <a16:creationId xmlns:a16="http://schemas.microsoft.com/office/drawing/2014/main" id="{3CB2E450-5507-DC59-A701-FD6C22C92A3B}"/>
              </a:ext>
            </a:extLst>
          </p:cNvPr>
          <p:cNvSpPr txBox="1"/>
          <p:nvPr/>
        </p:nvSpPr>
        <p:spPr>
          <a:xfrm>
            <a:off x="2553574" y="3669425"/>
            <a:ext cx="73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Vidange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ZoneTexte 43">
            <a:extLst>
              <a:ext uri="{FF2B5EF4-FFF2-40B4-BE49-F238E27FC236}">
                <a16:creationId xmlns:a16="http://schemas.microsoft.com/office/drawing/2014/main" id="{F133B867-D79C-6B16-A943-BE062D240FCE}"/>
              </a:ext>
            </a:extLst>
          </p:cNvPr>
          <p:cNvSpPr txBox="1"/>
          <p:nvPr/>
        </p:nvSpPr>
        <p:spPr>
          <a:xfrm>
            <a:off x="2037192" y="1489919"/>
            <a:ext cx="120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&lt;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S_bas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llipse 44">
            <a:extLst>
              <a:ext uri="{FF2B5EF4-FFF2-40B4-BE49-F238E27FC236}">
                <a16:creationId xmlns:a16="http://schemas.microsoft.com/office/drawing/2014/main" id="{58238A27-A7D9-E9D5-9DEA-F38608A983E7}"/>
              </a:ext>
            </a:extLst>
          </p:cNvPr>
          <p:cNvSpPr/>
          <p:nvPr/>
        </p:nvSpPr>
        <p:spPr>
          <a:xfrm>
            <a:off x="3283596" y="5320949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2053C-3D55-16A2-6417-DD90C4E44619}"/>
              </a:ext>
            </a:extLst>
          </p:cNvPr>
          <p:cNvSpPr/>
          <p:nvPr/>
        </p:nvSpPr>
        <p:spPr>
          <a:xfrm>
            <a:off x="4776081" y="4636775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41">
            <a:extLst>
              <a:ext uri="{FF2B5EF4-FFF2-40B4-BE49-F238E27FC236}">
                <a16:creationId xmlns:a16="http://schemas.microsoft.com/office/drawing/2014/main" id="{47BEE50F-7157-D023-2EB1-BC6324258C52}"/>
              </a:ext>
            </a:extLst>
          </p:cNvPr>
          <p:cNvSpPr/>
          <p:nvPr/>
        </p:nvSpPr>
        <p:spPr>
          <a:xfrm flipH="1">
            <a:off x="3643595" y="4722635"/>
            <a:ext cx="1342657" cy="820756"/>
          </a:xfrm>
          <a:custGeom>
            <a:avLst/>
            <a:gdLst>
              <a:gd name="connsiteX0" fmla="*/ 0 w 165253"/>
              <a:gd name="connsiteY0" fmla="*/ 0 h 462709"/>
              <a:gd name="connsiteX1" fmla="*/ 33050 w 165253"/>
              <a:gd name="connsiteY1" fmla="*/ 242371 h 462709"/>
              <a:gd name="connsiteX2" fmla="*/ 165253 w 165253"/>
              <a:gd name="connsiteY2" fmla="*/ 462709 h 462709"/>
              <a:gd name="connsiteX3" fmla="*/ 165253 w 165253"/>
              <a:gd name="connsiteY3" fmla="*/ 462709 h 4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3" h="462709">
                <a:moveTo>
                  <a:pt x="0" y="0"/>
                </a:moveTo>
                <a:cubicBezTo>
                  <a:pt x="2754" y="82626"/>
                  <a:pt x="5508" y="165253"/>
                  <a:pt x="33050" y="242371"/>
                </a:cubicBezTo>
                <a:cubicBezTo>
                  <a:pt x="60592" y="319489"/>
                  <a:pt x="165253" y="462709"/>
                  <a:pt x="165253" y="462709"/>
                </a:cubicBezTo>
                <a:lnTo>
                  <a:pt x="165253" y="46270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39">
            <a:extLst>
              <a:ext uri="{FF2B5EF4-FFF2-40B4-BE49-F238E27FC236}">
                <a16:creationId xmlns:a16="http://schemas.microsoft.com/office/drawing/2014/main" id="{EAEF2A6E-57EF-F603-5FCA-253F362548F0}"/>
              </a:ext>
            </a:extLst>
          </p:cNvPr>
          <p:cNvSpPr/>
          <p:nvPr/>
        </p:nvSpPr>
        <p:spPr>
          <a:xfrm flipH="1">
            <a:off x="5208081" y="2394153"/>
            <a:ext cx="265314" cy="700898"/>
          </a:xfrm>
          <a:custGeom>
            <a:avLst/>
            <a:gdLst>
              <a:gd name="connsiteX0" fmla="*/ 157909 w 157909"/>
              <a:gd name="connsiteY0" fmla="*/ 0 h 462708"/>
              <a:gd name="connsiteX1" fmla="*/ 25706 w 157909"/>
              <a:gd name="connsiteY1" fmla="*/ 209320 h 462708"/>
              <a:gd name="connsiteX2" fmla="*/ 3673 w 157909"/>
              <a:gd name="connsiteY2" fmla="*/ 462708 h 462708"/>
              <a:gd name="connsiteX3" fmla="*/ 3673 w 157909"/>
              <a:gd name="connsiteY3" fmla="*/ 462708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09" h="462708">
                <a:moveTo>
                  <a:pt x="157909" y="0"/>
                </a:moveTo>
                <a:cubicBezTo>
                  <a:pt x="104660" y="66101"/>
                  <a:pt x="51412" y="132202"/>
                  <a:pt x="25706" y="209320"/>
                </a:cubicBezTo>
                <a:cubicBezTo>
                  <a:pt x="0" y="286438"/>
                  <a:pt x="3673" y="462708"/>
                  <a:pt x="3673" y="462708"/>
                </a:cubicBezTo>
                <a:lnTo>
                  <a:pt x="3673" y="462708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0CEAFE-354F-47D0-3F36-6D9BF8B95097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H="1" flipV="1">
            <a:off x="3457738" y="4561366"/>
            <a:ext cx="5858" cy="75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41AF3B-BAA4-65D8-2D56-65DF1A5CB461}"/>
              </a:ext>
            </a:extLst>
          </p:cNvPr>
          <p:cNvCxnSpPr>
            <a:cxnSpLocks/>
            <a:stCxn id="18" idx="0"/>
            <a:endCxn id="15" idx="4"/>
          </p:cNvCxnSpPr>
          <p:nvPr/>
        </p:nvCxnSpPr>
        <p:spPr>
          <a:xfrm flipV="1">
            <a:off x="3457738" y="3994303"/>
            <a:ext cx="5858" cy="495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B4A097-FBBA-0202-95A0-D3D33CE7FB3A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3463596" y="3297783"/>
            <a:ext cx="10967" cy="336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E2F818-03CC-CBCB-5EC4-8A1150CA519B}"/>
              </a:ext>
            </a:extLst>
          </p:cNvPr>
          <p:cNvCxnSpPr>
            <a:cxnSpLocks/>
            <a:stCxn id="17" idx="0"/>
            <a:endCxn id="45" idx="4"/>
          </p:cNvCxnSpPr>
          <p:nvPr/>
        </p:nvCxnSpPr>
        <p:spPr>
          <a:xfrm flipH="1" flipV="1">
            <a:off x="3463596" y="2912554"/>
            <a:ext cx="10967" cy="313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61D2A7-010B-21DD-4CE7-DC2ADC74C132}"/>
              </a:ext>
            </a:extLst>
          </p:cNvPr>
          <p:cNvCxnSpPr>
            <a:stCxn id="45" idx="0"/>
            <a:endCxn id="27" idx="2"/>
          </p:cNvCxnSpPr>
          <p:nvPr/>
        </p:nvCxnSpPr>
        <p:spPr>
          <a:xfrm flipV="1">
            <a:off x="3463596" y="2184392"/>
            <a:ext cx="10967" cy="36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41EDDBC-58CB-E4B5-1AE7-B2045C8FBF18}"/>
              </a:ext>
            </a:extLst>
          </p:cNvPr>
          <p:cNvCxnSpPr>
            <a:stCxn id="27" idx="0"/>
            <a:endCxn id="14" idx="4"/>
          </p:cNvCxnSpPr>
          <p:nvPr/>
        </p:nvCxnSpPr>
        <p:spPr>
          <a:xfrm flipH="1" flipV="1">
            <a:off x="3463596" y="1800120"/>
            <a:ext cx="10967" cy="312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28">
            <a:extLst>
              <a:ext uri="{FF2B5EF4-FFF2-40B4-BE49-F238E27FC236}">
                <a16:creationId xmlns:a16="http://schemas.microsoft.com/office/drawing/2014/main" id="{4A094F62-97C2-557C-CB27-4E988B527E87}"/>
              </a:ext>
            </a:extLst>
          </p:cNvPr>
          <p:cNvSpPr txBox="1"/>
          <p:nvPr/>
        </p:nvSpPr>
        <p:spPr>
          <a:xfrm>
            <a:off x="2004172" y="5343617"/>
            <a:ext cx="160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&gt;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ZoneTexte 27">
            <a:extLst>
              <a:ext uri="{FF2B5EF4-FFF2-40B4-BE49-F238E27FC236}">
                <a16:creationId xmlns:a16="http://schemas.microsoft.com/office/drawing/2014/main" id="{BAD4B4FA-DD1A-0780-8CD8-E3B806A363B2}"/>
              </a:ext>
            </a:extLst>
          </p:cNvPr>
          <p:cNvSpPr txBox="1"/>
          <p:nvPr/>
        </p:nvSpPr>
        <p:spPr>
          <a:xfrm>
            <a:off x="2299441" y="2607927"/>
            <a:ext cx="992410" cy="276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Ok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ZoneTexte 27">
            <a:extLst>
              <a:ext uri="{FF2B5EF4-FFF2-40B4-BE49-F238E27FC236}">
                <a16:creationId xmlns:a16="http://schemas.microsoft.com/office/drawing/2014/main" id="{C7EA9711-B517-F6FD-B469-4A1BA06DD0C0}"/>
              </a:ext>
            </a:extLst>
          </p:cNvPr>
          <p:cNvSpPr txBox="1"/>
          <p:nvPr/>
        </p:nvSpPr>
        <p:spPr>
          <a:xfrm>
            <a:off x="1999834" y="2030315"/>
            <a:ext cx="124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Inférieur à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S_bas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ZoneTexte 28">
            <a:extLst>
              <a:ext uri="{FF2B5EF4-FFF2-40B4-BE49-F238E27FC236}">
                <a16:creationId xmlns:a16="http://schemas.microsoft.com/office/drawing/2014/main" id="{826B3F45-C03A-3CC1-C01A-DFFBDB70FADD}"/>
              </a:ext>
            </a:extLst>
          </p:cNvPr>
          <p:cNvSpPr txBox="1"/>
          <p:nvPr/>
        </p:nvSpPr>
        <p:spPr>
          <a:xfrm>
            <a:off x="7144166" y="2112392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T1</a:t>
            </a:r>
          </a:p>
        </p:txBody>
      </p:sp>
      <p:sp>
        <p:nvSpPr>
          <p:cNvPr id="63" name="ZoneTexte 28">
            <a:extLst>
              <a:ext uri="{FF2B5EF4-FFF2-40B4-BE49-F238E27FC236}">
                <a16:creationId xmlns:a16="http://schemas.microsoft.com/office/drawing/2014/main" id="{EBFEBF59-1777-8AEB-507E-C13BD1B5A76A}"/>
              </a:ext>
            </a:extLst>
          </p:cNvPr>
          <p:cNvSpPr txBox="1"/>
          <p:nvPr/>
        </p:nvSpPr>
        <p:spPr>
          <a:xfrm>
            <a:off x="6651471" y="3049757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  <p:sp>
        <p:nvSpPr>
          <p:cNvPr id="67" name="ZoneTexte 28">
            <a:extLst>
              <a:ext uri="{FF2B5EF4-FFF2-40B4-BE49-F238E27FC236}">
                <a16:creationId xmlns:a16="http://schemas.microsoft.com/office/drawing/2014/main" id="{D6C95499-CF1A-F688-552A-70CE40AF5BFD}"/>
              </a:ext>
            </a:extLst>
          </p:cNvPr>
          <p:cNvSpPr txBox="1"/>
          <p:nvPr/>
        </p:nvSpPr>
        <p:spPr>
          <a:xfrm>
            <a:off x="6603843" y="4502072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T2</a:t>
            </a:r>
          </a:p>
        </p:txBody>
      </p:sp>
      <p:sp>
        <p:nvSpPr>
          <p:cNvPr id="68" name="ZoneTexte 28">
            <a:extLst>
              <a:ext uri="{FF2B5EF4-FFF2-40B4-BE49-F238E27FC236}">
                <a16:creationId xmlns:a16="http://schemas.microsoft.com/office/drawing/2014/main" id="{5EAC5244-F535-27AA-FC3A-966082464E3A}"/>
              </a:ext>
            </a:extLst>
          </p:cNvPr>
          <p:cNvSpPr txBox="1"/>
          <p:nvPr/>
        </p:nvSpPr>
        <p:spPr>
          <a:xfrm>
            <a:off x="1623169" y="5310958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P3</a:t>
            </a:r>
          </a:p>
        </p:txBody>
      </p:sp>
      <p:sp>
        <p:nvSpPr>
          <p:cNvPr id="69" name="ZoneTexte 28">
            <a:extLst>
              <a:ext uri="{FF2B5EF4-FFF2-40B4-BE49-F238E27FC236}">
                <a16:creationId xmlns:a16="http://schemas.microsoft.com/office/drawing/2014/main" id="{5BC4B19F-8781-4979-BF04-E3E45CC548C1}"/>
              </a:ext>
            </a:extLst>
          </p:cNvPr>
          <p:cNvSpPr txBox="1"/>
          <p:nvPr/>
        </p:nvSpPr>
        <p:spPr>
          <a:xfrm>
            <a:off x="1457228" y="4370221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T3</a:t>
            </a:r>
          </a:p>
        </p:txBody>
      </p:sp>
      <p:sp>
        <p:nvSpPr>
          <p:cNvPr id="70" name="ZoneTexte 28">
            <a:extLst>
              <a:ext uri="{FF2B5EF4-FFF2-40B4-BE49-F238E27FC236}">
                <a16:creationId xmlns:a16="http://schemas.microsoft.com/office/drawing/2014/main" id="{CBA92BF5-0A15-5271-C664-BABB9A183FE5}"/>
              </a:ext>
            </a:extLst>
          </p:cNvPr>
          <p:cNvSpPr txBox="1"/>
          <p:nvPr/>
        </p:nvSpPr>
        <p:spPr>
          <a:xfrm>
            <a:off x="2133158" y="3634303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P4</a:t>
            </a:r>
          </a:p>
        </p:txBody>
      </p:sp>
      <p:sp>
        <p:nvSpPr>
          <p:cNvPr id="71" name="ZoneTexte 28">
            <a:extLst>
              <a:ext uri="{FF2B5EF4-FFF2-40B4-BE49-F238E27FC236}">
                <a16:creationId xmlns:a16="http://schemas.microsoft.com/office/drawing/2014/main" id="{C4E7890A-A39B-30A9-1D93-0CCD31D2EEB3}"/>
              </a:ext>
            </a:extLst>
          </p:cNvPr>
          <p:cNvSpPr txBox="1"/>
          <p:nvPr/>
        </p:nvSpPr>
        <p:spPr>
          <a:xfrm>
            <a:off x="1381146" y="3088947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T4</a:t>
            </a:r>
          </a:p>
        </p:txBody>
      </p:sp>
      <p:sp>
        <p:nvSpPr>
          <p:cNvPr id="72" name="ZoneTexte 28">
            <a:extLst>
              <a:ext uri="{FF2B5EF4-FFF2-40B4-BE49-F238E27FC236}">
                <a16:creationId xmlns:a16="http://schemas.microsoft.com/office/drawing/2014/main" id="{22DB89E2-9D97-46C0-ECD3-F4344F7A44CE}"/>
              </a:ext>
            </a:extLst>
          </p:cNvPr>
          <p:cNvSpPr txBox="1"/>
          <p:nvPr/>
        </p:nvSpPr>
        <p:spPr>
          <a:xfrm>
            <a:off x="1650005" y="2576500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P5</a:t>
            </a:r>
          </a:p>
        </p:txBody>
      </p:sp>
      <p:sp>
        <p:nvSpPr>
          <p:cNvPr id="73" name="ZoneTexte 28">
            <a:extLst>
              <a:ext uri="{FF2B5EF4-FFF2-40B4-BE49-F238E27FC236}">
                <a16:creationId xmlns:a16="http://schemas.microsoft.com/office/drawing/2014/main" id="{EE1CADDC-84C2-4F7C-27C7-00E2862190C8}"/>
              </a:ext>
            </a:extLst>
          </p:cNvPr>
          <p:cNvSpPr txBox="1"/>
          <p:nvPr/>
        </p:nvSpPr>
        <p:spPr>
          <a:xfrm>
            <a:off x="1560998" y="2016098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398536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54D3F-17D9-D38E-4828-E64BC39DD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49E8996C-52C2-3BB6-1DCB-3BAB03EE952D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E3E52F-B86C-49CA-B3BA-DF0FB0B068B1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687203F-792A-F8C5-ACA3-24DF5B374A78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CF732E0-F345-F24F-2EFE-A8A450BBF6D6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2981E4A-9E58-F769-1B39-125C341B8AE7}"/>
                </a:ext>
              </a:extLst>
            </p:cNvPr>
            <p:cNvSpPr txBox="1"/>
            <p:nvPr/>
          </p:nvSpPr>
          <p:spPr>
            <a:xfrm>
              <a:off x="197584" y="186920"/>
              <a:ext cx="2286016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223F9F3-4078-030E-3BB7-5F3982E3F1CD}"/>
                </a:ext>
              </a:extLst>
            </p:cNvPr>
            <p:cNvSpPr txBox="1"/>
            <p:nvPr/>
          </p:nvSpPr>
          <p:spPr>
            <a:xfrm>
              <a:off x="6651633" y="185084"/>
              <a:ext cx="2286016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BCCB78E-A632-2CF2-6813-043B288A0310}"/>
                </a:ext>
              </a:extLst>
            </p:cNvPr>
            <p:cNvSpPr txBox="1"/>
            <p:nvPr/>
          </p:nvSpPr>
          <p:spPr>
            <a:xfrm>
              <a:off x="198304" y="6409623"/>
              <a:ext cx="8712000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D44A06C-1F50-22CB-436D-A0C13A8AEAFF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Modélisation</a:t>
              </a:r>
            </a:p>
          </p:txBody>
        </p:sp>
      </p:grpSp>
      <p:sp>
        <p:nvSpPr>
          <p:cNvPr id="45" name="Ellipse 44">
            <a:extLst>
              <a:ext uri="{FF2B5EF4-FFF2-40B4-BE49-F238E27FC236}">
                <a16:creationId xmlns:a16="http://schemas.microsoft.com/office/drawing/2014/main" id="{864529CE-6859-0A69-B68C-E1CD300FBA49}"/>
              </a:ext>
            </a:extLst>
          </p:cNvPr>
          <p:cNvSpPr/>
          <p:nvPr/>
        </p:nvSpPr>
        <p:spPr>
          <a:xfrm>
            <a:off x="3283596" y="255255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ABC1089-4E91-82C5-0C49-92215DCCD492}"/>
              </a:ext>
            </a:extLst>
          </p:cNvPr>
          <p:cNvSpPr/>
          <p:nvPr/>
        </p:nvSpPr>
        <p:spPr>
          <a:xfrm>
            <a:off x="3431723" y="375904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06EA87-80CF-F5CF-F47B-819F7B76E07B}"/>
              </a:ext>
            </a:extLst>
          </p:cNvPr>
          <p:cNvSpPr/>
          <p:nvPr/>
        </p:nvSpPr>
        <p:spPr>
          <a:xfrm>
            <a:off x="3258563" y="2112392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FB37DB-B3AB-85ED-42CF-6BC75ECC89AF}"/>
              </a:ext>
            </a:extLst>
          </p:cNvPr>
          <p:cNvSpPr txBox="1"/>
          <p:nvPr/>
        </p:nvSpPr>
        <p:spPr>
          <a:xfrm>
            <a:off x="1799041" y="3111311"/>
            <a:ext cx="143897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Revenir sous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4DD810-47AC-7606-B506-5AC95F0C5DB8}"/>
              </a:ext>
            </a:extLst>
          </p:cNvPr>
          <p:cNvSpPr txBox="1"/>
          <p:nvPr/>
        </p:nvSpPr>
        <p:spPr>
          <a:xfrm>
            <a:off x="1894910" y="4394350"/>
            <a:ext cx="134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Démarrer vidange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78338A-7656-20A4-FB1A-F200C5AA83BF}"/>
              </a:ext>
            </a:extLst>
          </p:cNvPr>
          <p:cNvSpPr/>
          <p:nvPr/>
        </p:nvSpPr>
        <p:spPr>
          <a:xfrm>
            <a:off x="5041395" y="2319959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D9A7D347-7805-C3DF-AC23-6E57C670BFAD}"/>
              </a:ext>
            </a:extLst>
          </p:cNvPr>
          <p:cNvSpPr/>
          <p:nvPr/>
        </p:nvSpPr>
        <p:spPr>
          <a:xfrm flipH="1">
            <a:off x="3631878" y="1630640"/>
            <a:ext cx="1650088" cy="689313"/>
          </a:xfrm>
          <a:custGeom>
            <a:avLst/>
            <a:gdLst>
              <a:gd name="connsiteX0" fmla="*/ 157909 w 157909"/>
              <a:gd name="connsiteY0" fmla="*/ 0 h 462708"/>
              <a:gd name="connsiteX1" fmla="*/ 25706 w 157909"/>
              <a:gd name="connsiteY1" fmla="*/ 209320 h 462708"/>
              <a:gd name="connsiteX2" fmla="*/ 3673 w 157909"/>
              <a:gd name="connsiteY2" fmla="*/ 462708 h 462708"/>
              <a:gd name="connsiteX3" fmla="*/ 3673 w 157909"/>
              <a:gd name="connsiteY3" fmla="*/ 462708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09" h="462708">
                <a:moveTo>
                  <a:pt x="157909" y="0"/>
                </a:moveTo>
                <a:cubicBezTo>
                  <a:pt x="104660" y="66101"/>
                  <a:pt x="51412" y="132202"/>
                  <a:pt x="25706" y="209320"/>
                </a:cubicBezTo>
                <a:cubicBezTo>
                  <a:pt x="0" y="286438"/>
                  <a:pt x="3673" y="462708"/>
                  <a:pt x="3673" y="462708"/>
                </a:cubicBezTo>
                <a:lnTo>
                  <a:pt x="3673" y="462708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>
            <a:extLst>
              <a:ext uri="{FF2B5EF4-FFF2-40B4-BE49-F238E27FC236}">
                <a16:creationId xmlns:a16="http://schemas.microsoft.com/office/drawing/2014/main" id="{655E0D15-89FC-58B9-1EB8-3F082D210D84}"/>
              </a:ext>
            </a:extLst>
          </p:cNvPr>
          <p:cNvSpPr/>
          <p:nvPr/>
        </p:nvSpPr>
        <p:spPr>
          <a:xfrm flipH="1">
            <a:off x="4986254" y="3466644"/>
            <a:ext cx="528887" cy="1170127"/>
          </a:xfrm>
          <a:custGeom>
            <a:avLst/>
            <a:gdLst>
              <a:gd name="connsiteX0" fmla="*/ 0 w 165253"/>
              <a:gd name="connsiteY0" fmla="*/ 0 h 462709"/>
              <a:gd name="connsiteX1" fmla="*/ 33050 w 165253"/>
              <a:gd name="connsiteY1" fmla="*/ 242371 h 462709"/>
              <a:gd name="connsiteX2" fmla="*/ 165253 w 165253"/>
              <a:gd name="connsiteY2" fmla="*/ 462709 h 462709"/>
              <a:gd name="connsiteX3" fmla="*/ 165253 w 165253"/>
              <a:gd name="connsiteY3" fmla="*/ 462709 h 4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3" h="462709">
                <a:moveTo>
                  <a:pt x="0" y="0"/>
                </a:moveTo>
                <a:cubicBezTo>
                  <a:pt x="2754" y="82626"/>
                  <a:pt x="5508" y="165253"/>
                  <a:pt x="33050" y="242371"/>
                </a:cubicBezTo>
                <a:cubicBezTo>
                  <a:pt x="60592" y="319489"/>
                  <a:pt x="165253" y="462709"/>
                  <a:pt x="165253" y="462709"/>
                </a:cubicBezTo>
                <a:lnTo>
                  <a:pt x="165253" y="46270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E169E64-D74E-6623-A0EC-F7DB100D4FFF}"/>
              </a:ext>
            </a:extLst>
          </p:cNvPr>
          <p:cNvSpPr txBox="1"/>
          <p:nvPr/>
        </p:nvSpPr>
        <p:spPr>
          <a:xfrm>
            <a:off x="5669439" y="3083466"/>
            <a:ext cx="122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Remplissage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44">
            <a:extLst>
              <a:ext uri="{FF2B5EF4-FFF2-40B4-BE49-F238E27FC236}">
                <a16:creationId xmlns:a16="http://schemas.microsoft.com/office/drawing/2014/main" id="{62C0FE32-D8B0-4316-15A3-7782755F7675}"/>
              </a:ext>
            </a:extLst>
          </p:cNvPr>
          <p:cNvSpPr/>
          <p:nvPr/>
        </p:nvSpPr>
        <p:spPr>
          <a:xfrm>
            <a:off x="5281967" y="3095055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44">
            <a:extLst>
              <a:ext uri="{FF2B5EF4-FFF2-40B4-BE49-F238E27FC236}">
                <a16:creationId xmlns:a16="http://schemas.microsoft.com/office/drawing/2014/main" id="{03675E41-9BC9-36FC-DB86-53D86EDC8D8E}"/>
              </a:ext>
            </a:extLst>
          </p:cNvPr>
          <p:cNvSpPr/>
          <p:nvPr/>
        </p:nvSpPr>
        <p:spPr>
          <a:xfrm>
            <a:off x="3283596" y="144012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44">
            <a:extLst>
              <a:ext uri="{FF2B5EF4-FFF2-40B4-BE49-F238E27FC236}">
                <a16:creationId xmlns:a16="http://schemas.microsoft.com/office/drawing/2014/main" id="{C9B06DDF-76E5-FED2-6638-EF48BED9526F}"/>
              </a:ext>
            </a:extLst>
          </p:cNvPr>
          <p:cNvSpPr/>
          <p:nvPr/>
        </p:nvSpPr>
        <p:spPr>
          <a:xfrm>
            <a:off x="3283596" y="3634303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8FA70-0B1E-BC96-3D73-C2257D513895}"/>
              </a:ext>
            </a:extLst>
          </p:cNvPr>
          <p:cNvSpPr/>
          <p:nvPr/>
        </p:nvSpPr>
        <p:spPr>
          <a:xfrm>
            <a:off x="3258563" y="3225783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C9F2AA-0899-BEB7-FAAC-D76AC0DAA70C}"/>
              </a:ext>
            </a:extLst>
          </p:cNvPr>
          <p:cNvSpPr/>
          <p:nvPr/>
        </p:nvSpPr>
        <p:spPr>
          <a:xfrm>
            <a:off x="3241738" y="4489366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28">
            <a:extLst>
              <a:ext uri="{FF2B5EF4-FFF2-40B4-BE49-F238E27FC236}">
                <a16:creationId xmlns:a16="http://schemas.microsoft.com/office/drawing/2014/main" id="{0677E8BF-343A-F38D-A5D6-B27772C055EE}"/>
              </a:ext>
            </a:extLst>
          </p:cNvPr>
          <p:cNvSpPr txBox="1"/>
          <p:nvPr/>
        </p:nvSpPr>
        <p:spPr>
          <a:xfrm>
            <a:off x="5330622" y="4525366"/>
            <a:ext cx="160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Atteindre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ZoneTexte 28">
            <a:extLst>
              <a:ext uri="{FF2B5EF4-FFF2-40B4-BE49-F238E27FC236}">
                <a16:creationId xmlns:a16="http://schemas.microsoft.com/office/drawing/2014/main" id="{021FF2FF-E27F-7B36-2DDF-4B18CAFBA3E4}"/>
              </a:ext>
            </a:extLst>
          </p:cNvPr>
          <p:cNvSpPr txBox="1"/>
          <p:nvPr/>
        </p:nvSpPr>
        <p:spPr>
          <a:xfrm>
            <a:off x="1645226" y="1440120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64" name="ZoneTexte 33">
            <a:extLst>
              <a:ext uri="{FF2B5EF4-FFF2-40B4-BE49-F238E27FC236}">
                <a16:creationId xmlns:a16="http://schemas.microsoft.com/office/drawing/2014/main" id="{C02A6F9C-C499-162D-8A9B-C2D7BF949428}"/>
              </a:ext>
            </a:extLst>
          </p:cNvPr>
          <p:cNvSpPr txBox="1"/>
          <p:nvPr/>
        </p:nvSpPr>
        <p:spPr>
          <a:xfrm>
            <a:off x="5607564" y="2176214"/>
            <a:ext cx="2088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Démarrer remplissage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ZoneTexte 33">
            <a:extLst>
              <a:ext uri="{FF2B5EF4-FFF2-40B4-BE49-F238E27FC236}">
                <a16:creationId xmlns:a16="http://schemas.microsoft.com/office/drawing/2014/main" id="{718F7643-8DE4-8392-CD09-9FFB24B97FF5}"/>
              </a:ext>
            </a:extLst>
          </p:cNvPr>
          <p:cNvSpPr txBox="1"/>
          <p:nvPr/>
        </p:nvSpPr>
        <p:spPr>
          <a:xfrm>
            <a:off x="2553574" y="3669425"/>
            <a:ext cx="73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Vidange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ZoneTexte 43">
            <a:extLst>
              <a:ext uri="{FF2B5EF4-FFF2-40B4-BE49-F238E27FC236}">
                <a16:creationId xmlns:a16="http://schemas.microsoft.com/office/drawing/2014/main" id="{F17205BB-D5A9-856A-D110-41D75280F3BE}"/>
              </a:ext>
            </a:extLst>
          </p:cNvPr>
          <p:cNvSpPr txBox="1"/>
          <p:nvPr/>
        </p:nvSpPr>
        <p:spPr>
          <a:xfrm>
            <a:off x="2037192" y="1489919"/>
            <a:ext cx="120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&lt;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S_bas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llipse 44">
            <a:extLst>
              <a:ext uri="{FF2B5EF4-FFF2-40B4-BE49-F238E27FC236}">
                <a16:creationId xmlns:a16="http://schemas.microsoft.com/office/drawing/2014/main" id="{C1C7806A-2613-F3B5-0185-E1E5E3403BC4}"/>
              </a:ext>
            </a:extLst>
          </p:cNvPr>
          <p:cNvSpPr/>
          <p:nvPr/>
        </p:nvSpPr>
        <p:spPr>
          <a:xfrm>
            <a:off x="3283596" y="5320949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949C-8231-64E5-1317-7414802BF040}"/>
              </a:ext>
            </a:extLst>
          </p:cNvPr>
          <p:cNvSpPr/>
          <p:nvPr/>
        </p:nvSpPr>
        <p:spPr>
          <a:xfrm>
            <a:off x="4776081" y="4636775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41">
            <a:extLst>
              <a:ext uri="{FF2B5EF4-FFF2-40B4-BE49-F238E27FC236}">
                <a16:creationId xmlns:a16="http://schemas.microsoft.com/office/drawing/2014/main" id="{0737D6C7-E588-AFDD-C676-0D8391114692}"/>
              </a:ext>
            </a:extLst>
          </p:cNvPr>
          <p:cNvSpPr/>
          <p:nvPr/>
        </p:nvSpPr>
        <p:spPr>
          <a:xfrm flipH="1">
            <a:off x="3643595" y="4722635"/>
            <a:ext cx="1342657" cy="820756"/>
          </a:xfrm>
          <a:custGeom>
            <a:avLst/>
            <a:gdLst>
              <a:gd name="connsiteX0" fmla="*/ 0 w 165253"/>
              <a:gd name="connsiteY0" fmla="*/ 0 h 462709"/>
              <a:gd name="connsiteX1" fmla="*/ 33050 w 165253"/>
              <a:gd name="connsiteY1" fmla="*/ 242371 h 462709"/>
              <a:gd name="connsiteX2" fmla="*/ 165253 w 165253"/>
              <a:gd name="connsiteY2" fmla="*/ 462709 h 462709"/>
              <a:gd name="connsiteX3" fmla="*/ 165253 w 165253"/>
              <a:gd name="connsiteY3" fmla="*/ 462709 h 4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3" h="462709">
                <a:moveTo>
                  <a:pt x="0" y="0"/>
                </a:moveTo>
                <a:cubicBezTo>
                  <a:pt x="2754" y="82626"/>
                  <a:pt x="5508" y="165253"/>
                  <a:pt x="33050" y="242371"/>
                </a:cubicBezTo>
                <a:cubicBezTo>
                  <a:pt x="60592" y="319489"/>
                  <a:pt x="165253" y="462709"/>
                  <a:pt x="165253" y="462709"/>
                </a:cubicBezTo>
                <a:lnTo>
                  <a:pt x="165253" y="46270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39">
            <a:extLst>
              <a:ext uri="{FF2B5EF4-FFF2-40B4-BE49-F238E27FC236}">
                <a16:creationId xmlns:a16="http://schemas.microsoft.com/office/drawing/2014/main" id="{C3AE8324-E301-7F3B-CCB9-B5CF1CC4CFD1}"/>
              </a:ext>
            </a:extLst>
          </p:cNvPr>
          <p:cNvSpPr/>
          <p:nvPr/>
        </p:nvSpPr>
        <p:spPr>
          <a:xfrm flipH="1">
            <a:off x="5208081" y="2394153"/>
            <a:ext cx="265314" cy="700898"/>
          </a:xfrm>
          <a:custGeom>
            <a:avLst/>
            <a:gdLst>
              <a:gd name="connsiteX0" fmla="*/ 157909 w 157909"/>
              <a:gd name="connsiteY0" fmla="*/ 0 h 462708"/>
              <a:gd name="connsiteX1" fmla="*/ 25706 w 157909"/>
              <a:gd name="connsiteY1" fmla="*/ 209320 h 462708"/>
              <a:gd name="connsiteX2" fmla="*/ 3673 w 157909"/>
              <a:gd name="connsiteY2" fmla="*/ 462708 h 462708"/>
              <a:gd name="connsiteX3" fmla="*/ 3673 w 157909"/>
              <a:gd name="connsiteY3" fmla="*/ 462708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09" h="462708">
                <a:moveTo>
                  <a:pt x="157909" y="0"/>
                </a:moveTo>
                <a:cubicBezTo>
                  <a:pt x="104660" y="66101"/>
                  <a:pt x="51412" y="132202"/>
                  <a:pt x="25706" y="209320"/>
                </a:cubicBezTo>
                <a:cubicBezTo>
                  <a:pt x="0" y="286438"/>
                  <a:pt x="3673" y="462708"/>
                  <a:pt x="3673" y="462708"/>
                </a:cubicBezTo>
                <a:lnTo>
                  <a:pt x="3673" y="462708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0FA38F-550B-C411-D84B-F0C9073C06E3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H="1" flipV="1">
            <a:off x="3457738" y="4561366"/>
            <a:ext cx="5858" cy="75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879D55-5ADC-7C65-41E5-66C891AB18CE}"/>
              </a:ext>
            </a:extLst>
          </p:cNvPr>
          <p:cNvCxnSpPr>
            <a:cxnSpLocks/>
            <a:stCxn id="18" idx="0"/>
            <a:endCxn id="15" idx="4"/>
          </p:cNvCxnSpPr>
          <p:nvPr/>
        </p:nvCxnSpPr>
        <p:spPr>
          <a:xfrm flipV="1">
            <a:off x="3457738" y="3994303"/>
            <a:ext cx="5858" cy="495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FF0420-6F24-E4D2-7DFA-82E02567B456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3463596" y="3297783"/>
            <a:ext cx="10967" cy="336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5357F8-9997-5D2E-E043-CB48FB64D6D9}"/>
              </a:ext>
            </a:extLst>
          </p:cNvPr>
          <p:cNvCxnSpPr>
            <a:cxnSpLocks/>
            <a:stCxn id="17" idx="0"/>
            <a:endCxn id="45" idx="4"/>
          </p:cNvCxnSpPr>
          <p:nvPr/>
        </p:nvCxnSpPr>
        <p:spPr>
          <a:xfrm flipH="1" flipV="1">
            <a:off x="3463596" y="2912554"/>
            <a:ext cx="10967" cy="313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67127F-66ED-39C0-B890-4883A104A0CC}"/>
              </a:ext>
            </a:extLst>
          </p:cNvPr>
          <p:cNvCxnSpPr>
            <a:stCxn id="45" idx="0"/>
            <a:endCxn id="27" idx="2"/>
          </p:cNvCxnSpPr>
          <p:nvPr/>
        </p:nvCxnSpPr>
        <p:spPr>
          <a:xfrm flipV="1">
            <a:off x="3463596" y="2184392"/>
            <a:ext cx="10967" cy="36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9F76C5-E251-B28A-ED68-6986E35F0909}"/>
              </a:ext>
            </a:extLst>
          </p:cNvPr>
          <p:cNvCxnSpPr>
            <a:stCxn id="27" idx="0"/>
            <a:endCxn id="14" idx="4"/>
          </p:cNvCxnSpPr>
          <p:nvPr/>
        </p:nvCxnSpPr>
        <p:spPr>
          <a:xfrm flipH="1" flipV="1">
            <a:off x="3463596" y="1800120"/>
            <a:ext cx="10967" cy="312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28">
            <a:extLst>
              <a:ext uri="{FF2B5EF4-FFF2-40B4-BE49-F238E27FC236}">
                <a16:creationId xmlns:a16="http://schemas.microsoft.com/office/drawing/2014/main" id="{F3D3DB5A-3A79-9187-ED63-EABAAD5646BE}"/>
              </a:ext>
            </a:extLst>
          </p:cNvPr>
          <p:cNvSpPr txBox="1"/>
          <p:nvPr/>
        </p:nvSpPr>
        <p:spPr>
          <a:xfrm>
            <a:off x="2004172" y="5343617"/>
            <a:ext cx="160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&gt;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ZoneTexte 27">
            <a:extLst>
              <a:ext uri="{FF2B5EF4-FFF2-40B4-BE49-F238E27FC236}">
                <a16:creationId xmlns:a16="http://schemas.microsoft.com/office/drawing/2014/main" id="{9293EFA8-23B2-00CF-5701-E02A2121EAB9}"/>
              </a:ext>
            </a:extLst>
          </p:cNvPr>
          <p:cNvSpPr txBox="1"/>
          <p:nvPr/>
        </p:nvSpPr>
        <p:spPr>
          <a:xfrm>
            <a:off x="2299441" y="2607927"/>
            <a:ext cx="992410" cy="276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Ok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ZoneTexte 27">
            <a:extLst>
              <a:ext uri="{FF2B5EF4-FFF2-40B4-BE49-F238E27FC236}">
                <a16:creationId xmlns:a16="http://schemas.microsoft.com/office/drawing/2014/main" id="{2204C538-221E-9E8E-4C81-DE38E78425F7}"/>
              </a:ext>
            </a:extLst>
          </p:cNvPr>
          <p:cNvSpPr txBox="1"/>
          <p:nvPr/>
        </p:nvSpPr>
        <p:spPr>
          <a:xfrm>
            <a:off x="1999834" y="2030315"/>
            <a:ext cx="124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Inférieur à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S_bas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ZoneTexte 28">
            <a:extLst>
              <a:ext uri="{FF2B5EF4-FFF2-40B4-BE49-F238E27FC236}">
                <a16:creationId xmlns:a16="http://schemas.microsoft.com/office/drawing/2014/main" id="{7745ADA0-66A2-2181-3F7F-09634236BAF0}"/>
              </a:ext>
            </a:extLst>
          </p:cNvPr>
          <p:cNvSpPr txBox="1"/>
          <p:nvPr/>
        </p:nvSpPr>
        <p:spPr>
          <a:xfrm>
            <a:off x="7144166" y="2112392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T1</a:t>
            </a:r>
          </a:p>
        </p:txBody>
      </p:sp>
      <p:sp>
        <p:nvSpPr>
          <p:cNvPr id="63" name="ZoneTexte 28">
            <a:extLst>
              <a:ext uri="{FF2B5EF4-FFF2-40B4-BE49-F238E27FC236}">
                <a16:creationId xmlns:a16="http://schemas.microsoft.com/office/drawing/2014/main" id="{1D38A5C6-69BE-0F12-EAF2-EC451C26326E}"/>
              </a:ext>
            </a:extLst>
          </p:cNvPr>
          <p:cNvSpPr txBox="1"/>
          <p:nvPr/>
        </p:nvSpPr>
        <p:spPr>
          <a:xfrm>
            <a:off x="6651471" y="3049757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  <p:sp>
        <p:nvSpPr>
          <p:cNvPr id="67" name="ZoneTexte 28">
            <a:extLst>
              <a:ext uri="{FF2B5EF4-FFF2-40B4-BE49-F238E27FC236}">
                <a16:creationId xmlns:a16="http://schemas.microsoft.com/office/drawing/2014/main" id="{616A4666-00C9-D218-E461-32DC52EC3B64}"/>
              </a:ext>
            </a:extLst>
          </p:cNvPr>
          <p:cNvSpPr txBox="1"/>
          <p:nvPr/>
        </p:nvSpPr>
        <p:spPr>
          <a:xfrm>
            <a:off x="6603843" y="4502072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T2</a:t>
            </a:r>
          </a:p>
        </p:txBody>
      </p:sp>
      <p:sp>
        <p:nvSpPr>
          <p:cNvPr id="68" name="ZoneTexte 28">
            <a:extLst>
              <a:ext uri="{FF2B5EF4-FFF2-40B4-BE49-F238E27FC236}">
                <a16:creationId xmlns:a16="http://schemas.microsoft.com/office/drawing/2014/main" id="{BDDF65DC-950A-00E5-165F-C55141E111A5}"/>
              </a:ext>
            </a:extLst>
          </p:cNvPr>
          <p:cNvSpPr txBox="1"/>
          <p:nvPr/>
        </p:nvSpPr>
        <p:spPr>
          <a:xfrm>
            <a:off x="1623169" y="5310958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P3</a:t>
            </a:r>
          </a:p>
        </p:txBody>
      </p:sp>
      <p:sp>
        <p:nvSpPr>
          <p:cNvPr id="69" name="ZoneTexte 28">
            <a:extLst>
              <a:ext uri="{FF2B5EF4-FFF2-40B4-BE49-F238E27FC236}">
                <a16:creationId xmlns:a16="http://schemas.microsoft.com/office/drawing/2014/main" id="{C393128C-6EBD-5607-7C8E-6AB9513912E3}"/>
              </a:ext>
            </a:extLst>
          </p:cNvPr>
          <p:cNvSpPr txBox="1"/>
          <p:nvPr/>
        </p:nvSpPr>
        <p:spPr>
          <a:xfrm>
            <a:off x="1457228" y="4370221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T3</a:t>
            </a:r>
          </a:p>
        </p:txBody>
      </p:sp>
      <p:sp>
        <p:nvSpPr>
          <p:cNvPr id="70" name="ZoneTexte 28">
            <a:extLst>
              <a:ext uri="{FF2B5EF4-FFF2-40B4-BE49-F238E27FC236}">
                <a16:creationId xmlns:a16="http://schemas.microsoft.com/office/drawing/2014/main" id="{E0B61B96-7335-3FFA-425D-1423EF316A3E}"/>
              </a:ext>
            </a:extLst>
          </p:cNvPr>
          <p:cNvSpPr txBox="1"/>
          <p:nvPr/>
        </p:nvSpPr>
        <p:spPr>
          <a:xfrm>
            <a:off x="2133158" y="3634303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P4</a:t>
            </a:r>
          </a:p>
        </p:txBody>
      </p:sp>
      <p:sp>
        <p:nvSpPr>
          <p:cNvPr id="71" name="ZoneTexte 28">
            <a:extLst>
              <a:ext uri="{FF2B5EF4-FFF2-40B4-BE49-F238E27FC236}">
                <a16:creationId xmlns:a16="http://schemas.microsoft.com/office/drawing/2014/main" id="{1E6EFDE4-B4DE-F65E-9D28-F9CA78C1258F}"/>
              </a:ext>
            </a:extLst>
          </p:cNvPr>
          <p:cNvSpPr txBox="1"/>
          <p:nvPr/>
        </p:nvSpPr>
        <p:spPr>
          <a:xfrm>
            <a:off x="1381146" y="3088947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T4</a:t>
            </a:r>
          </a:p>
        </p:txBody>
      </p:sp>
      <p:sp>
        <p:nvSpPr>
          <p:cNvPr id="72" name="ZoneTexte 28">
            <a:extLst>
              <a:ext uri="{FF2B5EF4-FFF2-40B4-BE49-F238E27FC236}">
                <a16:creationId xmlns:a16="http://schemas.microsoft.com/office/drawing/2014/main" id="{723D95A2-3157-BB1A-06CA-1BDCCE6E8AD3}"/>
              </a:ext>
            </a:extLst>
          </p:cNvPr>
          <p:cNvSpPr txBox="1"/>
          <p:nvPr/>
        </p:nvSpPr>
        <p:spPr>
          <a:xfrm>
            <a:off x="1650005" y="2576500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P5</a:t>
            </a:r>
          </a:p>
        </p:txBody>
      </p:sp>
      <p:sp>
        <p:nvSpPr>
          <p:cNvPr id="73" name="ZoneTexte 28">
            <a:extLst>
              <a:ext uri="{FF2B5EF4-FFF2-40B4-BE49-F238E27FC236}">
                <a16:creationId xmlns:a16="http://schemas.microsoft.com/office/drawing/2014/main" id="{7F4AF4C3-63B7-4F75-9298-317CB19F93C3}"/>
              </a:ext>
            </a:extLst>
          </p:cNvPr>
          <p:cNvSpPr txBox="1"/>
          <p:nvPr/>
        </p:nvSpPr>
        <p:spPr>
          <a:xfrm>
            <a:off x="1560998" y="2016098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280120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45681-D471-1C02-3A6D-F9EB1D3F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C593304D-023A-14DE-34A0-C3642721E137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EA25D64-E3F2-68EF-9DF7-9D462F333513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9AB7CC4-889E-065B-DD46-738367FE7490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E7BCB5D4-0FCD-8D8C-814F-8393E4F89335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46340E2-0D61-318A-85C0-A24A0ADC90AB}"/>
                </a:ext>
              </a:extLst>
            </p:cNvPr>
            <p:cNvSpPr txBox="1"/>
            <p:nvPr/>
          </p:nvSpPr>
          <p:spPr>
            <a:xfrm>
              <a:off x="197584" y="186920"/>
              <a:ext cx="2286016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83CC54F-BBA7-C318-8709-3CC1305D9182}"/>
                </a:ext>
              </a:extLst>
            </p:cNvPr>
            <p:cNvSpPr txBox="1"/>
            <p:nvPr/>
          </p:nvSpPr>
          <p:spPr>
            <a:xfrm>
              <a:off x="6651633" y="185084"/>
              <a:ext cx="2286016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FBAD12F-4FAC-6079-5333-5F094EB94180}"/>
                </a:ext>
              </a:extLst>
            </p:cNvPr>
            <p:cNvSpPr txBox="1"/>
            <p:nvPr/>
          </p:nvSpPr>
          <p:spPr>
            <a:xfrm>
              <a:off x="198304" y="6409623"/>
              <a:ext cx="8712000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1E3EF18-E445-7D3E-523A-AC083F4CC52F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Modélisation</a:t>
              </a:r>
            </a:p>
          </p:txBody>
        </p:sp>
      </p:grpSp>
      <p:sp>
        <p:nvSpPr>
          <p:cNvPr id="45" name="Ellipse 44">
            <a:extLst>
              <a:ext uri="{FF2B5EF4-FFF2-40B4-BE49-F238E27FC236}">
                <a16:creationId xmlns:a16="http://schemas.microsoft.com/office/drawing/2014/main" id="{4C8596C5-7742-BF52-E52C-018BAA84BAAE}"/>
              </a:ext>
            </a:extLst>
          </p:cNvPr>
          <p:cNvSpPr/>
          <p:nvPr/>
        </p:nvSpPr>
        <p:spPr>
          <a:xfrm>
            <a:off x="3283596" y="255255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25849-9866-73D3-A3EF-2D92F4E24330}"/>
              </a:ext>
            </a:extLst>
          </p:cNvPr>
          <p:cNvSpPr/>
          <p:nvPr/>
        </p:nvSpPr>
        <p:spPr>
          <a:xfrm>
            <a:off x="3421738" y="2691119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C199DB-EE8A-1607-B616-857AE191D574}"/>
              </a:ext>
            </a:extLst>
          </p:cNvPr>
          <p:cNvSpPr/>
          <p:nvPr/>
        </p:nvSpPr>
        <p:spPr>
          <a:xfrm>
            <a:off x="3258563" y="2112392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0B86FA-015B-BDAC-EBE8-A120908087BE}"/>
              </a:ext>
            </a:extLst>
          </p:cNvPr>
          <p:cNvSpPr txBox="1"/>
          <p:nvPr/>
        </p:nvSpPr>
        <p:spPr>
          <a:xfrm>
            <a:off x="1799041" y="3111311"/>
            <a:ext cx="143897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Revenir sous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167F79E-061C-6F61-0EB1-42A72BD1CDC1}"/>
              </a:ext>
            </a:extLst>
          </p:cNvPr>
          <p:cNvSpPr txBox="1"/>
          <p:nvPr/>
        </p:nvSpPr>
        <p:spPr>
          <a:xfrm>
            <a:off x="1894910" y="4394350"/>
            <a:ext cx="134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Démarrer vidange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DADD87-F0B9-207F-453E-55A9679382D8}"/>
              </a:ext>
            </a:extLst>
          </p:cNvPr>
          <p:cNvSpPr/>
          <p:nvPr/>
        </p:nvSpPr>
        <p:spPr>
          <a:xfrm>
            <a:off x="5041395" y="2319959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30356D36-FF1A-FFB6-0294-82B585956C42}"/>
              </a:ext>
            </a:extLst>
          </p:cNvPr>
          <p:cNvSpPr/>
          <p:nvPr/>
        </p:nvSpPr>
        <p:spPr>
          <a:xfrm flipH="1">
            <a:off x="3631878" y="1630640"/>
            <a:ext cx="1650088" cy="689313"/>
          </a:xfrm>
          <a:custGeom>
            <a:avLst/>
            <a:gdLst>
              <a:gd name="connsiteX0" fmla="*/ 157909 w 157909"/>
              <a:gd name="connsiteY0" fmla="*/ 0 h 462708"/>
              <a:gd name="connsiteX1" fmla="*/ 25706 w 157909"/>
              <a:gd name="connsiteY1" fmla="*/ 209320 h 462708"/>
              <a:gd name="connsiteX2" fmla="*/ 3673 w 157909"/>
              <a:gd name="connsiteY2" fmla="*/ 462708 h 462708"/>
              <a:gd name="connsiteX3" fmla="*/ 3673 w 157909"/>
              <a:gd name="connsiteY3" fmla="*/ 462708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09" h="462708">
                <a:moveTo>
                  <a:pt x="157909" y="0"/>
                </a:moveTo>
                <a:cubicBezTo>
                  <a:pt x="104660" y="66101"/>
                  <a:pt x="51412" y="132202"/>
                  <a:pt x="25706" y="209320"/>
                </a:cubicBezTo>
                <a:cubicBezTo>
                  <a:pt x="0" y="286438"/>
                  <a:pt x="3673" y="462708"/>
                  <a:pt x="3673" y="462708"/>
                </a:cubicBezTo>
                <a:lnTo>
                  <a:pt x="3673" y="462708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>
            <a:extLst>
              <a:ext uri="{FF2B5EF4-FFF2-40B4-BE49-F238E27FC236}">
                <a16:creationId xmlns:a16="http://schemas.microsoft.com/office/drawing/2014/main" id="{CA8556C1-BFBB-9795-A088-4CD08A12A94C}"/>
              </a:ext>
            </a:extLst>
          </p:cNvPr>
          <p:cNvSpPr/>
          <p:nvPr/>
        </p:nvSpPr>
        <p:spPr>
          <a:xfrm flipH="1">
            <a:off x="4986254" y="3466644"/>
            <a:ext cx="528887" cy="1170127"/>
          </a:xfrm>
          <a:custGeom>
            <a:avLst/>
            <a:gdLst>
              <a:gd name="connsiteX0" fmla="*/ 0 w 165253"/>
              <a:gd name="connsiteY0" fmla="*/ 0 h 462709"/>
              <a:gd name="connsiteX1" fmla="*/ 33050 w 165253"/>
              <a:gd name="connsiteY1" fmla="*/ 242371 h 462709"/>
              <a:gd name="connsiteX2" fmla="*/ 165253 w 165253"/>
              <a:gd name="connsiteY2" fmla="*/ 462709 h 462709"/>
              <a:gd name="connsiteX3" fmla="*/ 165253 w 165253"/>
              <a:gd name="connsiteY3" fmla="*/ 462709 h 4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3" h="462709">
                <a:moveTo>
                  <a:pt x="0" y="0"/>
                </a:moveTo>
                <a:cubicBezTo>
                  <a:pt x="2754" y="82626"/>
                  <a:pt x="5508" y="165253"/>
                  <a:pt x="33050" y="242371"/>
                </a:cubicBezTo>
                <a:cubicBezTo>
                  <a:pt x="60592" y="319489"/>
                  <a:pt x="165253" y="462709"/>
                  <a:pt x="165253" y="462709"/>
                </a:cubicBezTo>
                <a:lnTo>
                  <a:pt x="165253" y="46270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8D62F8E-3891-666E-EB97-AD92E5CA04A9}"/>
              </a:ext>
            </a:extLst>
          </p:cNvPr>
          <p:cNvSpPr txBox="1"/>
          <p:nvPr/>
        </p:nvSpPr>
        <p:spPr>
          <a:xfrm>
            <a:off x="5669439" y="3083466"/>
            <a:ext cx="122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Remplissage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44">
            <a:extLst>
              <a:ext uri="{FF2B5EF4-FFF2-40B4-BE49-F238E27FC236}">
                <a16:creationId xmlns:a16="http://schemas.microsoft.com/office/drawing/2014/main" id="{A91CBDBF-14CB-E910-2E09-13B44B5E70FC}"/>
              </a:ext>
            </a:extLst>
          </p:cNvPr>
          <p:cNvSpPr/>
          <p:nvPr/>
        </p:nvSpPr>
        <p:spPr>
          <a:xfrm>
            <a:off x="5281967" y="3095055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44">
            <a:extLst>
              <a:ext uri="{FF2B5EF4-FFF2-40B4-BE49-F238E27FC236}">
                <a16:creationId xmlns:a16="http://schemas.microsoft.com/office/drawing/2014/main" id="{C3AF345E-2E17-628F-154C-6C12B5FAB5EF}"/>
              </a:ext>
            </a:extLst>
          </p:cNvPr>
          <p:cNvSpPr/>
          <p:nvPr/>
        </p:nvSpPr>
        <p:spPr>
          <a:xfrm>
            <a:off x="3283596" y="144012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44">
            <a:extLst>
              <a:ext uri="{FF2B5EF4-FFF2-40B4-BE49-F238E27FC236}">
                <a16:creationId xmlns:a16="http://schemas.microsoft.com/office/drawing/2014/main" id="{1FC108D9-2E81-4588-66CA-A1D0599333F7}"/>
              </a:ext>
            </a:extLst>
          </p:cNvPr>
          <p:cNvSpPr/>
          <p:nvPr/>
        </p:nvSpPr>
        <p:spPr>
          <a:xfrm>
            <a:off x="3283596" y="3634303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44FA0A-47EF-4D59-A8CF-4BEB6F5D24CB}"/>
              </a:ext>
            </a:extLst>
          </p:cNvPr>
          <p:cNvSpPr/>
          <p:nvPr/>
        </p:nvSpPr>
        <p:spPr>
          <a:xfrm>
            <a:off x="3258563" y="3225783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D2D8F7-D4DE-DC94-3212-6A205409CA42}"/>
              </a:ext>
            </a:extLst>
          </p:cNvPr>
          <p:cNvSpPr/>
          <p:nvPr/>
        </p:nvSpPr>
        <p:spPr>
          <a:xfrm>
            <a:off x="3241738" y="4489366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28">
            <a:extLst>
              <a:ext uri="{FF2B5EF4-FFF2-40B4-BE49-F238E27FC236}">
                <a16:creationId xmlns:a16="http://schemas.microsoft.com/office/drawing/2014/main" id="{6FCB3EDC-858D-467C-3FA9-F65E1DDD72EC}"/>
              </a:ext>
            </a:extLst>
          </p:cNvPr>
          <p:cNvSpPr txBox="1"/>
          <p:nvPr/>
        </p:nvSpPr>
        <p:spPr>
          <a:xfrm>
            <a:off x="5330622" y="4525366"/>
            <a:ext cx="160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Atteindre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ZoneTexte 28">
            <a:extLst>
              <a:ext uri="{FF2B5EF4-FFF2-40B4-BE49-F238E27FC236}">
                <a16:creationId xmlns:a16="http://schemas.microsoft.com/office/drawing/2014/main" id="{D17CD3C9-79FE-CEF4-2BFC-2120F5EB19BB}"/>
              </a:ext>
            </a:extLst>
          </p:cNvPr>
          <p:cNvSpPr txBox="1"/>
          <p:nvPr/>
        </p:nvSpPr>
        <p:spPr>
          <a:xfrm>
            <a:off x="1645226" y="1440120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64" name="ZoneTexte 33">
            <a:extLst>
              <a:ext uri="{FF2B5EF4-FFF2-40B4-BE49-F238E27FC236}">
                <a16:creationId xmlns:a16="http://schemas.microsoft.com/office/drawing/2014/main" id="{E1CBD8E3-488E-C765-4787-97A05597CE03}"/>
              </a:ext>
            </a:extLst>
          </p:cNvPr>
          <p:cNvSpPr txBox="1"/>
          <p:nvPr/>
        </p:nvSpPr>
        <p:spPr>
          <a:xfrm>
            <a:off x="5607564" y="2176214"/>
            <a:ext cx="2088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Démarrer remplissage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ZoneTexte 33">
            <a:extLst>
              <a:ext uri="{FF2B5EF4-FFF2-40B4-BE49-F238E27FC236}">
                <a16:creationId xmlns:a16="http://schemas.microsoft.com/office/drawing/2014/main" id="{455C015F-0E4A-9998-E653-46CA9E9A8A56}"/>
              </a:ext>
            </a:extLst>
          </p:cNvPr>
          <p:cNvSpPr txBox="1"/>
          <p:nvPr/>
        </p:nvSpPr>
        <p:spPr>
          <a:xfrm>
            <a:off x="2553574" y="3669425"/>
            <a:ext cx="73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Vidange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ZoneTexte 43">
            <a:extLst>
              <a:ext uri="{FF2B5EF4-FFF2-40B4-BE49-F238E27FC236}">
                <a16:creationId xmlns:a16="http://schemas.microsoft.com/office/drawing/2014/main" id="{11D4F33D-C25B-84D4-CD21-60EDE0F07EA2}"/>
              </a:ext>
            </a:extLst>
          </p:cNvPr>
          <p:cNvSpPr txBox="1"/>
          <p:nvPr/>
        </p:nvSpPr>
        <p:spPr>
          <a:xfrm>
            <a:off x="2037192" y="1489919"/>
            <a:ext cx="120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&lt;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S_bas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llipse 44">
            <a:extLst>
              <a:ext uri="{FF2B5EF4-FFF2-40B4-BE49-F238E27FC236}">
                <a16:creationId xmlns:a16="http://schemas.microsoft.com/office/drawing/2014/main" id="{E098ADAC-5AEE-2AC0-7FB9-F4F0D157AC9D}"/>
              </a:ext>
            </a:extLst>
          </p:cNvPr>
          <p:cNvSpPr/>
          <p:nvPr/>
        </p:nvSpPr>
        <p:spPr>
          <a:xfrm>
            <a:off x="3283596" y="5320949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F9653-2E9B-B9BE-CBAC-72D259621244}"/>
              </a:ext>
            </a:extLst>
          </p:cNvPr>
          <p:cNvSpPr/>
          <p:nvPr/>
        </p:nvSpPr>
        <p:spPr>
          <a:xfrm>
            <a:off x="4776081" y="4636775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41">
            <a:extLst>
              <a:ext uri="{FF2B5EF4-FFF2-40B4-BE49-F238E27FC236}">
                <a16:creationId xmlns:a16="http://schemas.microsoft.com/office/drawing/2014/main" id="{654045AE-6B85-CFD2-38E5-2346272F40E9}"/>
              </a:ext>
            </a:extLst>
          </p:cNvPr>
          <p:cNvSpPr/>
          <p:nvPr/>
        </p:nvSpPr>
        <p:spPr>
          <a:xfrm flipH="1">
            <a:off x="3643595" y="4722635"/>
            <a:ext cx="1342657" cy="820756"/>
          </a:xfrm>
          <a:custGeom>
            <a:avLst/>
            <a:gdLst>
              <a:gd name="connsiteX0" fmla="*/ 0 w 165253"/>
              <a:gd name="connsiteY0" fmla="*/ 0 h 462709"/>
              <a:gd name="connsiteX1" fmla="*/ 33050 w 165253"/>
              <a:gd name="connsiteY1" fmla="*/ 242371 h 462709"/>
              <a:gd name="connsiteX2" fmla="*/ 165253 w 165253"/>
              <a:gd name="connsiteY2" fmla="*/ 462709 h 462709"/>
              <a:gd name="connsiteX3" fmla="*/ 165253 w 165253"/>
              <a:gd name="connsiteY3" fmla="*/ 462709 h 4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3" h="462709">
                <a:moveTo>
                  <a:pt x="0" y="0"/>
                </a:moveTo>
                <a:cubicBezTo>
                  <a:pt x="2754" y="82626"/>
                  <a:pt x="5508" y="165253"/>
                  <a:pt x="33050" y="242371"/>
                </a:cubicBezTo>
                <a:cubicBezTo>
                  <a:pt x="60592" y="319489"/>
                  <a:pt x="165253" y="462709"/>
                  <a:pt x="165253" y="462709"/>
                </a:cubicBezTo>
                <a:lnTo>
                  <a:pt x="165253" y="46270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39">
            <a:extLst>
              <a:ext uri="{FF2B5EF4-FFF2-40B4-BE49-F238E27FC236}">
                <a16:creationId xmlns:a16="http://schemas.microsoft.com/office/drawing/2014/main" id="{1A16CA0C-B89A-177A-80B5-14F801B99C4F}"/>
              </a:ext>
            </a:extLst>
          </p:cNvPr>
          <p:cNvSpPr/>
          <p:nvPr/>
        </p:nvSpPr>
        <p:spPr>
          <a:xfrm flipH="1">
            <a:off x="5208081" y="2394153"/>
            <a:ext cx="265314" cy="700898"/>
          </a:xfrm>
          <a:custGeom>
            <a:avLst/>
            <a:gdLst>
              <a:gd name="connsiteX0" fmla="*/ 157909 w 157909"/>
              <a:gd name="connsiteY0" fmla="*/ 0 h 462708"/>
              <a:gd name="connsiteX1" fmla="*/ 25706 w 157909"/>
              <a:gd name="connsiteY1" fmla="*/ 209320 h 462708"/>
              <a:gd name="connsiteX2" fmla="*/ 3673 w 157909"/>
              <a:gd name="connsiteY2" fmla="*/ 462708 h 462708"/>
              <a:gd name="connsiteX3" fmla="*/ 3673 w 157909"/>
              <a:gd name="connsiteY3" fmla="*/ 462708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09" h="462708">
                <a:moveTo>
                  <a:pt x="157909" y="0"/>
                </a:moveTo>
                <a:cubicBezTo>
                  <a:pt x="104660" y="66101"/>
                  <a:pt x="51412" y="132202"/>
                  <a:pt x="25706" y="209320"/>
                </a:cubicBezTo>
                <a:cubicBezTo>
                  <a:pt x="0" y="286438"/>
                  <a:pt x="3673" y="462708"/>
                  <a:pt x="3673" y="462708"/>
                </a:cubicBezTo>
                <a:lnTo>
                  <a:pt x="3673" y="462708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F1D22C-B196-2864-9B8A-9C2CC3645C57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H="1" flipV="1">
            <a:off x="3457738" y="4561366"/>
            <a:ext cx="5858" cy="75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4E20FF-A880-E1EC-1F35-7F8175803A5C}"/>
              </a:ext>
            </a:extLst>
          </p:cNvPr>
          <p:cNvCxnSpPr>
            <a:cxnSpLocks/>
            <a:stCxn id="18" idx="0"/>
            <a:endCxn id="15" idx="4"/>
          </p:cNvCxnSpPr>
          <p:nvPr/>
        </p:nvCxnSpPr>
        <p:spPr>
          <a:xfrm flipV="1">
            <a:off x="3457738" y="3994303"/>
            <a:ext cx="5858" cy="495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1FB21E-76B9-C1BB-F529-C07317433722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3463596" y="3297783"/>
            <a:ext cx="10967" cy="336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044674-039A-40FD-9A20-27DCD72C96B2}"/>
              </a:ext>
            </a:extLst>
          </p:cNvPr>
          <p:cNvCxnSpPr>
            <a:cxnSpLocks/>
            <a:stCxn id="17" idx="0"/>
            <a:endCxn id="45" idx="4"/>
          </p:cNvCxnSpPr>
          <p:nvPr/>
        </p:nvCxnSpPr>
        <p:spPr>
          <a:xfrm flipH="1" flipV="1">
            <a:off x="3463596" y="2912554"/>
            <a:ext cx="10967" cy="313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E4D1B4-CBBE-99F0-45F8-C3515B047A4D}"/>
              </a:ext>
            </a:extLst>
          </p:cNvPr>
          <p:cNvCxnSpPr>
            <a:stCxn id="45" idx="0"/>
            <a:endCxn id="27" idx="2"/>
          </p:cNvCxnSpPr>
          <p:nvPr/>
        </p:nvCxnSpPr>
        <p:spPr>
          <a:xfrm flipV="1">
            <a:off x="3463596" y="2184392"/>
            <a:ext cx="10967" cy="36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0B3085-C3DE-D367-CF7F-88FF782E7A22}"/>
              </a:ext>
            </a:extLst>
          </p:cNvPr>
          <p:cNvCxnSpPr>
            <a:stCxn id="27" idx="0"/>
            <a:endCxn id="14" idx="4"/>
          </p:cNvCxnSpPr>
          <p:nvPr/>
        </p:nvCxnSpPr>
        <p:spPr>
          <a:xfrm flipH="1" flipV="1">
            <a:off x="3463596" y="1800120"/>
            <a:ext cx="10967" cy="312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28">
            <a:extLst>
              <a:ext uri="{FF2B5EF4-FFF2-40B4-BE49-F238E27FC236}">
                <a16:creationId xmlns:a16="http://schemas.microsoft.com/office/drawing/2014/main" id="{D3080808-1AB4-2F49-1FDB-AC63AFA1DA0A}"/>
              </a:ext>
            </a:extLst>
          </p:cNvPr>
          <p:cNvSpPr txBox="1"/>
          <p:nvPr/>
        </p:nvSpPr>
        <p:spPr>
          <a:xfrm>
            <a:off x="2004172" y="5343617"/>
            <a:ext cx="160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&gt;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ZoneTexte 27">
            <a:extLst>
              <a:ext uri="{FF2B5EF4-FFF2-40B4-BE49-F238E27FC236}">
                <a16:creationId xmlns:a16="http://schemas.microsoft.com/office/drawing/2014/main" id="{E191A67D-B5F5-E6D1-85B6-38DC21737500}"/>
              </a:ext>
            </a:extLst>
          </p:cNvPr>
          <p:cNvSpPr txBox="1"/>
          <p:nvPr/>
        </p:nvSpPr>
        <p:spPr>
          <a:xfrm>
            <a:off x="2299441" y="2607927"/>
            <a:ext cx="992410" cy="276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Ok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ZoneTexte 27">
            <a:extLst>
              <a:ext uri="{FF2B5EF4-FFF2-40B4-BE49-F238E27FC236}">
                <a16:creationId xmlns:a16="http://schemas.microsoft.com/office/drawing/2014/main" id="{11F05CF8-2D85-180A-2059-6C0853212E1B}"/>
              </a:ext>
            </a:extLst>
          </p:cNvPr>
          <p:cNvSpPr txBox="1"/>
          <p:nvPr/>
        </p:nvSpPr>
        <p:spPr>
          <a:xfrm>
            <a:off x="1999834" y="2030315"/>
            <a:ext cx="124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Inférieur à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S_bas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ZoneTexte 28">
            <a:extLst>
              <a:ext uri="{FF2B5EF4-FFF2-40B4-BE49-F238E27FC236}">
                <a16:creationId xmlns:a16="http://schemas.microsoft.com/office/drawing/2014/main" id="{A4C1EBE3-73BD-90D3-059D-BD171E9C50BB}"/>
              </a:ext>
            </a:extLst>
          </p:cNvPr>
          <p:cNvSpPr txBox="1"/>
          <p:nvPr/>
        </p:nvSpPr>
        <p:spPr>
          <a:xfrm>
            <a:off x="7144166" y="2112392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T1</a:t>
            </a:r>
          </a:p>
        </p:txBody>
      </p:sp>
      <p:sp>
        <p:nvSpPr>
          <p:cNvPr id="63" name="ZoneTexte 28">
            <a:extLst>
              <a:ext uri="{FF2B5EF4-FFF2-40B4-BE49-F238E27FC236}">
                <a16:creationId xmlns:a16="http://schemas.microsoft.com/office/drawing/2014/main" id="{9E2F1FB8-702B-115C-0EC8-151DB0516B54}"/>
              </a:ext>
            </a:extLst>
          </p:cNvPr>
          <p:cNvSpPr txBox="1"/>
          <p:nvPr/>
        </p:nvSpPr>
        <p:spPr>
          <a:xfrm>
            <a:off x="6651471" y="3049757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  <p:sp>
        <p:nvSpPr>
          <p:cNvPr id="67" name="ZoneTexte 28">
            <a:extLst>
              <a:ext uri="{FF2B5EF4-FFF2-40B4-BE49-F238E27FC236}">
                <a16:creationId xmlns:a16="http://schemas.microsoft.com/office/drawing/2014/main" id="{FA5EB462-E503-2826-0183-817292BBC83A}"/>
              </a:ext>
            </a:extLst>
          </p:cNvPr>
          <p:cNvSpPr txBox="1"/>
          <p:nvPr/>
        </p:nvSpPr>
        <p:spPr>
          <a:xfrm>
            <a:off x="6603843" y="4502072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T2</a:t>
            </a:r>
          </a:p>
        </p:txBody>
      </p:sp>
      <p:sp>
        <p:nvSpPr>
          <p:cNvPr id="68" name="ZoneTexte 28">
            <a:extLst>
              <a:ext uri="{FF2B5EF4-FFF2-40B4-BE49-F238E27FC236}">
                <a16:creationId xmlns:a16="http://schemas.microsoft.com/office/drawing/2014/main" id="{744F4A98-6611-52E8-B264-1A85D1629A7E}"/>
              </a:ext>
            </a:extLst>
          </p:cNvPr>
          <p:cNvSpPr txBox="1"/>
          <p:nvPr/>
        </p:nvSpPr>
        <p:spPr>
          <a:xfrm>
            <a:off x="1623169" y="5310958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P3</a:t>
            </a:r>
          </a:p>
        </p:txBody>
      </p:sp>
      <p:sp>
        <p:nvSpPr>
          <p:cNvPr id="69" name="ZoneTexte 28">
            <a:extLst>
              <a:ext uri="{FF2B5EF4-FFF2-40B4-BE49-F238E27FC236}">
                <a16:creationId xmlns:a16="http://schemas.microsoft.com/office/drawing/2014/main" id="{B43F11F0-85BB-1690-3BF1-0E741B3EAEFE}"/>
              </a:ext>
            </a:extLst>
          </p:cNvPr>
          <p:cNvSpPr txBox="1"/>
          <p:nvPr/>
        </p:nvSpPr>
        <p:spPr>
          <a:xfrm>
            <a:off x="1457228" y="4370221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T3</a:t>
            </a:r>
          </a:p>
        </p:txBody>
      </p:sp>
      <p:sp>
        <p:nvSpPr>
          <p:cNvPr id="70" name="ZoneTexte 28">
            <a:extLst>
              <a:ext uri="{FF2B5EF4-FFF2-40B4-BE49-F238E27FC236}">
                <a16:creationId xmlns:a16="http://schemas.microsoft.com/office/drawing/2014/main" id="{8C8B6A96-09AF-F306-2931-A5FA952440B6}"/>
              </a:ext>
            </a:extLst>
          </p:cNvPr>
          <p:cNvSpPr txBox="1"/>
          <p:nvPr/>
        </p:nvSpPr>
        <p:spPr>
          <a:xfrm>
            <a:off x="2133158" y="3634303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P4</a:t>
            </a:r>
          </a:p>
        </p:txBody>
      </p:sp>
      <p:sp>
        <p:nvSpPr>
          <p:cNvPr id="71" name="ZoneTexte 28">
            <a:extLst>
              <a:ext uri="{FF2B5EF4-FFF2-40B4-BE49-F238E27FC236}">
                <a16:creationId xmlns:a16="http://schemas.microsoft.com/office/drawing/2014/main" id="{FEAAC469-713C-E41C-502F-EC2C6911F338}"/>
              </a:ext>
            </a:extLst>
          </p:cNvPr>
          <p:cNvSpPr txBox="1"/>
          <p:nvPr/>
        </p:nvSpPr>
        <p:spPr>
          <a:xfrm>
            <a:off x="1381146" y="3088947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T4</a:t>
            </a:r>
          </a:p>
        </p:txBody>
      </p:sp>
      <p:sp>
        <p:nvSpPr>
          <p:cNvPr id="72" name="ZoneTexte 28">
            <a:extLst>
              <a:ext uri="{FF2B5EF4-FFF2-40B4-BE49-F238E27FC236}">
                <a16:creationId xmlns:a16="http://schemas.microsoft.com/office/drawing/2014/main" id="{B9D82EFB-637A-E99F-73BC-13A42644207C}"/>
              </a:ext>
            </a:extLst>
          </p:cNvPr>
          <p:cNvSpPr txBox="1"/>
          <p:nvPr/>
        </p:nvSpPr>
        <p:spPr>
          <a:xfrm>
            <a:off x="1650005" y="2576500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P5</a:t>
            </a:r>
          </a:p>
        </p:txBody>
      </p:sp>
      <p:sp>
        <p:nvSpPr>
          <p:cNvPr id="73" name="ZoneTexte 28">
            <a:extLst>
              <a:ext uri="{FF2B5EF4-FFF2-40B4-BE49-F238E27FC236}">
                <a16:creationId xmlns:a16="http://schemas.microsoft.com/office/drawing/2014/main" id="{B3E92B86-31D0-57FB-01EB-FE1C61054C93}"/>
              </a:ext>
            </a:extLst>
          </p:cNvPr>
          <p:cNvSpPr txBox="1"/>
          <p:nvPr/>
        </p:nvSpPr>
        <p:spPr>
          <a:xfrm>
            <a:off x="1560998" y="2016098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322011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574CB-A6E7-E74B-313C-482E2DE63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>
            <a:extLst>
              <a:ext uri="{FF2B5EF4-FFF2-40B4-BE49-F238E27FC236}">
                <a16:creationId xmlns:a16="http://schemas.microsoft.com/office/drawing/2014/main" id="{CF5D3895-5F25-84E1-56B9-758E1C00D5B3}"/>
              </a:ext>
            </a:extLst>
          </p:cNvPr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67A61A-1B40-E6F1-F570-13ABED069B95}"/>
                </a:ext>
              </a:extLst>
            </p:cNvPr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F3C2BFE-D0C8-3DCF-8388-A2514A6E7BDB}"/>
                </a:ext>
              </a:extLst>
            </p:cNvPr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59275B8-6CFB-C5A4-0CBC-BB52103FA0F2}"/>
                </a:ext>
              </a:extLst>
            </p:cNvPr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55B6461-9AF8-DDF4-7826-616E82C3BBF5}"/>
                </a:ext>
              </a:extLst>
            </p:cNvPr>
            <p:cNvSpPr txBox="1"/>
            <p:nvPr/>
          </p:nvSpPr>
          <p:spPr>
            <a:xfrm>
              <a:off x="197584" y="186920"/>
              <a:ext cx="2286016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29FBC22-A9F4-BF8F-8B8A-86A0BC0240BB}"/>
                </a:ext>
              </a:extLst>
            </p:cNvPr>
            <p:cNvSpPr txBox="1"/>
            <p:nvPr/>
          </p:nvSpPr>
          <p:spPr>
            <a:xfrm>
              <a:off x="6651633" y="185084"/>
              <a:ext cx="2286016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C3F86F7-F109-C1FD-2EBF-7F604CCA1658}"/>
                </a:ext>
              </a:extLst>
            </p:cNvPr>
            <p:cNvSpPr txBox="1"/>
            <p:nvPr/>
          </p:nvSpPr>
          <p:spPr>
            <a:xfrm>
              <a:off x="198304" y="6409623"/>
              <a:ext cx="8712000" cy="28800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0EF728D-1B46-D1A7-5CE7-76BFEF379A43}"/>
                </a:ext>
              </a:extLst>
            </p:cNvPr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Modélisation</a:t>
              </a:r>
            </a:p>
          </p:txBody>
        </p:sp>
      </p:grpSp>
      <p:sp>
        <p:nvSpPr>
          <p:cNvPr id="45" name="Ellipse 44">
            <a:extLst>
              <a:ext uri="{FF2B5EF4-FFF2-40B4-BE49-F238E27FC236}">
                <a16:creationId xmlns:a16="http://schemas.microsoft.com/office/drawing/2014/main" id="{B7DB9498-8B1F-416F-D1AF-CACFCC7F2284}"/>
              </a:ext>
            </a:extLst>
          </p:cNvPr>
          <p:cNvSpPr/>
          <p:nvPr/>
        </p:nvSpPr>
        <p:spPr>
          <a:xfrm>
            <a:off x="3283596" y="2552554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4C24817-CBAB-AEE5-FA9E-ACC686FE1F44}"/>
              </a:ext>
            </a:extLst>
          </p:cNvPr>
          <p:cNvSpPr/>
          <p:nvPr/>
        </p:nvSpPr>
        <p:spPr>
          <a:xfrm>
            <a:off x="3421738" y="1616637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573419-D808-EEBC-8646-9BCBF928B5A6}"/>
              </a:ext>
            </a:extLst>
          </p:cNvPr>
          <p:cNvSpPr/>
          <p:nvPr/>
        </p:nvSpPr>
        <p:spPr>
          <a:xfrm>
            <a:off x="3258563" y="2112392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794F773-CE76-12E3-8900-6BA2DD0E33F9}"/>
              </a:ext>
            </a:extLst>
          </p:cNvPr>
          <p:cNvSpPr txBox="1"/>
          <p:nvPr/>
        </p:nvSpPr>
        <p:spPr>
          <a:xfrm>
            <a:off x="1799041" y="3111311"/>
            <a:ext cx="143897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Revenir sous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3BD133E-DC5A-3A7E-C2EC-9DD66EDAD2BE}"/>
              </a:ext>
            </a:extLst>
          </p:cNvPr>
          <p:cNvSpPr txBox="1"/>
          <p:nvPr/>
        </p:nvSpPr>
        <p:spPr>
          <a:xfrm>
            <a:off x="1894910" y="4394350"/>
            <a:ext cx="1343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Démarrer vidange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951033-6F78-13D2-CF19-2BABAF9DE8E1}"/>
              </a:ext>
            </a:extLst>
          </p:cNvPr>
          <p:cNvSpPr/>
          <p:nvPr/>
        </p:nvSpPr>
        <p:spPr>
          <a:xfrm>
            <a:off x="5041395" y="2319959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6898CFAD-DF15-21D4-8992-FC66AE8DB8AB}"/>
              </a:ext>
            </a:extLst>
          </p:cNvPr>
          <p:cNvSpPr/>
          <p:nvPr/>
        </p:nvSpPr>
        <p:spPr>
          <a:xfrm flipH="1">
            <a:off x="3631878" y="1630640"/>
            <a:ext cx="1650088" cy="689313"/>
          </a:xfrm>
          <a:custGeom>
            <a:avLst/>
            <a:gdLst>
              <a:gd name="connsiteX0" fmla="*/ 157909 w 157909"/>
              <a:gd name="connsiteY0" fmla="*/ 0 h 462708"/>
              <a:gd name="connsiteX1" fmla="*/ 25706 w 157909"/>
              <a:gd name="connsiteY1" fmla="*/ 209320 h 462708"/>
              <a:gd name="connsiteX2" fmla="*/ 3673 w 157909"/>
              <a:gd name="connsiteY2" fmla="*/ 462708 h 462708"/>
              <a:gd name="connsiteX3" fmla="*/ 3673 w 157909"/>
              <a:gd name="connsiteY3" fmla="*/ 462708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09" h="462708">
                <a:moveTo>
                  <a:pt x="157909" y="0"/>
                </a:moveTo>
                <a:cubicBezTo>
                  <a:pt x="104660" y="66101"/>
                  <a:pt x="51412" y="132202"/>
                  <a:pt x="25706" y="209320"/>
                </a:cubicBezTo>
                <a:cubicBezTo>
                  <a:pt x="0" y="286438"/>
                  <a:pt x="3673" y="462708"/>
                  <a:pt x="3673" y="462708"/>
                </a:cubicBezTo>
                <a:lnTo>
                  <a:pt x="3673" y="462708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>
            <a:extLst>
              <a:ext uri="{FF2B5EF4-FFF2-40B4-BE49-F238E27FC236}">
                <a16:creationId xmlns:a16="http://schemas.microsoft.com/office/drawing/2014/main" id="{4AA7DE4D-E1E8-FAE8-0B5A-50FA48007CBA}"/>
              </a:ext>
            </a:extLst>
          </p:cNvPr>
          <p:cNvSpPr/>
          <p:nvPr/>
        </p:nvSpPr>
        <p:spPr>
          <a:xfrm flipH="1">
            <a:off x="4986254" y="3466644"/>
            <a:ext cx="528887" cy="1170127"/>
          </a:xfrm>
          <a:custGeom>
            <a:avLst/>
            <a:gdLst>
              <a:gd name="connsiteX0" fmla="*/ 0 w 165253"/>
              <a:gd name="connsiteY0" fmla="*/ 0 h 462709"/>
              <a:gd name="connsiteX1" fmla="*/ 33050 w 165253"/>
              <a:gd name="connsiteY1" fmla="*/ 242371 h 462709"/>
              <a:gd name="connsiteX2" fmla="*/ 165253 w 165253"/>
              <a:gd name="connsiteY2" fmla="*/ 462709 h 462709"/>
              <a:gd name="connsiteX3" fmla="*/ 165253 w 165253"/>
              <a:gd name="connsiteY3" fmla="*/ 462709 h 4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3" h="462709">
                <a:moveTo>
                  <a:pt x="0" y="0"/>
                </a:moveTo>
                <a:cubicBezTo>
                  <a:pt x="2754" y="82626"/>
                  <a:pt x="5508" y="165253"/>
                  <a:pt x="33050" y="242371"/>
                </a:cubicBezTo>
                <a:cubicBezTo>
                  <a:pt x="60592" y="319489"/>
                  <a:pt x="165253" y="462709"/>
                  <a:pt x="165253" y="462709"/>
                </a:cubicBezTo>
                <a:lnTo>
                  <a:pt x="165253" y="46270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EEBE0E2-D575-F055-B4CA-8BB605BE638A}"/>
              </a:ext>
            </a:extLst>
          </p:cNvPr>
          <p:cNvSpPr txBox="1"/>
          <p:nvPr/>
        </p:nvSpPr>
        <p:spPr>
          <a:xfrm>
            <a:off x="5669439" y="3083466"/>
            <a:ext cx="1226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Remplissage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Ellipse 44">
            <a:extLst>
              <a:ext uri="{FF2B5EF4-FFF2-40B4-BE49-F238E27FC236}">
                <a16:creationId xmlns:a16="http://schemas.microsoft.com/office/drawing/2014/main" id="{8E06B654-6DE9-B181-0FD5-4ED817E80DC8}"/>
              </a:ext>
            </a:extLst>
          </p:cNvPr>
          <p:cNvSpPr/>
          <p:nvPr/>
        </p:nvSpPr>
        <p:spPr>
          <a:xfrm>
            <a:off x="5281967" y="3095055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44">
            <a:extLst>
              <a:ext uri="{FF2B5EF4-FFF2-40B4-BE49-F238E27FC236}">
                <a16:creationId xmlns:a16="http://schemas.microsoft.com/office/drawing/2014/main" id="{A3D02EB8-4556-F503-3F16-DCE17A8DE4ED}"/>
              </a:ext>
            </a:extLst>
          </p:cNvPr>
          <p:cNvSpPr/>
          <p:nvPr/>
        </p:nvSpPr>
        <p:spPr>
          <a:xfrm>
            <a:off x="3283596" y="144012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44">
            <a:extLst>
              <a:ext uri="{FF2B5EF4-FFF2-40B4-BE49-F238E27FC236}">
                <a16:creationId xmlns:a16="http://schemas.microsoft.com/office/drawing/2014/main" id="{35AE4A71-17AC-927C-8047-8B159162FBA9}"/>
              </a:ext>
            </a:extLst>
          </p:cNvPr>
          <p:cNvSpPr/>
          <p:nvPr/>
        </p:nvSpPr>
        <p:spPr>
          <a:xfrm>
            <a:off x="3283596" y="3634303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F4E6B9-5DFA-D578-7AC8-02C62F710388}"/>
              </a:ext>
            </a:extLst>
          </p:cNvPr>
          <p:cNvSpPr/>
          <p:nvPr/>
        </p:nvSpPr>
        <p:spPr>
          <a:xfrm>
            <a:off x="3258563" y="3225783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CF21B3-1F34-2629-C7E2-74ADC90DAE97}"/>
              </a:ext>
            </a:extLst>
          </p:cNvPr>
          <p:cNvSpPr/>
          <p:nvPr/>
        </p:nvSpPr>
        <p:spPr>
          <a:xfrm>
            <a:off x="3241738" y="4489366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28">
            <a:extLst>
              <a:ext uri="{FF2B5EF4-FFF2-40B4-BE49-F238E27FC236}">
                <a16:creationId xmlns:a16="http://schemas.microsoft.com/office/drawing/2014/main" id="{BE8D47C2-03B7-2E59-762C-156334931674}"/>
              </a:ext>
            </a:extLst>
          </p:cNvPr>
          <p:cNvSpPr txBox="1"/>
          <p:nvPr/>
        </p:nvSpPr>
        <p:spPr>
          <a:xfrm>
            <a:off x="5330622" y="4525366"/>
            <a:ext cx="160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Atteindre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ZoneTexte 28">
            <a:extLst>
              <a:ext uri="{FF2B5EF4-FFF2-40B4-BE49-F238E27FC236}">
                <a16:creationId xmlns:a16="http://schemas.microsoft.com/office/drawing/2014/main" id="{04E75812-CFD8-55A7-9C75-8C13F7309968}"/>
              </a:ext>
            </a:extLst>
          </p:cNvPr>
          <p:cNvSpPr txBox="1"/>
          <p:nvPr/>
        </p:nvSpPr>
        <p:spPr>
          <a:xfrm>
            <a:off x="1645226" y="1440120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P1</a:t>
            </a:r>
          </a:p>
        </p:txBody>
      </p:sp>
      <p:sp>
        <p:nvSpPr>
          <p:cNvPr id="64" name="ZoneTexte 33">
            <a:extLst>
              <a:ext uri="{FF2B5EF4-FFF2-40B4-BE49-F238E27FC236}">
                <a16:creationId xmlns:a16="http://schemas.microsoft.com/office/drawing/2014/main" id="{1E086599-8BA7-186B-4C9D-FE06D1F41ED1}"/>
              </a:ext>
            </a:extLst>
          </p:cNvPr>
          <p:cNvSpPr txBox="1"/>
          <p:nvPr/>
        </p:nvSpPr>
        <p:spPr>
          <a:xfrm>
            <a:off x="5607564" y="2176214"/>
            <a:ext cx="2088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Démarrer remplissage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ZoneTexte 33">
            <a:extLst>
              <a:ext uri="{FF2B5EF4-FFF2-40B4-BE49-F238E27FC236}">
                <a16:creationId xmlns:a16="http://schemas.microsoft.com/office/drawing/2014/main" id="{D5F8733C-B858-15A1-310F-CB00C45DC4A0}"/>
              </a:ext>
            </a:extLst>
          </p:cNvPr>
          <p:cNvSpPr txBox="1"/>
          <p:nvPr/>
        </p:nvSpPr>
        <p:spPr>
          <a:xfrm>
            <a:off x="2553574" y="3669425"/>
            <a:ext cx="738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Vidange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ZoneTexte 43">
            <a:extLst>
              <a:ext uri="{FF2B5EF4-FFF2-40B4-BE49-F238E27FC236}">
                <a16:creationId xmlns:a16="http://schemas.microsoft.com/office/drawing/2014/main" id="{323B0A58-9BEA-2A86-D8C1-C2F4B869837F}"/>
              </a:ext>
            </a:extLst>
          </p:cNvPr>
          <p:cNvSpPr txBox="1"/>
          <p:nvPr/>
        </p:nvSpPr>
        <p:spPr>
          <a:xfrm>
            <a:off x="2037192" y="1489919"/>
            <a:ext cx="120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&lt;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S_bas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llipse 44">
            <a:extLst>
              <a:ext uri="{FF2B5EF4-FFF2-40B4-BE49-F238E27FC236}">
                <a16:creationId xmlns:a16="http://schemas.microsoft.com/office/drawing/2014/main" id="{FC57AA3E-3862-C83C-BD32-5948AB1C3D79}"/>
              </a:ext>
            </a:extLst>
          </p:cNvPr>
          <p:cNvSpPr/>
          <p:nvPr/>
        </p:nvSpPr>
        <p:spPr>
          <a:xfrm>
            <a:off x="3283596" y="5320949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68ECA4-5A56-B086-709D-A43514570A48}"/>
              </a:ext>
            </a:extLst>
          </p:cNvPr>
          <p:cNvSpPr/>
          <p:nvPr/>
        </p:nvSpPr>
        <p:spPr>
          <a:xfrm>
            <a:off x="4776081" y="4636775"/>
            <a:ext cx="432000" cy="7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41">
            <a:extLst>
              <a:ext uri="{FF2B5EF4-FFF2-40B4-BE49-F238E27FC236}">
                <a16:creationId xmlns:a16="http://schemas.microsoft.com/office/drawing/2014/main" id="{EF78E320-1EA9-1BE1-8705-2E28FD1E8941}"/>
              </a:ext>
            </a:extLst>
          </p:cNvPr>
          <p:cNvSpPr/>
          <p:nvPr/>
        </p:nvSpPr>
        <p:spPr>
          <a:xfrm flipH="1">
            <a:off x="3643595" y="4722635"/>
            <a:ext cx="1342657" cy="820756"/>
          </a:xfrm>
          <a:custGeom>
            <a:avLst/>
            <a:gdLst>
              <a:gd name="connsiteX0" fmla="*/ 0 w 165253"/>
              <a:gd name="connsiteY0" fmla="*/ 0 h 462709"/>
              <a:gd name="connsiteX1" fmla="*/ 33050 w 165253"/>
              <a:gd name="connsiteY1" fmla="*/ 242371 h 462709"/>
              <a:gd name="connsiteX2" fmla="*/ 165253 w 165253"/>
              <a:gd name="connsiteY2" fmla="*/ 462709 h 462709"/>
              <a:gd name="connsiteX3" fmla="*/ 165253 w 165253"/>
              <a:gd name="connsiteY3" fmla="*/ 462709 h 4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53" h="462709">
                <a:moveTo>
                  <a:pt x="0" y="0"/>
                </a:moveTo>
                <a:cubicBezTo>
                  <a:pt x="2754" y="82626"/>
                  <a:pt x="5508" y="165253"/>
                  <a:pt x="33050" y="242371"/>
                </a:cubicBezTo>
                <a:cubicBezTo>
                  <a:pt x="60592" y="319489"/>
                  <a:pt x="165253" y="462709"/>
                  <a:pt x="165253" y="462709"/>
                </a:cubicBezTo>
                <a:lnTo>
                  <a:pt x="165253" y="462709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39">
            <a:extLst>
              <a:ext uri="{FF2B5EF4-FFF2-40B4-BE49-F238E27FC236}">
                <a16:creationId xmlns:a16="http://schemas.microsoft.com/office/drawing/2014/main" id="{E132DFA2-EBCB-D3C0-89D7-C395F6E87152}"/>
              </a:ext>
            </a:extLst>
          </p:cNvPr>
          <p:cNvSpPr/>
          <p:nvPr/>
        </p:nvSpPr>
        <p:spPr>
          <a:xfrm flipH="1">
            <a:off x="5208081" y="2394153"/>
            <a:ext cx="265314" cy="700898"/>
          </a:xfrm>
          <a:custGeom>
            <a:avLst/>
            <a:gdLst>
              <a:gd name="connsiteX0" fmla="*/ 157909 w 157909"/>
              <a:gd name="connsiteY0" fmla="*/ 0 h 462708"/>
              <a:gd name="connsiteX1" fmla="*/ 25706 w 157909"/>
              <a:gd name="connsiteY1" fmla="*/ 209320 h 462708"/>
              <a:gd name="connsiteX2" fmla="*/ 3673 w 157909"/>
              <a:gd name="connsiteY2" fmla="*/ 462708 h 462708"/>
              <a:gd name="connsiteX3" fmla="*/ 3673 w 157909"/>
              <a:gd name="connsiteY3" fmla="*/ 462708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09" h="462708">
                <a:moveTo>
                  <a:pt x="157909" y="0"/>
                </a:moveTo>
                <a:cubicBezTo>
                  <a:pt x="104660" y="66101"/>
                  <a:pt x="51412" y="132202"/>
                  <a:pt x="25706" y="209320"/>
                </a:cubicBezTo>
                <a:cubicBezTo>
                  <a:pt x="0" y="286438"/>
                  <a:pt x="3673" y="462708"/>
                  <a:pt x="3673" y="462708"/>
                </a:cubicBezTo>
                <a:lnTo>
                  <a:pt x="3673" y="462708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5575A8-152C-E845-0699-C9D0EA90266C}"/>
              </a:ext>
            </a:extLst>
          </p:cNvPr>
          <p:cNvCxnSpPr>
            <a:cxnSpLocks/>
            <a:stCxn id="3" idx="0"/>
            <a:endCxn id="18" idx="2"/>
          </p:cNvCxnSpPr>
          <p:nvPr/>
        </p:nvCxnSpPr>
        <p:spPr>
          <a:xfrm flipH="1" flipV="1">
            <a:off x="3457738" y="4561366"/>
            <a:ext cx="5858" cy="75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BDF4B5-0D2A-D76C-3F66-29450E004F45}"/>
              </a:ext>
            </a:extLst>
          </p:cNvPr>
          <p:cNvCxnSpPr>
            <a:cxnSpLocks/>
            <a:stCxn id="18" idx="0"/>
            <a:endCxn id="15" idx="4"/>
          </p:cNvCxnSpPr>
          <p:nvPr/>
        </p:nvCxnSpPr>
        <p:spPr>
          <a:xfrm flipV="1">
            <a:off x="3457738" y="3994303"/>
            <a:ext cx="5858" cy="495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8B7DFE-C894-52A4-EEA1-C2E23694AF51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 flipV="1">
            <a:off x="3463596" y="3297783"/>
            <a:ext cx="10967" cy="336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CD1DD0-4727-88CD-699E-4C292E379878}"/>
              </a:ext>
            </a:extLst>
          </p:cNvPr>
          <p:cNvCxnSpPr>
            <a:cxnSpLocks/>
            <a:stCxn id="17" idx="0"/>
            <a:endCxn id="45" idx="4"/>
          </p:cNvCxnSpPr>
          <p:nvPr/>
        </p:nvCxnSpPr>
        <p:spPr>
          <a:xfrm flipH="1" flipV="1">
            <a:off x="3463596" y="2912554"/>
            <a:ext cx="10967" cy="313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C8BD09-FC70-7BAA-44AB-E634104E244C}"/>
              </a:ext>
            </a:extLst>
          </p:cNvPr>
          <p:cNvCxnSpPr>
            <a:stCxn id="45" idx="0"/>
            <a:endCxn id="27" idx="2"/>
          </p:cNvCxnSpPr>
          <p:nvPr/>
        </p:nvCxnSpPr>
        <p:spPr>
          <a:xfrm flipV="1">
            <a:off x="3463596" y="2184392"/>
            <a:ext cx="10967" cy="368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2757F4-8CEE-F1E9-93BF-9834DB1507F1}"/>
              </a:ext>
            </a:extLst>
          </p:cNvPr>
          <p:cNvCxnSpPr>
            <a:stCxn id="27" idx="0"/>
            <a:endCxn id="14" idx="4"/>
          </p:cNvCxnSpPr>
          <p:nvPr/>
        </p:nvCxnSpPr>
        <p:spPr>
          <a:xfrm flipH="1" flipV="1">
            <a:off x="3463596" y="1800120"/>
            <a:ext cx="10967" cy="312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28">
            <a:extLst>
              <a:ext uri="{FF2B5EF4-FFF2-40B4-BE49-F238E27FC236}">
                <a16:creationId xmlns:a16="http://schemas.microsoft.com/office/drawing/2014/main" id="{D25BA23C-3485-0AD0-A831-FEA801C2FD8C}"/>
              </a:ext>
            </a:extLst>
          </p:cNvPr>
          <p:cNvSpPr txBox="1"/>
          <p:nvPr/>
        </p:nvSpPr>
        <p:spPr>
          <a:xfrm>
            <a:off x="2004172" y="5343617"/>
            <a:ext cx="1601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&gt;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S_haut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ZoneTexte 27">
            <a:extLst>
              <a:ext uri="{FF2B5EF4-FFF2-40B4-BE49-F238E27FC236}">
                <a16:creationId xmlns:a16="http://schemas.microsoft.com/office/drawing/2014/main" id="{F7F96476-B334-8191-3108-8F8F223A585C}"/>
              </a:ext>
            </a:extLst>
          </p:cNvPr>
          <p:cNvSpPr txBox="1"/>
          <p:nvPr/>
        </p:nvSpPr>
        <p:spPr>
          <a:xfrm>
            <a:off x="2299441" y="2607927"/>
            <a:ext cx="992410" cy="276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Niveau Ok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ZoneTexte 27">
            <a:extLst>
              <a:ext uri="{FF2B5EF4-FFF2-40B4-BE49-F238E27FC236}">
                <a16:creationId xmlns:a16="http://schemas.microsoft.com/office/drawing/2014/main" id="{19E19E0A-1A6F-D185-2325-DCC37BEB5169}"/>
              </a:ext>
            </a:extLst>
          </p:cNvPr>
          <p:cNvSpPr txBox="1"/>
          <p:nvPr/>
        </p:nvSpPr>
        <p:spPr>
          <a:xfrm>
            <a:off x="1999834" y="2030315"/>
            <a:ext cx="124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Inférieur à </a:t>
            </a:r>
            <a:r>
              <a:rPr lang="fr-FR" sz="1200" dirty="0" err="1">
                <a:latin typeface="Times New Roman" pitchFamily="18" charset="0"/>
                <a:cs typeface="Times New Roman" pitchFamily="18" charset="0"/>
              </a:rPr>
              <a:t>S_bas</a:t>
            </a:r>
            <a:endParaRPr lang="fr-FR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ZoneTexte 28">
            <a:extLst>
              <a:ext uri="{FF2B5EF4-FFF2-40B4-BE49-F238E27FC236}">
                <a16:creationId xmlns:a16="http://schemas.microsoft.com/office/drawing/2014/main" id="{63C8B124-F250-2974-B2A9-8C6AB840BCF1}"/>
              </a:ext>
            </a:extLst>
          </p:cNvPr>
          <p:cNvSpPr txBox="1"/>
          <p:nvPr/>
        </p:nvSpPr>
        <p:spPr>
          <a:xfrm>
            <a:off x="7144166" y="2112392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T1</a:t>
            </a:r>
          </a:p>
        </p:txBody>
      </p:sp>
      <p:sp>
        <p:nvSpPr>
          <p:cNvPr id="63" name="ZoneTexte 28">
            <a:extLst>
              <a:ext uri="{FF2B5EF4-FFF2-40B4-BE49-F238E27FC236}">
                <a16:creationId xmlns:a16="http://schemas.microsoft.com/office/drawing/2014/main" id="{D1E95896-A1C6-7952-49F7-9A5C55DAC05B}"/>
              </a:ext>
            </a:extLst>
          </p:cNvPr>
          <p:cNvSpPr txBox="1"/>
          <p:nvPr/>
        </p:nvSpPr>
        <p:spPr>
          <a:xfrm>
            <a:off x="6651471" y="3049757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P2</a:t>
            </a:r>
          </a:p>
        </p:txBody>
      </p:sp>
      <p:sp>
        <p:nvSpPr>
          <p:cNvPr id="67" name="ZoneTexte 28">
            <a:extLst>
              <a:ext uri="{FF2B5EF4-FFF2-40B4-BE49-F238E27FC236}">
                <a16:creationId xmlns:a16="http://schemas.microsoft.com/office/drawing/2014/main" id="{58145E78-4DC1-AC6F-8FE8-B72CFD7FBBE1}"/>
              </a:ext>
            </a:extLst>
          </p:cNvPr>
          <p:cNvSpPr txBox="1"/>
          <p:nvPr/>
        </p:nvSpPr>
        <p:spPr>
          <a:xfrm>
            <a:off x="6603843" y="4502072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T2</a:t>
            </a:r>
          </a:p>
        </p:txBody>
      </p:sp>
      <p:sp>
        <p:nvSpPr>
          <p:cNvPr id="68" name="ZoneTexte 28">
            <a:extLst>
              <a:ext uri="{FF2B5EF4-FFF2-40B4-BE49-F238E27FC236}">
                <a16:creationId xmlns:a16="http://schemas.microsoft.com/office/drawing/2014/main" id="{02BCE777-C29A-7756-15F7-D1044B87F426}"/>
              </a:ext>
            </a:extLst>
          </p:cNvPr>
          <p:cNvSpPr txBox="1"/>
          <p:nvPr/>
        </p:nvSpPr>
        <p:spPr>
          <a:xfrm>
            <a:off x="1623169" y="5310958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P3</a:t>
            </a:r>
          </a:p>
        </p:txBody>
      </p:sp>
      <p:sp>
        <p:nvSpPr>
          <p:cNvPr id="69" name="ZoneTexte 28">
            <a:extLst>
              <a:ext uri="{FF2B5EF4-FFF2-40B4-BE49-F238E27FC236}">
                <a16:creationId xmlns:a16="http://schemas.microsoft.com/office/drawing/2014/main" id="{18AC2441-6E62-7606-7B5A-CE5EBF8F4733}"/>
              </a:ext>
            </a:extLst>
          </p:cNvPr>
          <p:cNvSpPr txBox="1"/>
          <p:nvPr/>
        </p:nvSpPr>
        <p:spPr>
          <a:xfrm>
            <a:off x="1457228" y="4370221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T3</a:t>
            </a:r>
          </a:p>
        </p:txBody>
      </p:sp>
      <p:sp>
        <p:nvSpPr>
          <p:cNvPr id="70" name="ZoneTexte 28">
            <a:extLst>
              <a:ext uri="{FF2B5EF4-FFF2-40B4-BE49-F238E27FC236}">
                <a16:creationId xmlns:a16="http://schemas.microsoft.com/office/drawing/2014/main" id="{99C9BE19-E083-B31D-962A-89D06D7479D2}"/>
              </a:ext>
            </a:extLst>
          </p:cNvPr>
          <p:cNvSpPr txBox="1"/>
          <p:nvPr/>
        </p:nvSpPr>
        <p:spPr>
          <a:xfrm>
            <a:off x="2133158" y="3634303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P4</a:t>
            </a:r>
          </a:p>
        </p:txBody>
      </p:sp>
      <p:sp>
        <p:nvSpPr>
          <p:cNvPr id="71" name="ZoneTexte 28">
            <a:extLst>
              <a:ext uri="{FF2B5EF4-FFF2-40B4-BE49-F238E27FC236}">
                <a16:creationId xmlns:a16="http://schemas.microsoft.com/office/drawing/2014/main" id="{2484F3B9-8181-2C78-E7A2-2C8D404A7A4F}"/>
              </a:ext>
            </a:extLst>
          </p:cNvPr>
          <p:cNvSpPr txBox="1"/>
          <p:nvPr/>
        </p:nvSpPr>
        <p:spPr>
          <a:xfrm>
            <a:off x="1381146" y="3088947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T4</a:t>
            </a:r>
          </a:p>
        </p:txBody>
      </p:sp>
      <p:sp>
        <p:nvSpPr>
          <p:cNvPr id="72" name="ZoneTexte 28">
            <a:extLst>
              <a:ext uri="{FF2B5EF4-FFF2-40B4-BE49-F238E27FC236}">
                <a16:creationId xmlns:a16="http://schemas.microsoft.com/office/drawing/2014/main" id="{81C107B2-8517-903E-7F2A-2F46F9F7C803}"/>
              </a:ext>
            </a:extLst>
          </p:cNvPr>
          <p:cNvSpPr txBox="1"/>
          <p:nvPr/>
        </p:nvSpPr>
        <p:spPr>
          <a:xfrm>
            <a:off x="1650005" y="2576500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P5</a:t>
            </a:r>
          </a:p>
        </p:txBody>
      </p:sp>
      <p:sp>
        <p:nvSpPr>
          <p:cNvPr id="73" name="ZoneTexte 28">
            <a:extLst>
              <a:ext uri="{FF2B5EF4-FFF2-40B4-BE49-F238E27FC236}">
                <a16:creationId xmlns:a16="http://schemas.microsoft.com/office/drawing/2014/main" id="{855F8579-1522-EF90-CBE6-D4949DF33A67}"/>
              </a:ext>
            </a:extLst>
          </p:cNvPr>
          <p:cNvSpPr txBox="1"/>
          <p:nvPr/>
        </p:nvSpPr>
        <p:spPr>
          <a:xfrm>
            <a:off x="1560998" y="2016098"/>
            <a:ext cx="433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itchFamily="18" charset="0"/>
                <a:cs typeface="Times New Roman" pitchFamily="18" charset="0"/>
              </a:rPr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143769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/>
          <p:cNvGrpSpPr/>
          <p:nvPr/>
        </p:nvGrpSpPr>
        <p:grpSpPr>
          <a:xfrm>
            <a:off x="142844" y="142852"/>
            <a:ext cx="8820000" cy="6588000"/>
            <a:chOff x="142844" y="142852"/>
            <a:chExt cx="8820000" cy="6588000"/>
          </a:xfrm>
        </p:grpSpPr>
        <p:sp>
          <p:nvSpPr>
            <p:cNvPr id="4" name="Rectangle 3"/>
            <p:cNvSpPr/>
            <p:nvPr/>
          </p:nvSpPr>
          <p:spPr>
            <a:xfrm>
              <a:off x="142844" y="142852"/>
              <a:ext cx="8820000" cy="658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eur droit 5"/>
            <p:cNvCxnSpPr/>
            <p:nvPr/>
          </p:nvCxnSpPr>
          <p:spPr>
            <a:xfrm flipV="1">
              <a:off x="142844" y="511059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142844" y="6352277"/>
              <a:ext cx="88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197584" y="223198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UF - ENI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651633" y="221362"/>
              <a:ext cx="2286016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Réseaux de Pétri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98304" y="6445901"/>
              <a:ext cx="8712000" cy="21544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Version 1.0									2022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357590" y="185083"/>
              <a:ext cx="2286016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rPr>
                <a:t>Calcul de Matrice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324996" y="1103907"/>
            <a:ext cx="52605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  R=(</a:t>
            </a:r>
            <a:r>
              <a:rPr lang="fr-FR" dirty="0" err="1">
                <a:latin typeface="Times New Roman" panose="02020603050405020304" pitchFamily="18" charset="0"/>
                <a:cs typeface="Times New Roman" pitchFamily="18" charset="0"/>
              </a:rPr>
              <a:t>P,T,Pre,Post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 Pre : matrice d’incidence avant (poids des arcs de places vers transitions) 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Post : matrice d’incidence arrière (poids des arcs de transitions vers places)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 W=Post−Pre : matrice d’incidence globale.</a:t>
            </a:r>
          </a:p>
          <a:p>
            <a:pPr>
              <a:buClr>
                <a:srgbClr val="FF0000"/>
              </a:buClr>
              <a:buFont typeface="Wingdings" pitchFamily="2" charset="2"/>
              <a:buChar char="q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429658" y="605927"/>
            <a:ext cx="83893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Définition algébrique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429658" y="3104907"/>
            <a:ext cx="422084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Formule d’évolution 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429657" y="3616974"/>
            <a:ext cx="3585311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Mk</a:t>
            </a: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itchFamily="18" charset="0"/>
              </a:rPr>
              <a:t>​=Mi​+W⋅ST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9212E9-BD6C-987F-BF4E-77028711FAC6}"/>
              </a:ext>
            </a:extLst>
          </p:cNvPr>
          <p:cNvSpPr/>
          <p:nvPr/>
        </p:nvSpPr>
        <p:spPr>
          <a:xfrm>
            <a:off x="429657" y="4219377"/>
            <a:ext cx="46068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Mi: marquage initial (ex. réservoir vide : jeton sur "niveau bas")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itchFamily="18" charset="0"/>
              </a:rPr>
              <a:t>S : vecteur de tir des transitions (1 si transition franchie, 0 sinon).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​ : marquage après tir.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3851</Words>
  <Application>Microsoft Office PowerPoint</Application>
  <PresentationFormat>On-screen Show (4:3)</PresentationFormat>
  <Paragraphs>482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EniAdmin</dc:creator>
  <cp:lastModifiedBy>tsanta randrianarison</cp:lastModifiedBy>
  <cp:revision>506</cp:revision>
  <dcterms:created xsi:type="dcterms:W3CDTF">2022-02-04T11:46:11Z</dcterms:created>
  <dcterms:modified xsi:type="dcterms:W3CDTF">2025-08-15T10:01:45Z</dcterms:modified>
</cp:coreProperties>
</file>