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0D92-88A5-407E-974D-C92EBB7AF5A6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9DF3-2515-44B5-8F89-F15A30505F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0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9DF3-2515-44B5-8F89-F15A30505F2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5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9DF3-2515-44B5-8F89-F15A30505F2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3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9DF3-2515-44B5-8F89-F15A30505F2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7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9DF3-2515-44B5-8F89-F15A30505F2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16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9DF3-2515-44B5-8F89-F15A30505F2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10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9DF3-2515-44B5-8F89-F15A30505F2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5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RPG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MONTES Yannick &amp; MARECHAL Corentin</a:t>
            </a:r>
          </a:p>
          <a:p>
            <a:r>
              <a:rPr lang="fr-FR" dirty="0" smtClean="0"/>
              <a:t>Groupe 1 – INFO 3A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1069"/>
            <a:ext cx="12206040" cy="1508760"/>
          </a:xfrm>
        </p:spPr>
        <p:txBody>
          <a:bodyPr/>
          <a:lstStyle/>
          <a:p>
            <a:pPr algn="ctr"/>
            <a:r>
              <a:rPr lang="fr-FR" dirty="0" smtClean="0"/>
              <a:t>Présentation DU RPG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40823" y="2419004"/>
            <a:ext cx="11612879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2400" dirty="0">
                <a:solidFill>
                  <a:schemeClr val="tx1"/>
                </a:solidFill>
              </a:rPr>
              <a:t>Sur terre, planète paisible de l'univers, peuplée par les hommes, la vie suit son cours. Les humains vaquent a leur occupation, la technologie avance sans cesse.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Une des nouvelles, et ambition </a:t>
            </a:r>
            <a:r>
              <a:rPr lang="fr-FR" sz="2400" dirty="0" smtClean="0">
                <a:solidFill>
                  <a:schemeClr val="tx1"/>
                </a:solidFill>
              </a:rPr>
              <a:t>préoccupante </a:t>
            </a:r>
            <a:r>
              <a:rPr lang="fr-FR" sz="2400" dirty="0">
                <a:solidFill>
                  <a:schemeClr val="tx1"/>
                </a:solidFill>
              </a:rPr>
              <a:t>de l'espèce humaine est d'essayer de communiquer avec les planètes les plus proches.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De nombreux robots sont envoyés sur les planètes voisines, mais sans grand succès: chacun d'eux ont finis par </a:t>
            </a:r>
            <a:r>
              <a:rPr lang="fr-FR" sz="2400" dirty="0" smtClean="0">
                <a:solidFill>
                  <a:schemeClr val="tx1"/>
                </a:solidFill>
              </a:rPr>
              <a:t>dysfonctionner </a:t>
            </a:r>
            <a:r>
              <a:rPr lang="fr-FR" sz="2400" dirty="0">
                <a:solidFill>
                  <a:schemeClr val="tx1"/>
                </a:solidFill>
              </a:rPr>
              <a:t>et ne plus pouvoir communiquer avec la terre au bout de quelques jours.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Le même problème semblait survenir pour chaque robot envoyé... Les chercheurs et autorités s'occupant de ces recherches ne soupçonnait rien de suspect. C'était malheureusement le calme avant la tempête...</a:t>
            </a:r>
          </a:p>
          <a:p>
            <a:pPr algn="just"/>
            <a:endParaRPr lang="fr-FR" sz="2400" dirty="0">
              <a:solidFill>
                <a:schemeClr val="tx1"/>
              </a:solidFill>
            </a:endParaRP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En l'an 2142, une forme de vie non identifiée s'est mise à envahir la terre.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6130"/>
            <a:ext cx="12206040" cy="1508760"/>
          </a:xfrm>
        </p:spPr>
        <p:txBody>
          <a:bodyPr/>
          <a:lstStyle/>
          <a:p>
            <a:pPr algn="ctr"/>
            <a:r>
              <a:rPr lang="fr-FR" dirty="0" smtClean="0"/>
              <a:t>Principe du </a:t>
            </a:r>
            <a:r>
              <a:rPr lang="fr-FR" dirty="0" err="1" smtClean="0"/>
              <a:t>rpg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90946" y="2618509"/>
            <a:ext cx="11612879" cy="399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LE JOUEUR INCARNE UNE équipe DE </a:t>
            </a:r>
            <a:r>
              <a:rPr lang="fr-FR" sz="2400" dirty="0" smtClean="0">
                <a:solidFill>
                  <a:srgbClr val="FFFF00"/>
                </a:solidFill>
              </a:rPr>
              <a:t>2 A 5 (n) PERSONNAGES</a:t>
            </a:r>
          </a:p>
          <a:p>
            <a:pPr algn="just"/>
            <a:endParaRPr lang="fr-FR" sz="2400" dirty="0" smtClean="0">
              <a:solidFill>
                <a:schemeClr val="tx1"/>
              </a:solidFill>
            </a:endParaRPr>
          </a:p>
          <a:p>
            <a:pPr algn="just"/>
            <a:endParaRPr lang="fr-FR" sz="2400" dirty="0">
              <a:solidFill>
                <a:schemeClr val="tx1"/>
              </a:solidFill>
            </a:endParaRPr>
          </a:p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Différents TYPES D’événements aléatoires ou suivant l’histoire INTERVIENNENT LORS DU Déplacement DE L'équipe dans le jeu: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DES COMBATS FACE </a:t>
            </a:r>
            <a:r>
              <a:rPr lang="fr-FR" sz="2400" dirty="0">
                <a:solidFill>
                  <a:srgbClr val="FFFF00"/>
                </a:solidFill>
              </a:rPr>
              <a:t>à</a:t>
            </a:r>
            <a:r>
              <a:rPr lang="fr-FR" sz="2400" dirty="0" smtClean="0">
                <a:solidFill>
                  <a:srgbClr val="FFFF00"/>
                </a:solidFill>
              </a:rPr>
              <a:t> D'Autres Équipes DE N-1 A N+1 PERSONNAGES AYANT DES NIVEAUX équivalents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DES Découvertes d’objets (équipements ou objets utilisables)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00"/>
                </a:solidFill>
              </a:rPr>
              <a:t>DES Découvertes </a:t>
            </a:r>
            <a:r>
              <a:rPr lang="fr-FR" sz="2400" dirty="0" smtClean="0">
                <a:solidFill>
                  <a:srgbClr val="FFFF00"/>
                </a:solidFill>
              </a:rPr>
              <a:t>de nouveaux personnages pour faire grandir l’</a:t>
            </a:r>
            <a:r>
              <a:rPr lang="fr-FR" sz="2400" dirty="0">
                <a:solidFill>
                  <a:srgbClr val="FFFF00"/>
                </a:solidFill>
              </a:rPr>
              <a:t>é</a:t>
            </a:r>
            <a:r>
              <a:rPr lang="fr-FR" sz="2400" dirty="0" smtClean="0">
                <a:solidFill>
                  <a:srgbClr val="FFFF00"/>
                </a:solidFill>
              </a:rPr>
              <a:t>quipe</a:t>
            </a:r>
            <a:endParaRPr lang="fr-FR" sz="2400" dirty="0">
              <a:solidFill>
                <a:schemeClr val="tx1"/>
              </a:solidFill>
            </a:endParaRPr>
          </a:p>
          <a:p>
            <a:pPr algn="just"/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FFF00"/>
              </a:solidFill>
            </a:endParaRPr>
          </a:p>
          <a:p>
            <a:pPr algn="just"/>
            <a:endParaRPr lang="fr-FR" sz="2400" dirty="0">
              <a:solidFill>
                <a:srgbClr val="FFFF00"/>
              </a:solidFill>
            </a:endParaRPr>
          </a:p>
          <a:p>
            <a:pPr algn="just"/>
            <a:endParaRPr lang="fr-FR" sz="2400" dirty="0">
              <a:solidFill>
                <a:srgbClr val="FFFF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1069"/>
            <a:ext cx="12206040" cy="1508760"/>
          </a:xfrm>
        </p:spPr>
        <p:txBody>
          <a:bodyPr/>
          <a:lstStyle/>
          <a:p>
            <a:pPr algn="ctr"/>
            <a:r>
              <a:rPr lang="fr-FR" dirty="0" smtClean="0"/>
              <a:t>Déroulement d’un combat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7818" y="2626821"/>
            <a:ext cx="11612879" cy="462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2400" cap="none" dirty="0" smtClean="0">
                <a:solidFill>
                  <a:schemeClr val="tx1"/>
                </a:solidFill>
              </a:rPr>
              <a:t>TOUR PAR TOUR – ÉQUIPE JOUEUR VS ÉQUIPE ADVERSE</a:t>
            </a:r>
          </a:p>
          <a:p>
            <a:pPr algn="just"/>
            <a:endParaRPr lang="fr-FR" sz="2400" cap="none" dirty="0" smtClean="0">
              <a:solidFill>
                <a:schemeClr val="tx1"/>
              </a:solidFill>
            </a:endParaRPr>
          </a:p>
          <a:p>
            <a:pPr algn="just"/>
            <a:r>
              <a:rPr lang="fr-FR" sz="2400" cap="none" dirty="0" smtClean="0">
                <a:solidFill>
                  <a:srgbClr val="FFFF00"/>
                </a:solidFill>
              </a:rPr>
              <a:t>POUR CHAQUE TOUR</a:t>
            </a:r>
          </a:p>
          <a:p>
            <a:pPr algn="just"/>
            <a:r>
              <a:rPr lang="fr-FR" sz="2400" cap="none" dirty="0" smtClean="0">
                <a:solidFill>
                  <a:srgbClr val="FFFF00"/>
                </a:solidFill>
              </a:rPr>
              <a:t>	POUR CHAQUE JOUEUR DE L’EQUIPE</a:t>
            </a:r>
          </a:p>
          <a:p>
            <a:pPr algn="just"/>
            <a:r>
              <a:rPr lang="fr-FR" sz="2400" cap="none" dirty="0" smtClean="0">
                <a:solidFill>
                  <a:srgbClr val="FFFF00"/>
                </a:solidFill>
              </a:rPr>
              <a:t>	S’IL RESTE DES ADVERSAIRES EN VIE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SOIT IL VEUT RÉALISER UNE ACTION D’ATTAQUE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SOIT IL VEUT RÉALISER UNE ACTION DE DÉFENSE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SOIT IL UTILISE UN OBJET</a:t>
            </a:r>
          </a:p>
          <a:p>
            <a:pPr lvl="3" algn="just"/>
            <a:endParaRPr lang="fr-FR" sz="2400" dirty="0" smtClean="0">
              <a:solidFill>
                <a:srgbClr val="FFFF00"/>
              </a:solidFill>
            </a:endParaRPr>
          </a:p>
          <a:p>
            <a:pPr lvl="3" algn="just"/>
            <a:r>
              <a:rPr lang="fr-FR" sz="2400" dirty="0" smtClean="0"/>
              <a:t>CHAQUE </a:t>
            </a:r>
            <a:r>
              <a:rPr lang="fr-FR" sz="2400" dirty="0" smtClean="0">
                <a:solidFill>
                  <a:srgbClr val="FFFF00"/>
                </a:solidFill>
              </a:rPr>
              <a:t>ACTION </a:t>
            </a:r>
            <a:r>
              <a:rPr lang="fr-FR" sz="2400" dirty="0" smtClean="0"/>
              <a:t>PEUT OU NON ÊTRE RÉALISÉ SELON UNE PROBABLITÉ</a:t>
            </a:r>
            <a:endParaRPr lang="fr-FR" sz="2400" dirty="0" smtClean="0">
              <a:solidFill>
                <a:srgbClr val="FFFF00"/>
              </a:solidFill>
            </a:endParaRPr>
          </a:p>
          <a:p>
            <a:pPr lvl="3" algn="just"/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cap="none" dirty="0" smtClean="0">
              <a:solidFill>
                <a:srgbClr val="FFFF00"/>
              </a:solidFill>
            </a:endParaRPr>
          </a:p>
          <a:p>
            <a:pPr algn="just"/>
            <a:endParaRPr lang="fr-FR" sz="2400" cap="none" dirty="0" smtClean="0">
              <a:solidFill>
                <a:srgbClr val="FFFF00"/>
              </a:solidFill>
            </a:endParaRPr>
          </a:p>
          <a:p>
            <a:pPr algn="just"/>
            <a:endParaRPr lang="fr-FR" sz="2400" cap="none" dirty="0">
              <a:solidFill>
                <a:srgbClr val="FFFF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1069"/>
            <a:ext cx="12206040" cy="1508760"/>
          </a:xfrm>
        </p:spPr>
        <p:txBody>
          <a:bodyPr/>
          <a:lstStyle/>
          <a:p>
            <a:pPr algn="ctr"/>
            <a:r>
              <a:rPr lang="fr-FR" dirty="0" smtClean="0"/>
              <a:t>Déroulement D’UNE Découverte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90946" y="1995054"/>
            <a:ext cx="11612879" cy="462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Possibilité de découvrir :</a:t>
            </a:r>
          </a:p>
          <a:p>
            <a:pPr algn="just"/>
            <a:r>
              <a:rPr lang="fr-FR" sz="2400" dirty="0" smtClean="0">
                <a:solidFill>
                  <a:srgbClr val="FFFF00"/>
                </a:solidFill>
              </a:rPr>
              <a:t>ARMES, ARMURES, JAMBIERES, POTIONS, SORTILEGES</a:t>
            </a:r>
            <a:endParaRPr lang="fr-FR" sz="2400" dirty="0">
              <a:solidFill>
                <a:schemeClr val="tx1"/>
              </a:solidFill>
            </a:endParaRPr>
          </a:p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INTEGRATION DANS L’INVENTAIRE AU SOUHAIT DU JOUEUR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206040" cy="1508760"/>
          </a:xfrm>
        </p:spPr>
        <p:txBody>
          <a:bodyPr/>
          <a:lstStyle/>
          <a:p>
            <a:pPr algn="ctr"/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2705" t="17649" r="5408" b="6479"/>
          <a:stretch/>
        </p:blipFill>
        <p:spPr>
          <a:xfrm>
            <a:off x="0" y="1188721"/>
            <a:ext cx="12206040" cy="56692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4489" t="45251" r="89583" b="46477"/>
          <a:stretch/>
        </p:blipFill>
        <p:spPr>
          <a:xfrm>
            <a:off x="2800158" y="3300153"/>
            <a:ext cx="1040322" cy="6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180</TotalTime>
  <Words>270</Words>
  <Application>Microsoft Office PowerPoint</Application>
  <PresentationFormat>Grand écran</PresentationFormat>
  <Paragraphs>49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À bandes</vt:lpstr>
      <vt:lpstr>PROJET RPG </vt:lpstr>
      <vt:lpstr>Présentation DU RPG</vt:lpstr>
      <vt:lpstr>Principe du rpg</vt:lpstr>
      <vt:lpstr>Déroulement d’un combat</vt:lpstr>
      <vt:lpstr>Déroulement D’UNE Découverte</vt:lpstr>
      <vt:lpstr>DIAGRAMME DE Classes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Maréchal</dc:creator>
  <cp:lastModifiedBy>Corentin Maréchal</cp:lastModifiedBy>
  <cp:revision>57</cp:revision>
  <dcterms:created xsi:type="dcterms:W3CDTF">2016-01-20T13:54:10Z</dcterms:created>
  <dcterms:modified xsi:type="dcterms:W3CDTF">2016-01-20T16:54:16Z</dcterms:modified>
</cp:coreProperties>
</file>