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3D4E-04F8-BE2B-B451-8314CCB6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9B033-D784-9AF7-3EF9-1808927EC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D4289-ADA4-EDB9-C181-4BD0B5E6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E76B-6513-4A81-BC6A-D53BDE796532}" type="datetimeFigureOut">
              <a:rPr lang="de-CH" smtClean="0"/>
              <a:t>31.10.2023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47985-43A2-59D7-9661-16702187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91D8F-0019-2E53-10D3-24E9B7A4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3ABB-90A3-4143-868C-731A3F2CEB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848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D72D-61DB-BA36-BAF6-E3E4CBF3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E6C81-C209-B2E4-7DD3-3FF5BB075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13FD6-A3F6-CB1D-3152-04B45B5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E76B-6513-4A81-BC6A-D53BDE796532}" type="datetimeFigureOut">
              <a:rPr lang="de-CH" smtClean="0"/>
              <a:t>31.10.2023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B6202-AD43-0068-2435-DA1E5591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D645A-B015-F9CF-776F-D0D34481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3ABB-90A3-4143-868C-731A3F2CEB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79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2C90B-FC1C-17B0-D6B0-34EBCBF4A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E6C7C-65B5-6DBA-E0B1-18EB7CBBB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E053-8477-DA5B-B330-29A7C1F5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E76B-6513-4A81-BC6A-D53BDE796532}" type="datetimeFigureOut">
              <a:rPr lang="de-CH" smtClean="0"/>
              <a:t>31.10.2023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F296D-E9BD-E947-76B1-DA9CE9D5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F8EE-3F59-6C4E-B7F9-673691E1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3ABB-90A3-4143-868C-731A3F2CEB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98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424A-43F6-D0D3-CCA3-DFD0F16B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006D-F050-0EC1-ABEA-CD1C8EE44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5AA8E-EF81-EB78-D4B5-C8ADA950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E76B-6513-4A81-BC6A-D53BDE796532}" type="datetimeFigureOut">
              <a:rPr lang="de-CH" smtClean="0"/>
              <a:t>31.10.2023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D5925-78F7-214E-FB57-D0C44058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AA7CD-89BC-FC7F-9C46-9B2A8CA5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3ABB-90A3-4143-868C-731A3F2CEB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26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9088-E838-08C8-757D-B1F0DA19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A0CEF-1CCA-569A-67B4-48D1CBC17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A7148-77B3-B282-4C84-F72C6DE0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E76B-6513-4A81-BC6A-D53BDE796532}" type="datetimeFigureOut">
              <a:rPr lang="de-CH" smtClean="0"/>
              <a:t>31.10.2023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3EE66-9BEA-6A69-93B0-453004D8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7808-0FEA-413B-EDD3-52A81751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3ABB-90A3-4143-868C-731A3F2CEB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476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778A-BD8D-6E4F-2186-3DAFEF3D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737E1-ABD7-9E74-D8D6-E370C15D7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22C06-C772-3D4C-0D46-3DFD380ED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CDBC6-C41E-C9D1-D637-35D9B066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E76B-6513-4A81-BC6A-D53BDE796532}" type="datetimeFigureOut">
              <a:rPr lang="de-CH" smtClean="0"/>
              <a:t>31.10.2023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7E017-B4E0-2F01-6EA7-FF191447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B656F-5ACA-37D6-0A0C-A0B7A7EC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3ABB-90A3-4143-868C-731A3F2CEB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660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714D-CD4D-BFFB-0EBF-B4425814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5CFC7-AEBB-EC42-E246-9CDB0A8DD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7806A-795A-D8C3-4D28-C7C93D010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C3924-0BD4-C145-2066-57A8E21A0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FD6C5-A088-0A4A-4F40-5448AAF65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007AD-E221-BC16-502A-A5511926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E76B-6513-4A81-BC6A-D53BDE796532}" type="datetimeFigureOut">
              <a:rPr lang="de-CH" smtClean="0"/>
              <a:t>31.10.2023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9B0F5-A6CE-E1DF-9D8A-91E579C9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CE171-114C-2300-5FCD-3A7D414B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3ABB-90A3-4143-868C-731A3F2CEB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929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05EC-4045-C745-6073-AC9E0CFD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D0378-E742-DDA2-DC67-78CFA5AC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E76B-6513-4A81-BC6A-D53BDE796532}" type="datetimeFigureOut">
              <a:rPr lang="de-CH" smtClean="0"/>
              <a:t>31.10.2023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8F6F3-AA16-0280-F05B-940653D1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E742A-E19D-465C-A29A-C92F00E5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3ABB-90A3-4143-868C-731A3F2CEB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116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CB343-F94D-69CC-F145-8D54632E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E76B-6513-4A81-BC6A-D53BDE796532}" type="datetimeFigureOut">
              <a:rPr lang="de-CH" smtClean="0"/>
              <a:t>31.10.2023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D5316-34AD-023D-2EE8-58899DF1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66740-76B2-1C58-3ABB-256077F8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3ABB-90A3-4143-868C-731A3F2CEB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061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DAED-E144-1BCF-B561-3ECFD99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47B0-5C2B-DF66-B39E-EF1CDF40A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35CBE-4DEC-D7ED-D540-F3CCDA3A7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75771-FDB2-CBD5-207C-832ACD28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E76B-6513-4A81-BC6A-D53BDE796532}" type="datetimeFigureOut">
              <a:rPr lang="de-CH" smtClean="0"/>
              <a:t>31.10.2023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D6E56-793F-947F-09AF-A2B5C600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9A51E-EB74-3B11-A8C4-1709E3F6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3ABB-90A3-4143-868C-731A3F2CEB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475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91D3-FBAD-1297-C9B8-B0A15490D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9E993-FBE7-353B-765D-013523E04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6E302-E432-82E1-ED94-666B9DB22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009DA-5B3B-0D38-6DC9-C6B5A8D3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E76B-6513-4A81-BC6A-D53BDE796532}" type="datetimeFigureOut">
              <a:rPr lang="de-CH" smtClean="0"/>
              <a:t>31.10.2023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F56BF-B43F-E853-7432-10BAC227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1ED6F-0F28-0AD3-79F5-B28E2647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3ABB-90A3-4143-868C-731A3F2CEB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788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47CDE-C792-DB27-8533-EE625F12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CDFBB-37B7-47D4-8828-5421F5BFC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CE3D2-2269-2E65-6529-31F205972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5E76B-6513-4A81-BC6A-D53BDE796532}" type="datetimeFigureOut">
              <a:rPr lang="de-CH" smtClean="0"/>
              <a:t>31.10.2023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453A-F955-14DE-3282-976242FFB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D4C3E-C287-05C7-8A53-8673B43D1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A3ABB-90A3-4143-868C-731A3F2CEB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9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8CE1-518C-72CA-4291-1D4D1AD09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Nominal-, Ordinal-, metrische Skala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F0E2D-18B5-9E24-62D5-7AC884262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Aufgabe 3-9</a:t>
            </a:r>
          </a:p>
        </p:txBody>
      </p:sp>
    </p:spTree>
    <p:extLst>
      <p:ext uri="{BB962C8B-B14F-4D97-AF65-F5344CB8AC3E}">
        <p14:creationId xmlns:p14="http://schemas.microsoft.com/office/powerpoint/2010/main" val="351886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5BB2D-E0E4-DFF5-B395-369247D5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de-CH" dirty="0"/>
              <a:t>Nominalskala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FFD7-D0C0-A531-41B1-BC50335D3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de-CH" sz="2000"/>
              <a:t>Die Nominalskala wird verwendet, um Kategorien miteinander zu vergleichen. Zum Beispiel Abotypen, Parteien, etc.</a:t>
            </a:r>
          </a:p>
        </p:txBody>
      </p:sp>
      <p:pic>
        <p:nvPicPr>
          <p:cNvPr id="1030" name="Picture 6" descr="Diagramme erstellen und auswerten - bettermarks">
            <a:extLst>
              <a:ext uri="{FF2B5EF4-FFF2-40B4-BE49-F238E27FC236}">
                <a16:creationId xmlns:a16="http://schemas.microsoft.com/office/drawing/2014/main" id="{372C1C44-D428-2DD6-55E7-F8A8811D2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1201938"/>
            <a:ext cx="6155141" cy="44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55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5BB2D-E0E4-DFF5-B395-369247D5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de-CH" dirty="0"/>
              <a:t>Ordinalskala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FFD7-D0C0-A531-41B1-BC50335D3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de-CH" sz="2000" dirty="0"/>
              <a:t>Die Ordinalskala wird verwendet, um Kategorien miteinander zu vergleichen, ist im Gegensatz zur Ordinalskala aber geordnet. Zum Beispiel </a:t>
            </a:r>
            <a:r>
              <a:rPr lang="de-CH" sz="2000" dirty="0" err="1"/>
              <a:t>Abotypen</a:t>
            </a:r>
            <a:r>
              <a:rPr lang="de-CH" sz="2000" dirty="0"/>
              <a:t>, Parteien, etc.</a:t>
            </a:r>
          </a:p>
        </p:txBody>
      </p:sp>
      <p:pic>
        <p:nvPicPr>
          <p:cNvPr id="1028" name="Picture 4" descr="Diagramm • Diagrammarten, Welche Diagramme gibt es? · [mit Video]">
            <a:extLst>
              <a:ext uri="{FF2B5EF4-FFF2-40B4-BE49-F238E27FC236}">
                <a16:creationId xmlns:a16="http://schemas.microsoft.com/office/drawing/2014/main" id="{8A36D689-CCD5-1278-EF5C-0636105D0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1363510"/>
            <a:ext cx="6155141" cy="415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53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5BB2D-E0E4-DFF5-B395-369247D5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de-CH" dirty="0"/>
              <a:t>Metrische Skala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FFD7-D0C0-A531-41B1-BC50335D3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de-CH" sz="2000" dirty="0"/>
              <a:t>Die metrische Skala wird verwendet, um Entwicklungen anzuzeigen, welche immer einen Zwischenwert haben. </a:t>
            </a:r>
            <a:br>
              <a:rPr lang="de-CH" sz="2000" dirty="0"/>
            </a:br>
            <a:r>
              <a:rPr lang="de-CH" sz="2000" dirty="0"/>
              <a:t>Zum Beispiel Temperatur, Preisentwicklungen, etc.</a:t>
            </a:r>
          </a:p>
        </p:txBody>
      </p:sp>
      <p:pic>
        <p:nvPicPr>
          <p:cNvPr id="2050" name="Picture 2" descr="Excel-Tipp: Diagramme richtig skalieren">
            <a:extLst>
              <a:ext uri="{FF2B5EF4-FFF2-40B4-BE49-F238E27FC236}">
                <a16:creationId xmlns:a16="http://schemas.microsoft.com/office/drawing/2014/main" id="{8D8C83EE-D2EC-7CFC-1C44-54F0EEC8A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1652" y="661916"/>
            <a:ext cx="5182750" cy="555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60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Nominal-, Ordinal-, metrische Skala</vt:lpstr>
      <vt:lpstr>Nominalskala</vt:lpstr>
      <vt:lpstr>Ordinalskala</vt:lpstr>
      <vt:lpstr>Metrische Skala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Nominal-, Ordinal-, metrische Skala</dc:title>
  <dc:creator>Mueller Yannick GBS-BMTL1c_2023</dc:creator>
  <cp:lastModifiedBy>Mueller Yannick GBS-BMTL1c_2023</cp:lastModifiedBy>
  <cp:revision>1</cp:revision>
  <dcterms:created xsi:type="dcterms:W3CDTF">2023-10-31T07:52:02Z</dcterms:created>
  <dcterms:modified xsi:type="dcterms:W3CDTF">2023-10-31T07:59:46Z</dcterms:modified>
</cp:coreProperties>
</file>