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9483-DCC9-4E2F-40F3-53957D49B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Krypto-Affäre (Schweiz)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F08DA3-268E-A175-D048-410453D79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Noël und Yannick</a:t>
            </a:r>
          </a:p>
        </p:txBody>
      </p:sp>
    </p:spTree>
    <p:extLst>
      <p:ext uri="{BB962C8B-B14F-4D97-AF65-F5344CB8AC3E}">
        <p14:creationId xmlns:p14="http://schemas.microsoft.com/office/powerpoint/2010/main" val="85178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D1A53-3565-877C-C7E2-45921DD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926B-9F76-431F-4B63-A63BE4B6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passiert?</a:t>
            </a:r>
          </a:p>
          <a:p>
            <a:r>
              <a:rPr lang="de-CH" dirty="0"/>
              <a:t>Auswirkungen</a:t>
            </a:r>
          </a:p>
          <a:p>
            <a:r>
              <a:rPr lang="de-CH" dirty="0"/>
              <a:t>Massnahmen zur Vermeidung?</a:t>
            </a:r>
          </a:p>
        </p:txBody>
      </p:sp>
    </p:spTree>
    <p:extLst>
      <p:ext uri="{BB962C8B-B14F-4D97-AF65-F5344CB8AC3E}">
        <p14:creationId xmlns:p14="http://schemas.microsoft.com/office/powerpoint/2010/main" val="389960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7E08B-63B0-0B81-BD40-4042BEE0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passiert?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360E7E-E3ED-FD1F-D820-989DCF81E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373739"/>
            <a:ext cx="439549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 AG: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Schweizer Verschlüsselungsfirma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Weltweit renommierte Sicherheitsprodukte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CIA- und BND-Interessen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Spionageoperation "Thesaurus"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Manipulation von Verschlüsselungsgeräten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Manipulation der Verschlüsselung: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Geheime Operation "Thesaurus"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Kompromittierung der Verschlüsselung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Internationale Spionage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Schwächung der Sicherheit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Globale Auswirkungen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78AA4-00E5-9A3D-B32C-D343222B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Auswirkungen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67F88-3063-BA48-AA25-A4442BF7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Nutzung in über 120 Ländern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Geopolitische Konsequenzen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Offenlegung von Staatsgeheimnissen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Diplomatische Spannungen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Vertrauensverlust in die Verschlüsselungstechnologie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588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F62D4-8732-9048-273C-EA452814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Massnahmen zur Verhinderung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2973F2-BF43-00E0-312E-6D170681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de-DE" b="1" dirty="0"/>
              <a:t>Überprüfung </a:t>
            </a:r>
            <a:r>
              <a:rPr lang="de-DE" b="1"/>
              <a:t>von Technologieanbietern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Mehr Transparenz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Unabhängige Sicherheitsprüfungen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Verstärkte nationale Sicherheit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Stärkere Kontrolle und Regulierung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Whistleblower-Schutz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Internationale Kooperation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12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95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Schaltkreis</vt:lpstr>
      <vt:lpstr>Krypto-Affäre (Schweiz)</vt:lpstr>
      <vt:lpstr>Inhalt</vt:lpstr>
      <vt:lpstr>Was ist passiert?</vt:lpstr>
      <vt:lpstr>Auswirkungen</vt:lpstr>
      <vt:lpstr>Massnahmen zur Verhinderung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Krypto-Affäre (Schweiz)</dc:title>
  <dc:creator>Mueller Yannick GBS-BMTL1c_2023</dc:creator>
  <cp:lastModifiedBy>Mueller Yannick GBS-BMTL1c_2023</cp:lastModifiedBy>
  <cp:revision>1</cp:revision>
  <dcterms:created xsi:type="dcterms:W3CDTF">2023-09-05T13:24:04Z</dcterms:created>
  <dcterms:modified xsi:type="dcterms:W3CDTF">2023-09-05T13:41:42Z</dcterms:modified>
</cp:coreProperties>
</file>