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38D9D-A4DB-4E30-A1D1-E6C6EB300D35}" v="720" dt="2023-08-22T11:25:15.979"/>
    <p1510:client id="{4B847C13-4E1A-4D10-8B8D-CF3ECFC90B16}" v="1" dt="2023-08-22T11:26:26.481"/>
    <p1510:client id="{72DD08EE-8992-40BE-8F9F-6E5D88E44587}" v="148" dt="2023-08-22T11:24:01.033"/>
    <p1510:client id="{DC24103B-7A44-4308-85A7-66C977E96BCD}" v="311" dt="2023-08-22T11:26:2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esch Janik GBS-INA1c_2023" userId="9ee5c0c8-663a-49e7-a613-ee4b4c853f3c" providerId="ADAL" clId="{30B38D9D-A4DB-4E30-A1D1-E6C6EB300D35}"/>
    <pc:docChg chg="undo custSel modSld">
      <pc:chgData name="Janesch Janik GBS-INA1c_2023" userId="9ee5c0c8-663a-49e7-a613-ee4b4c853f3c" providerId="ADAL" clId="{30B38D9D-A4DB-4E30-A1D1-E6C6EB300D35}" dt="2023-08-22T11:25:15.979" v="719" actId="20577"/>
      <pc:docMkLst>
        <pc:docMk/>
      </pc:docMkLst>
      <pc:sldChg chg="modSp mod modNotesTx">
        <pc:chgData name="Janesch Janik GBS-INA1c_2023" userId="9ee5c0c8-663a-49e7-a613-ee4b4c853f3c" providerId="ADAL" clId="{30B38D9D-A4DB-4E30-A1D1-E6C6EB300D35}" dt="2023-08-22T11:25:15.979" v="719" actId="20577"/>
        <pc:sldMkLst>
          <pc:docMk/>
          <pc:sldMk cId="728794605" sldId="257"/>
        </pc:sldMkLst>
        <pc:spChg chg="mod">
          <ac:chgData name="Janesch Janik GBS-INA1c_2023" userId="9ee5c0c8-663a-49e7-a613-ee4b4c853f3c" providerId="ADAL" clId="{30B38D9D-A4DB-4E30-A1D1-E6C6EB300D35}" dt="2023-08-22T11:21:35.550" v="430" actId="20577"/>
          <ac:spMkLst>
            <pc:docMk/>
            <pc:sldMk cId="728794605" sldId="257"/>
            <ac:spMk id="3" creationId="{3F6CAF03-9D65-81D3-191B-010F4607F6A4}"/>
          </ac:spMkLst>
        </pc:spChg>
      </pc:sldChg>
      <pc:sldChg chg="addSp delSp modSp mod">
        <pc:chgData name="Janesch Janik GBS-INA1c_2023" userId="9ee5c0c8-663a-49e7-a613-ee4b4c853f3c" providerId="ADAL" clId="{30B38D9D-A4DB-4E30-A1D1-E6C6EB300D35}" dt="2023-08-22T11:16:57.481" v="83" actId="478"/>
        <pc:sldMkLst>
          <pc:docMk/>
          <pc:sldMk cId="3287837528" sldId="258"/>
        </pc:sldMkLst>
        <pc:spChg chg="mod">
          <ac:chgData name="Janesch Janik GBS-INA1c_2023" userId="9ee5c0c8-663a-49e7-a613-ee4b4c853f3c" providerId="ADAL" clId="{30B38D9D-A4DB-4E30-A1D1-E6C6EB300D35}" dt="2023-08-22T11:09:08.174" v="38" actId="20577"/>
          <ac:spMkLst>
            <pc:docMk/>
            <pc:sldMk cId="3287837528" sldId="258"/>
            <ac:spMk id="2" creationId="{38543EBE-4B70-86E5-41A7-5B75FBB8D014}"/>
          </ac:spMkLst>
        </pc:spChg>
        <pc:spChg chg="mod">
          <ac:chgData name="Janesch Janik GBS-INA1c_2023" userId="9ee5c0c8-663a-49e7-a613-ee4b4c853f3c" providerId="ADAL" clId="{30B38D9D-A4DB-4E30-A1D1-E6C6EB300D35}" dt="2023-08-22T11:15:04.257" v="74" actId="14100"/>
          <ac:spMkLst>
            <pc:docMk/>
            <pc:sldMk cId="3287837528" sldId="258"/>
            <ac:spMk id="3" creationId="{3F6CAF03-9D65-81D3-191B-010F4607F6A4}"/>
          </ac:spMkLst>
        </pc:spChg>
        <pc:spChg chg="add del">
          <ac:chgData name="Janesch Janik GBS-INA1c_2023" userId="9ee5c0c8-663a-49e7-a613-ee4b4c853f3c" providerId="ADAL" clId="{30B38D9D-A4DB-4E30-A1D1-E6C6EB300D35}" dt="2023-08-22T11:16:37.755" v="80" actId="22"/>
          <ac:spMkLst>
            <pc:docMk/>
            <pc:sldMk cId="3287837528" sldId="258"/>
            <ac:spMk id="6" creationId="{9F380778-8F42-A658-982F-58F3604802F0}"/>
          </ac:spMkLst>
        </pc:spChg>
        <pc:picChg chg="add mod">
          <ac:chgData name="Janesch Janik GBS-INA1c_2023" userId="9ee5c0c8-663a-49e7-a613-ee4b4c853f3c" providerId="ADAL" clId="{30B38D9D-A4DB-4E30-A1D1-E6C6EB300D35}" dt="2023-08-22T11:15:32.091" v="78" actId="1076"/>
          <ac:picMkLst>
            <pc:docMk/>
            <pc:sldMk cId="3287837528" sldId="258"/>
            <ac:picMk id="1026" creationId="{45B65C49-9AFD-CBBD-8B3F-D1A942736AB5}"/>
          </ac:picMkLst>
        </pc:picChg>
        <pc:picChg chg="add del mod">
          <ac:chgData name="Janesch Janik GBS-INA1c_2023" userId="9ee5c0c8-663a-49e7-a613-ee4b4c853f3c" providerId="ADAL" clId="{30B38D9D-A4DB-4E30-A1D1-E6C6EB300D35}" dt="2023-08-22T11:16:57.481" v="83" actId="478"/>
          <ac:picMkLst>
            <pc:docMk/>
            <pc:sldMk cId="3287837528" sldId="258"/>
            <ac:picMk id="1028" creationId="{20B88903-C49A-8CA7-A28E-E5916063BD15}"/>
          </ac:picMkLst>
        </pc:picChg>
        <pc:picChg chg="del mod">
          <ac:chgData name="Janesch Janik GBS-INA1c_2023" userId="9ee5c0c8-663a-49e7-a613-ee4b4c853f3c" providerId="ADAL" clId="{30B38D9D-A4DB-4E30-A1D1-E6C6EB300D35}" dt="2023-08-22T11:09:16.872" v="40" actId="478"/>
          <ac:picMkLst>
            <pc:docMk/>
            <pc:sldMk cId="3287837528" sldId="258"/>
            <ac:picMk id="2050" creationId="{F46627EA-AAE3-D4A1-5AB9-BC832B2BC309}"/>
          </ac:picMkLst>
        </pc:picChg>
      </pc:sldChg>
      <pc:sldChg chg="addSp modSp">
        <pc:chgData name="Janesch Janik GBS-INA1c_2023" userId="9ee5c0c8-663a-49e7-a613-ee4b4c853f3c" providerId="ADAL" clId="{30B38D9D-A4DB-4E30-A1D1-E6C6EB300D35}" dt="2023-08-22T11:17:03.569" v="87" actId="962"/>
        <pc:sldMkLst>
          <pc:docMk/>
          <pc:sldMk cId="3190108039" sldId="259"/>
        </pc:sldMkLst>
        <pc:picChg chg="add mod">
          <ac:chgData name="Janesch Janik GBS-INA1c_2023" userId="9ee5c0c8-663a-49e7-a613-ee4b4c853f3c" providerId="ADAL" clId="{30B38D9D-A4DB-4E30-A1D1-E6C6EB300D35}" dt="2023-08-22T11:17:03.569" v="87" actId="962"/>
          <ac:picMkLst>
            <pc:docMk/>
            <pc:sldMk cId="3190108039" sldId="259"/>
            <ac:picMk id="5" creationId="{08C4713B-A5F5-908F-D353-043C30737912}"/>
          </ac:picMkLst>
        </pc:picChg>
      </pc:sldChg>
    </pc:docChg>
  </pc:docChgLst>
  <pc:docChgLst>
    <pc:chgData name="Mueller Yannick GBS-BMTL1c_2023" userId="046c2654-8dc4-4c79-b952-7b72210cc693" providerId="ADAL" clId="{DC24103B-7A44-4308-85A7-66C977E96BCD}"/>
    <pc:docChg chg="custSel addSld modSld sldOrd">
      <pc:chgData name="Mueller Yannick GBS-BMTL1c_2023" userId="046c2654-8dc4-4c79-b952-7b72210cc693" providerId="ADAL" clId="{DC24103B-7A44-4308-85A7-66C977E96BCD}" dt="2023-08-22T11:26:28.177" v="366"/>
      <pc:docMkLst>
        <pc:docMk/>
      </pc:docMkLst>
      <pc:sldChg chg="addSp modSp new mod setBg addAnim setClrOvrMap">
        <pc:chgData name="Mueller Yannick GBS-BMTL1c_2023" userId="046c2654-8dc4-4c79-b952-7b72210cc693" providerId="ADAL" clId="{DC24103B-7A44-4308-85A7-66C977E96BCD}" dt="2023-08-22T11:01:56.347" v="21"/>
        <pc:sldMkLst>
          <pc:docMk/>
          <pc:sldMk cId="328470532" sldId="256"/>
        </pc:sldMkLst>
        <pc:spChg chg="mod">
          <ac:chgData name="Mueller Yannick GBS-BMTL1c_2023" userId="046c2654-8dc4-4c79-b952-7b72210cc693" providerId="ADAL" clId="{DC24103B-7A44-4308-85A7-66C977E96BCD}" dt="2023-08-22T11:01:56.347" v="19" actId="26606"/>
          <ac:spMkLst>
            <pc:docMk/>
            <pc:sldMk cId="328470532" sldId="256"/>
            <ac:spMk id="2" creationId="{608E2289-A092-D56C-CA50-D70CCE14362D}"/>
          </ac:spMkLst>
        </pc:spChg>
        <pc:spChg chg="mod">
          <ac:chgData name="Mueller Yannick GBS-BMTL1c_2023" userId="046c2654-8dc4-4c79-b952-7b72210cc693" providerId="ADAL" clId="{DC24103B-7A44-4308-85A7-66C977E96BCD}" dt="2023-08-22T11:01:56.347" v="19" actId="26606"/>
          <ac:spMkLst>
            <pc:docMk/>
            <pc:sldMk cId="328470532" sldId="256"/>
            <ac:spMk id="3" creationId="{073FB343-80E9-521F-63CF-5EFDD7516455}"/>
          </ac:spMkLst>
        </pc:spChg>
        <pc:spChg chg="add">
          <ac:chgData name="Mueller Yannick GBS-BMTL1c_2023" userId="046c2654-8dc4-4c79-b952-7b72210cc693" providerId="ADAL" clId="{DC24103B-7A44-4308-85A7-66C977E96BCD}" dt="2023-08-22T11:01:56.347" v="19" actId="26606"/>
          <ac:spMkLst>
            <pc:docMk/>
            <pc:sldMk cId="328470532" sldId="256"/>
            <ac:spMk id="1031" creationId="{71B2258F-86CA-4D4D-8270-BC05FCDEBFB3}"/>
          </ac:spMkLst>
        </pc:spChg>
        <pc:picChg chg="add mod ord">
          <ac:chgData name="Mueller Yannick GBS-BMTL1c_2023" userId="046c2654-8dc4-4c79-b952-7b72210cc693" providerId="ADAL" clId="{DC24103B-7A44-4308-85A7-66C977E96BCD}" dt="2023-08-22T11:01:56.347" v="19" actId="26606"/>
          <ac:picMkLst>
            <pc:docMk/>
            <pc:sldMk cId="328470532" sldId="256"/>
            <ac:picMk id="1026" creationId="{527BC767-EAAE-3093-ECBA-BE8B6FE0667D}"/>
          </ac:picMkLst>
        </pc:picChg>
      </pc:sldChg>
      <pc:sldChg chg="addSp modSp new mod setBg setClrOvrMap">
        <pc:chgData name="Mueller Yannick GBS-BMTL1c_2023" userId="046c2654-8dc4-4c79-b952-7b72210cc693" providerId="ADAL" clId="{DC24103B-7A44-4308-85A7-66C977E96BCD}" dt="2023-08-22T11:21:52.156" v="360" actId="20577"/>
        <pc:sldMkLst>
          <pc:docMk/>
          <pc:sldMk cId="728794605" sldId="257"/>
        </pc:sldMkLst>
        <pc:spChg chg="mod">
          <ac:chgData name="Mueller Yannick GBS-BMTL1c_2023" userId="046c2654-8dc4-4c79-b952-7b72210cc693" providerId="ADAL" clId="{DC24103B-7A44-4308-85A7-66C977E96BCD}" dt="2023-08-22T11:02:30.117" v="36" actId="26606"/>
          <ac:spMkLst>
            <pc:docMk/>
            <pc:sldMk cId="728794605" sldId="257"/>
            <ac:spMk id="2" creationId="{38543EBE-4B70-86E5-41A7-5B75FBB8D014}"/>
          </ac:spMkLst>
        </pc:spChg>
        <pc:spChg chg="mod">
          <ac:chgData name="Mueller Yannick GBS-BMTL1c_2023" userId="046c2654-8dc4-4c79-b952-7b72210cc693" providerId="ADAL" clId="{DC24103B-7A44-4308-85A7-66C977E96BCD}" dt="2023-08-22T11:21:52.156" v="360" actId="20577"/>
          <ac:spMkLst>
            <pc:docMk/>
            <pc:sldMk cId="728794605" sldId="257"/>
            <ac:spMk id="3" creationId="{3F6CAF03-9D65-81D3-191B-010F4607F6A4}"/>
          </ac:spMkLst>
        </pc:spChg>
        <pc:spChg chg="add">
          <ac:chgData name="Mueller Yannick GBS-BMTL1c_2023" userId="046c2654-8dc4-4c79-b952-7b72210cc693" providerId="ADAL" clId="{DC24103B-7A44-4308-85A7-66C977E96BCD}" dt="2023-08-22T11:02:30.117" v="36" actId="26606"/>
          <ac:spMkLst>
            <pc:docMk/>
            <pc:sldMk cId="728794605" sldId="257"/>
            <ac:spMk id="9" creationId="{9228552E-C8B1-4A80-8448-0787CE0FC704}"/>
          </ac:spMkLst>
        </pc:spChg>
        <pc:picChg chg="add mod ord">
          <ac:chgData name="Mueller Yannick GBS-BMTL1c_2023" userId="046c2654-8dc4-4c79-b952-7b72210cc693" providerId="ADAL" clId="{DC24103B-7A44-4308-85A7-66C977E96BCD}" dt="2023-08-22T11:02:30.117" v="36" actId="26606"/>
          <ac:picMkLst>
            <pc:docMk/>
            <pc:sldMk cId="728794605" sldId="257"/>
            <ac:picMk id="4" creationId="{DE083C18-E9BE-9675-9627-FBC5AD57DD7F}"/>
          </ac:picMkLst>
        </pc:picChg>
        <pc:picChg chg="add mod">
          <ac:chgData name="Mueller Yannick GBS-BMTL1c_2023" userId="046c2654-8dc4-4c79-b952-7b72210cc693" providerId="ADAL" clId="{DC24103B-7A44-4308-85A7-66C977E96BCD}" dt="2023-08-22T11:03:41.332" v="63" actId="1076"/>
          <ac:picMkLst>
            <pc:docMk/>
            <pc:sldMk cId="728794605" sldId="257"/>
            <ac:picMk id="2050" creationId="{F46627EA-AAE3-D4A1-5AB9-BC832B2BC309}"/>
          </ac:picMkLst>
        </pc:picChg>
      </pc:sldChg>
      <pc:sldChg chg="modSp add mod">
        <pc:chgData name="Mueller Yannick GBS-BMTL1c_2023" userId="046c2654-8dc4-4c79-b952-7b72210cc693" providerId="ADAL" clId="{DC24103B-7A44-4308-85A7-66C977E96BCD}" dt="2023-08-22T11:15:17.981" v="293" actId="20577"/>
        <pc:sldMkLst>
          <pc:docMk/>
          <pc:sldMk cId="3287837528" sldId="258"/>
        </pc:sldMkLst>
        <pc:spChg chg="mod">
          <ac:chgData name="Mueller Yannick GBS-BMTL1c_2023" userId="046c2654-8dc4-4c79-b952-7b72210cc693" providerId="ADAL" clId="{DC24103B-7A44-4308-85A7-66C977E96BCD}" dt="2023-08-22T11:15:17.981" v="293" actId="20577"/>
          <ac:spMkLst>
            <pc:docMk/>
            <pc:sldMk cId="3287837528" sldId="258"/>
            <ac:spMk id="3" creationId="{3F6CAF03-9D65-81D3-191B-010F4607F6A4}"/>
          </ac:spMkLst>
        </pc:spChg>
        <pc:picChg chg="mod">
          <ac:chgData name="Mueller Yannick GBS-BMTL1c_2023" userId="046c2654-8dc4-4c79-b952-7b72210cc693" providerId="ADAL" clId="{DC24103B-7A44-4308-85A7-66C977E96BCD}" dt="2023-08-22T11:15:02.157" v="277" actId="1076"/>
          <ac:picMkLst>
            <pc:docMk/>
            <pc:sldMk cId="3287837528" sldId="258"/>
            <ac:picMk id="1026" creationId="{45B65C49-9AFD-CBBD-8B3F-D1A942736AB5}"/>
          </ac:picMkLst>
        </pc:picChg>
      </pc:sldChg>
      <pc:sldChg chg="addSp delSp modSp add mod ord">
        <pc:chgData name="Mueller Yannick GBS-BMTL1c_2023" userId="046c2654-8dc4-4c79-b952-7b72210cc693" providerId="ADAL" clId="{DC24103B-7A44-4308-85A7-66C977E96BCD}" dt="2023-08-22T11:26:28.177" v="366"/>
        <pc:sldMkLst>
          <pc:docMk/>
          <pc:sldMk cId="3190108039" sldId="259"/>
        </pc:sldMkLst>
        <pc:spChg chg="mod">
          <ac:chgData name="Mueller Yannick GBS-BMTL1c_2023" userId="046c2654-8dc4-4c79-b952-7b72210cc693" providerId="ADAL" clId="{DC24103B-7A44-4308-85A7-66C977E96BCD}" dt="2023-08-22T11:08:51.270" v="80" actId="20577"/>
          <ac:spMkLst>
            <pc:docMk/>
            <pc:sldMk cId="3190108039" sldId="259"/>
            <ac:spMk id="2" creationId="{38543EBE-4B70-86E5-41A7-5B75FBB8D014}"/>
          </ac:spMkLst>
        </pc:spChg>
        <pc:spChg chg="mod">
          <ac:chgData name="Mueller Yannick GBS-BMTL1c_2023" userId="046c2654-8dc4-4c79-b952-7b72210cc693" providerId="ADAL" clId="{DC24103B-7A44-4308-85A7-66C977E96BCD}" dt="2023-08-22T11:09:07.938" v="91" actId="20577"/>
          <ac:spMkLst>
            <pc:docMk/>
            <pc:sldMk cId="3190108039" sldId="259"/>
            <ac:spMk id="3" creationId="{3F6CAF03-9D65-81D3-191B-010F4607F6A4}"/>
          </ac:spMkLst>
        </pc:spChg>
        <pc:picChg chg="del">
          <ac:chgData name="Mueller Yannick GBS-BMTL1c_2023" userId="046c2654-8dc4-4c79-b952-7b72210cc693" providerId="ADAL" clId="{DC24103B-7A44-4308-85A7-66C977E96BCD}" dt="2023-08-22T11:17:05.167" v="309" actId="21"/>
          <ac:picMkLst>
            <pc:docMk/>
            <pc:sldMk cId="3190108039" sldId="259"/>
            <ac:picMk id="5" creationId="{08C4713B-A5F5-908F-D353-043C30737912}"/>
          </ac:picMkLst>
        </pc:picChg>
        <pc:picChg chg="del">
          <ac:chgData name="Mueller Yannick GBS-BMTL1c_2023" userId="046c2654-8dc4-4c79-b952-7b72210cc693" providerId="ADAL" clId="{DC24103B-7A44-4308-85A7-66C977E96BCD}" dt="2023-08-22T11:08:59.533" v="90" actId="478"/>
          <ac:picMkLst>
            <pc:docMk/>
            <pc:sldMk cId="3190108039" sldId="259"/>
            <ac:picMk id="2050" creationId="{F46627EA-AAE3-D4A1-5AB9-BC832B2BC309}"/>
          </ac:picMkLst>
        </pc:picChg>
        <pc:picChg chg="add mod">
          <ac:chgData name="Mueller Yannick GBS-BMTL1c_2023" userId="046c2654-8dc4-4c79-b952-7b72210cc693" providerId="ADAL" clId="{DC24103B-7A44-4308-85A7-66C977E96BCD}" dt="2023-08-22T11:17:51.831" v="315" actId="1076"/>
          <ac:picMkLst>
            <pc:docMk/>
            <pc:sldMk cId="3190108039" sldId="259"/>
            <ac:picMk id="3074" creationId="{3A790000-C8C3-9DB1-5955-B6D67A8C32FE}"/>
          </ac:picMkLst>
        </pc:picChg>
      </pc:sldChg>
      <pc:sldChg chg="addSp modSp add mod">
        <pc:chgData name="Mueller Yannick GBS-BMTL1c_2023" userId="046c2654-8dc4-4c79-b952-7b72210cc693" providerId="ADAL" clId="{DC24103B-7A44-4308-85A7-66C977E96BCD}" dt="2023-08-22T11:23:31.029" v="362" actId="170"/>
        <pc:sldMkLst>
          <pc:docMk/>
          <pc:sldMk cId="247491196" sldId="260"/>
        </pc:sldMkLst>
        <pc:spChg chg="mod">
          <ac:chgData name="Mueller Yannick GBS-BMTL1c_2023" userId="046c2654-8dc4-4c79-b952-7b72210cc693" providerId="ADAL" clId="{DC24103B-7A44-4308-85A7-66C977E96BCD}" dt="2023-08-22T11:11:45.841" v="109" actId="20577"/>
          <ac:spMkLst>
            <pc:docMk/>
            <pc:sldMk cId="247491196" sldId="260"/>
            <ac:spMk id="2" creationId="{38543EBE-4B70-86E5-41A7-5B75FBB8D014}"/>
          </ac:spMkLst>
        </pc:spChg>
        <pc:spChg chg="mod">
          <ac:chgData name="Mueller Yannick GBS-BMTL1c_2023" userId="046c2654-8dc4-4c79-b952-7b72210cc693" providerId="ADAL" clId="{DC24103B-7A44-4308-85A7-66C977E96BCD}" dt="2023-08-22T11:15:53.043" v="308" actId="20577"/>
          <ac:spMkLst>
            <pc:docMk/>
            <pc:sldMk cId="247491196" sldId="260"/>
            <ac:spMk id="3" creationId="{3F6CAF03-9D65-81D3-191B-010F4607F6A4}"/>
          </ac:spMkLst>
        </pc:spChg>
        <pc:picChg chg="add mod">
          <ac:chgData name="Mueller Yannick GBS-BMTL1c_2023" userId="046c2654-8dc4-4c79-b952-7b72210cc693" providerId="ADAL" clId="{DC24103B-7A44-4308-85A7-66C977E96BCD}" dt="2023-08-22T11:21:15.565" v="341" actId="1076"/>
          <ac:picMkLst>
            <pc:docMk/>
            <pc:sldMk cId="247491196" sldId="260"/>
            <ac:picMk id="5" creationId="{0FDF4D71-73DA-8143-288D-DEF9168E7F93}"/>
          </ac:picMkLst>
        </pc:picChg>
        <pc:picChg chg="mod">
          <ac:chgData name="Mueller Yannick GBS-BMTL1c_2023" userId="046c2654-8dc4-4c79-b952-7b72210cc693" providerId="ADAL" clId="{DC24103B-7A44-4308-85A7-66C977E96BCD}" dt="2023-08-22T11:23:31.029" v="362" actId="170"/>
          <ac:picMkLst>
            <pc:docMk/>
            <pc:sldMk cId="247491196" sldId="260"/>
            <ac:picMk id="6" creationId="{A42A05F4-0428-E3D6-39F9-32593B638B98}"/>
          </ac:picMkLst>
        </pc:picChg>
      </pc:sldChg>
      <pc:sldChg chg="modSp add ord">
        <pc:chgData name="Mueller Yannick GBS-BMTL1c_2023" userId="046c2654-8dc4-4c79-b952-7b72210cc693" providerId="ADAL" clId="{DC24103B-7A44-4308-85A7-66C977E96BCD}" dt="2023-08-22T11:19:30.583" v="322" actId="20577"/>
        <pc:sldMkLst>
          <pc:docMk/>
          <pc:sldMk cId="2834099376" sldId="261"/>
        </pc:sldMkLst>
        <pc:spChg chg="mod">
          <ac:chgData name="Mueller Yannick GBS-BMTL1c_2023" userId="046c2654-8dc4-4c79-b952-7b72210cc693" providerId="ADAL" clId="{DC24103B-7A44-4308-85A7-66C977E96BCD}" dt="2023-08-22T11:19:30.583" v="322" actId="20577"/>
          <ac:spMkLst>
            <pc:docMk/>
            <pc:sldMk cId="2834099376" sldId="261"/>
            <ac:spMk id="2" creationId="{608E2289-A092-D56C-CA50-D70CCE14362D}"/>
          </ac:spMkLst>
        </pc:spChg>
      </pc:sldChg>
    </pc:docChg>
  </pc:docChgLst>
  <pc:docChgLst>
    <pc:chgData name="Specht Pascal GBS-INA1a_2023" userId="bc23b4cd-7f6a-4555-baf4-bbc9c5d6f633" providerId="ADAL" clId="{72DD08EE-8992-40BE-8F9F-6E5D88E44587}"/>
    <pc:docChg chg="custSel addSld delSld modSld">
      <pc:chgData name="Specht Pascal GBS-INA1a_2023" userId="bc23b4cd-7f6a-4555-baf4-bbc9c5d6f633" providerId="ADAL" clId="{72DD08EE-8992-40BE-8F9F-6E5D88E44587}" dt="2023-08-22T11:24:01.033" v="148" actId="47"/>
      <pc:docMkLst>
        <pc:docMk/>
      </pc:docMkLst>
      <pc:sldChg chg="modSp mod">
        <pc:chgData name="Specht Pascal GBS-INA1a_2023" userId="bc23b4cd-7f6a-4555-baf4-bbc9c5d6f633" providerId="ADAL" clId="{72DD08EE-8992-40BE-8F9F-6E5D88E44587}" dt="2023-08-22T11:21:54.466" v="146" actId="1076"/>
        <pc:sldMkLst>
          <pc:docMk/>
          <pc:sldMk cId="728794605" sldId="257"/>
        </pc:sldMkLst>
        <pc:spChg chg="mod">
          <ac:chgData name="Specht Pascal GBS-INA1a_2023" userId="bc23b4cd-7f6a-4555-baf4-bbc9c5d6f633" providerId="ADAL" clId="{72DD08EE-8992-40BE-8F9F-6E5D88E44587}" dt="2023-08-22T11:07:19.601" v="18" actId="20577"/>
          <ac:spMkLst>
            <pc:docMk/>
            <pc:sldMk cId="728794605" sldId="257"/>
            <ac:spMk id="3" creationId="{3F6CAF03-9D65-81D3-191B-010F4607F6A4}"/>
          </ac:spMkLst>
        </pc:spChg>
        <pc:picChg chg="mod">
          <ac:chgData name="Specht Pascal GBS-INA1a_2023" userId="bc23b4cd-7f6a-4555-baf4-bbc9c5d6f633" providerId="ADAL" clId="{72DD08EE-8992-40BE-8F9F-6E5D88E44587}" dt="2023-08-22T11:21:54.466" v="146" actId="1076"/>
          <ac:picMkLst>
            <pc:docMk/>
            <pc:sldMk cId="728794605" sldId="257"/>
            <ac:picMk id="2050" creationId="{F46627EA-AAE3-D4A1-5AB9-BC832B2BC309}"/>
          </ac:picMkLst>
        </pc:picChg>
      </pc:sldChg>
      <pc:sldChg chg="addSp delSp modSp mod">
        <pc:chgData name="Specht Pascal GBS-INA1a_2023" userId="bc23b4cd-7f6a-4555-baf4-bbc9c5d6f633" providerId="ADAL" clId="{72DD08EE-8992-40BE-8F9F-6E5D88E44587}" dt="2023-08-22T11:20:23.410" v="143" actId="1076"/>
        <pc:sldMkLst>
          <pc:docMk/>
          <pc:sldMk cId="247491196" sldId="260"/>
        </pc:sldMkLst>
        <pc:spChg chg="mod">
          <ac:chgData name="Specht Pascal GBS-INA1a_2023" userId="bc23b4cd-7f6a-4555-baf4-bbc9c5d6f633" providerId="ADAL" clId="{72DD08EE-8992-40BE-8F9F-6E5D88E44587}" dt="2023-08-22T11:12:34.243" v="130" actId="20577"/>
          <ac:spMkLst>
            <pc:docMk/>
            <pc:sldMk cId="247491196" sldId="260"/>
            <ac:spMk id="3" creationId="{3F6CAF03-9D65-81D3-191B-010F4607F6A4}"/>
          </ac:spMkLst>
        </pc:spChg>
        <pc:picChg chg="del mod">
          <ac:chgData name="Specht Pascal GBS-INA1a_2023" userId="bc23b4cd-7f6a-4555-baf4-bbc9c5d6f633" providerId="ADAL" clId="{72DD08EE-8992-40BE-8F9F-6E5D88E44587}" dt="2023-08-22T11:19:39.325" v="134" actId="478"/>
          <ac:picMkLst>
            <pc:docMk/>
            <pc:sldMk cId="247491196" sldId="260"/>
            <ac:picMk id="4" creationId="{DE083C18-E9BE-9675-9627-FBC5AD57DD7F}"/>
          </ac:picMkLst>
        </pc:picChg>
        <pc:picChg chg="mod">
          <ac:chgData name="Specht Pascal GBS-INA1a_2023" userId="bc23b4cd-7f6a-4555-baf4-bbc9c5d6f633" providerId="ADAL" clId="{72DD08EE-8992-40BE-8F9F-6E5D88E44587}" dt="2023-08-22T11:20:23.410" v="143" actId="1076"/>
          <ac:picMkLst>
            <pc:docMk/>
            <pc:sldMk cId="247491196" sldId="260"/>
            <ac:picMk id="5" creationId="{0FDF4D71-73DA-8143-288D-DEF9168E7F93}"/>
          </ac:picMkLst>
        </pc:picChg>
        <pc:picChg chg="add mod">
          <ac:chgData name="Specht Pascal GBS-INA1a_2023" userId="bc23b4cd-7f6a-4555-baf4-bbc9c5d6f633" providerId="ADAL" clId="{72DD08EE-8992-40BE-8F9F-6E5D88E44587}" dt="2023-08-22T11:20:09.389" v="139" actId="170"/>
          <ac:picMkLst>
            <pc:docMk/>
            <pc:sldMk cId="247491196" sldId="260"/>
            <ac:picMk id="6" creationId="{A42A05F4-0428-E3D6-39F9-32593B638B98}"/>
          </ac:picMkLst>
        </pc:picChg>
        <pc:picChg chg="add del mod">
          <ac:chgData name="Specht Pascal GBS-INA1a_2023" userId="bc23b4cd-7f6a-4555-baf4-bbc9c5d6f633" providerId="ADAL" clId="{72DD08EE-8992-40BE-8F9F-6E5D88E44587}" dt="2023-08-22T11:19:39.325" v="134" actId="478"/>
          <ac:picMkLst>
            <pc:docMk/>
            <pc:sldMk cId="247491196" sldId="260"/>
            <ac:picMk id="1026" creationId="{8CA06AE4-B3F9-CE78-302D-0F655616073A}"/>
          </ac:picMkLst>
        </pc:picChg>
      </pc:sldChg>
      <pc:sldChg chg="new del">
        <pc:chgData name="Specht Pascal GBS-INA1a_2023" userId="bc23b4cd-7f6a-4555-baf4-bbc9c5d6f633" providerId="ADAL" clId="{72DD08EE-8992-40BE-8F9F-6E5D88E44587}" dt="2023-08-22T11:24:01.033" v="148" actId="47"/>
        <pc:sldMkLst>
          <pc:docMk/>
          <pc:sldMk cId="1117324734" sldId="262"/>
        </pc:sldMkLst>
      </pc:sldChg>
    </pc:docChg>
  </pc:docChgLst>
  <pc:docChgLst>
    <pc:chgData name="Yurtsever Rumeysa GBS-BMTK1a_2023" userId="a5323b8e-575b-4820-aef7-390ada2c289e" providerId="ADAL" clId="{4B847C13-4E1A-4D10-8B8D-CF3ECFC90B16}"/>
    <pc:docChg chg="modSld">
      <pc:chgData name="Yurtsever Rumeysa GBS-BMTK1a_2023" userId="a5323b8e-575b-4820-aef7-390ada2c289e" providerId="ADAL" clId="{4B847C13-4E1A-4D10-8B8D-CF3ECFC90B16}" dt="2023-08-22T11:26:26.481" v="0" actId="20577"/>
      <pc:docMkLst>
        <pc:docMk/>
      </pc:docMkLst>
      <pc:sldChg chg="modSp mod">
        <pc:chgData name="Yurtsever Rumeysa GBS-BMTK1a_2023" userId="a5323b8e-575b-4820-aef7-390ada2c289e" providerId="ADAL" clId="{4B847C13-4E1A-4D10-8B8D-CF3ECFC90B16}" dt="2023-08-22T11:26:26.481" v="0" actId="20577"/>
        <pc:sldMkLst>
          <pc:docMk/>
          <pc:sldMk cId="3287837528" sldId="258"/>
        </pc:sldMkLst>
        <pc:spChg chg="mod">
          <ac:chgData name="Yurtsever Rumeysa GBS-BMTK1a_2023" userId="a5323b8e-575b-4820-aef7-390ada2c289e" providerId="ADAL" clId="{4B847C13-4E1A-4D10-8B8D-CF3ECFC90B16}" dt="2023-08-22T11:26:26.481" v="0" actId="20577"/>
          <ac:spMkLst>
            <pc:docMk/>
            <pc:sldMk cId="3287837528" sldId="258"/>
            <ac:spMk id="3" creationId="{3F6CAF03-9D65-81D3-191B-010F4607F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C3D3-EA94-45BC-BD03-1B1F5641AEB6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0CCE-986E-4891-A124-904713689B9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6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Das Kupferkabel darf maximal 100meter sein, da sonst der Datenverlust viel zu gross ist. Jedoch ist es besser, wenn das Kabel kürzer ist. Es braucht mindestens 2 Endgeräte um als </a:t>
            </a:r>
            <a:r>
              <a:rPr lang="de-CH" err="1"/>
              <a:t>Netzwek</a:t>
            </a:r>
            <a:r>
              <a:rPr lang="de-CH"/>
              <a:t> zu gelten. Ein Lan hat keine weiteren </a:t>
            </a:r>
            <a:r>
              <a:rPr lang="de-CH" err="1"/>
              <a:t>Netzweke</a:t>
            </a:r>
            <a:r>
              <a:rPr lang="de-CH"/>
              <a:t> in sich drinnen. Das Lan ist das Endnetzwerk. Es hat nur Rechner in sich drinnen wie z.B. Festnetz, Drucker, Computer und noch vieles mehr.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D0CCE-986E-4891-A124-904713689B9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56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D0CCE-986E-4891-A124-904713689B9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0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02D16-74E3-64DF-641D-41AABAD3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E22EF9-CED2-2E80-433C-618EA83DC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1E848-BD68-11E2-EE3F-8BDC37A3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9A10DB-8953-955E-019F-EA58DB83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0864D-A541-56A2-A321-CB1BC6E9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03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4863C-F597-2BAD-75BF-38E29CF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5FF860-F195-C6A9-1150-53E0AE76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BB86F-DDB2-A619-8F7C-68249C2C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899F5D-63CC-7326-93AF-C47ED662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F16B9-C693-81F7-F64B-8C0B9E85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3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A1315F-9A81-7A7F-B1DF-ADC309BAF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98AF2C-CC3A-72E6-3089-943398D2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B580A-D6F7-95CF-6013-9B23BA32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42A42-3AD9-BF08-A919-3A8D41A3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E91D5-E0C7-5E19-17F8-194AF836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71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4D4EF-EAFB-DF02-9452-99C73591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06E92-7848-D19D-0E9B-2DB03A17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19678-24A8-6CC4-35AC-CFC08353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18FFD-7A94-F446-DC9A-5F0F6D26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17B41-F9BE-691E-C368-B8BCF96E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6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4CEB-AF15-997B-E63F-29D7578D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BCD82-D915-C5B1-2AA5-18AFA1D8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D725C-CE8D-5176-61AB-85129D5C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D55E5E-FAEC-8ED9-88AF-EC34BCDD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617ADC-085F-F34E-453C-C765EFF5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05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E098-E620-A746-9795-E61F6297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73C0A-352F-01D0-DF66-187920815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6F4B0-CC64-1107-E17E-C5EC41EEB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9574C-432E-100C-3F4A-53FD94B1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BAB56-29D9-B42F-7A79-C3A58D3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3AA60-BFC7-7A1C-417D-17B032A0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4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B4ED1-3482-60FE-FB20-63F02611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C5E8E5-C60A-76B9-96AF-BC569274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CEE91E-95E9-0E61-699E-D82FDD78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B8C418-B129-E501-AE7A-F314A32EE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DDC9EB-51EA-4CF8-F5D6-058AF819B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B890FD-9C3A-B3CE-2189-29C9F485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7A10FE-0475-4231-F0CF-EAB6A89A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47B73A-5144-1BBE-1C8E-A0314A1C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55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A2C59-BDAD-B95C-F1FB-FC28293D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FB2D4-B6BE-F3CE-2F52-7EC0662A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F519FF-93FD-0FD6-A9B7-8D380C98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461D76-9178-4FB9-BB5E-BCA6781B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67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E3DD25-04BD-302B-4665-2FB3806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FAB359-4820-1FB5-3D83-AC39E4D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865B69-A13E-2B23-3D67-7817CB08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1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CED16-DE21-A709-D060-BD7C3CF44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22161-F8CF-1AA7-906D-757AF3CF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5C884-A4BB-195F-E1F9-028B580F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1F7D8-49C2-9F03-9645-A4BE7A70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E96D75-5585-5BF7-16CA-132A25E9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122826-8E20-B478-A696-55559742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34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5B0C6-1BB6-2201-B799-47718749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00A0-1796-B19A-EFDF-BC0F9C1F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2BFEB-2B6A-88EE-877F-2A8F993B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4ABF84-74F8-BD12-3209-10CA30A7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043BF6-4B69-70FE-D984-5ADFA384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BB1B3-C52E-7A5F-096B-4EBB63BD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3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15623A-4D33-C8F7-21BB-399A3A2C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60D12-0E2B-9431-0251-F22B8261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76D4D-43EF-CE97-BB66-1BF77B06D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D33E-8049-43BE-BC42-84448D478BDA}" type="datetimeFigureOut">
              <a:rPr lang="de-CH" smtClean="0"/>
              <a:t>22.08.2023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C1E4F-C617-F62D-23F8-362389741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CDE20-AE84-F99D-62F8-E1791BFB8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7C5F-C93B-45DC-8E01-6B8B2B7A39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732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tzwerk-Monitoring in der Praxis - com! professional">
            <a:extLst>
              <a:ext uri="{FF2B5EF4-FFF2-40B4-BE49-F238E27FC236}">
                <a16:creationId xmlns:a16="http://schemas.microsoft.com/office/drawing/2014/main" id="{527BC767-EAAE-3093-ECBA-BE8B6FE06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E2289-A092-D56C-CA50-D70CCE14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LAN, WLAN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FB343-80E9-521F-63CF-5EFDD751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Gruppe 2</a:t>
            </a:r>
          </a:p>
        </p:txBody>
      </p:sp>
    </p:spTree>
    <p:extLst>
      <p:ext uri="{BB962C8B-B14F-4D97-AF65-F5344CB8AC3E}">
        <p14:creationId xmlns:p14="http://schemas.microsoft.com/office/powerpoint/2010/main" val="32847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Netzwerk-Monitoring in der Praxis - com! professional">
            <a:extLst>
              <a:ext uri="{FF2B5EF4-FFF2-40B4-BE49-F238E27FC236}">
                <a16:creationId xmlns:a16="http://schemas.microsoft.com/office/drawing/2014/main" id="{DE083C18-E9BE-9675-9627-FBC5AD57D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543EBE-4B70-86E5-41A7-5B75FBB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Was ist LAN?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CAF03-9D65-81D3-191B-010F4607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 err="1">
                <a:solidFill>
                  <a:srgbClr val="FFFFFF"/>
                </a:solidFill>
              </a:rPr>
              <a:t>Local</a:t>
            </a:r>
            <a:r>
              <a:rPr lang="de-CH">
                <a:solidFill>
                  <a:srgbClr val="FFFFFF"/>
                </a:solidFill>
              </a:rPr>
              <a:t> Area Network</a:t>
            </a:r>
          </a:p>
          <a:p>
            <a:r>
              <a:rPr lang="de-CH">
                <a:solidFill>
                  <a:srgbClr val="FFFFFF"/>
                </a:solidFill>
              </a:rPr>
              <a:t>Lokales Netzwerk</a:t>
            </a:r>
          </a:p>
          <a:p>
            <a:r>
              <a:rPr lang="de-CH">
                <a:solidFill>
                  <a:srgbClr val="FFFFFF"/>
                </a:solidFill>
              </a:rPr>
              <a:t>100 m</a:t>
            </a:r>
          </a:p>
          <a:p>
            <a:r>
              <a:rPr lang="de-CH">
                <a:solidFill>
                  <a:srgbClr val="FFFFFF"/>
                </a:solidFill>
              </a:rPr>
              <a:t>Min 2 Endgeräte</a:t>
            </a:r>
          </a:p>
          <a:p>
            <a:r>
              <a:rPr lang="de-CH">
                <a:solidFill>
                  <a:srgbClr val="FFFFFF"/>
                </a:solidFill>
              </a:rPr>
              <a:t>Nur Rechner</a:t>
            </a:r>
          </a:p>
        </p:txBody>
      </p:sp>
      <p:pic>
        <p:nvPicPr>
          <p:cNvPr id="2050" name="Picture 2" descr="Wann lohnt sich ein LAN-Kabel?">
            <a:extLst>
              <a:ext uri="{FF2B5EF4-FFF2-40B4-BE49-F238E27FC236}">
                <a16:creationId xmlns:a16="http://schemas.microsoft.com/office/drawing/2014/main" id="{F46627EA-AAE3-D4A1-5AB9-BC832B2B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22" y="1831785"/>
            <a:ext cx="3263303" cy="216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79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Netzwerk-Monitoring in der Praxis - com! professional">
            <a:extLst>
              <a:ext uri="{FF2B5EF4-FFF2-40B4-BE49-F238E27FC236}">
                <a16:creationId xmlns:a16="http://schemas.microsoft.com/office/drawing/2014/main" id="{DE083C18-E9BE-9675-9627-FBC5AD57D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543EBE-4B70-86E5-41A7-5B75FBB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Wie funktioniert LAN?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CAF03-9D65-81D3-191B-010F4607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Kupferkabel</a:t>
            </a:r>
          </a:p>
          <a:p>
            <a:r>
              <a:rPr lang="de-CH">
                <a:solidFill>
                  <a:srgbClr val="FFFFFF"/>
                </a:solidFill>
              </a:rPr>
              <a:t>Switch</a:t>
            </a:r>
          </a:p>
          <a:p>
            <a:r>
              <a:rPr lang="de-CH">
                <a:solidFill>
                  <a:srgbClr val="FFFFFF"/>
                </a:solidFill>
              </a:rPr>
              <a:t>Router oder Endgerät</a:t>
            </a:r>
          </a:p>
          <a:p>
            <a:r>
              <a:rPr lang="de-CH">
                <a:solidFill>
                  <a:srgbClr val="FFFFFF"/>
                </a:solidFill>
              </a:rPr>
              <a:t>Router</a:t>
            </a:r>
          </a:p>
          <a:p>
            <a:r>
              <a:rPr lang="de-CH">
                <a:solidFill>
                  <a:srgbClr val="FFFFFF"/>
                </a:solidFill>
              </a:rPr>
              <a:t>Endgerät</a:t>
            </a:r>
          </a:p>
          <a:p>
            <a:endParaRPr lang="de-CH">
              <a:solidFill>
                <a:srgbClr val="FFFFFF"/>
              </a:solidFill>
            </a:endParaRPr>
          </a:p>
          <a:p>
            <a:endParaRPr lang="de-CH">
              <a:solidFill>
                <a:srgbClr val="FFFFFF"/>
              </a:solidFill>
            </a:endParaRPr>
          </a:p>
        </p:txBody>
      </p:sp>
      <p:pic>
        <p:nvPicPr>
          <p:cNvPr id="1026" name="Picture 2" descr="Amazon.com: StarTech.com 5 Port Unmanaged Industrial Gigabit Ethernet ...">
            <a:extLst>
              <a:ext uri="{FF2B5EF4-FFF2-40B4-BE49-F238E27FC236}">
                <a16:creationId xmlns:a16="http://schemas.microsoft.com/office/drawing/2014/main" id="{45B65C49-9AFD-CBBD-8B3F-D1A942736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2" b="17183"/>
          <a:stretch/>
        </p:blipFill>
        <p:spPr bwMode="auto">
          <a:xfrm>
            <a:off x="6990111" y="968432"/>
            <a:ext cx="2426110" cy="165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37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Netzwerk-Monitoring in der Praxis - com! professional">
            <a:extLst>
              <a:ext uri="{FF2B5EF4-FFF2-40B4-BE49-F238E27FC236}">
                <a16:creationId xmlns:a16="http://schemas.microsoft.com/office/drawing/2014/main" id="{DE083C18-E9BE-9675-9627-FBC5AD57D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543EBE-4B70-86E5-41A7-5B75FBB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Was ist WLAN?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CAF03-9D65-81D3-191B-010F4607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Wireless </a:t>
            </a:r>
            <a:r>
              <a:rPr lang="de-CH" err="1">
                <a:solidFill>
                  <a:srgbClr val="FFFFFF"/>
                </a:solidFill>
              </a:rPr>
              <a:t>Local</a:t>
            </a:r>
            <a:r>
              <a:rPr lang="de-CH">
                <a:solidFill>
                  <a:srgbClr val="FFFFFF"/>
                </a:solidFill>
              </a:rPr>
              <a:t> Area Network</a:t>
            </a:r>
          </a:p>
          <a:p>
            <a:r>
              <a:rPr lang="de-CH">
                <a:solidFill>
                  <a:srgbClr val="FFFFFF"/>
                </a:solidFill>
              </a:rPr>
              <a:t>Lokales Netzwerk</a:t>
            </a:r>
          </a:p>
          <a:p>
            <a:r>
              <a:rPr lang="de-CH">
                <a:solidFill>
                  <a:srgbClr val="FFFFFF"/>
                </a:solidFill>
              </a:rPr>
              <a:t>Min 2 Endgeräte</a:t>
            </a:r>
          </a:p>
        </p:txBody>
      </p:sp>
      <p:pic>
        <p:nvPicPr>
          <p:cNvPr id="3074" name="Picture 2" descr="3.200+ Grafiken, lizenzfreie Vektorgrafiken und Clipart zu Funkwellen -  iStock | Schallwellen, Radiowellen, Wlan">
            <a:extLst>
              <a:ext uri="{FF2B5EF4-FFF2-40B4-BE49-F238E27FC236}">
                <a16:creationId xmlns:a16="http://schemas.microsoft.com/office/drawing/2014/main" id="{3A790000-C8C3-9DB1-5955-B6D67A8C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27" y="1066775"/>
            <a:ext cx="2718005" cy="27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08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Netzwerk-Monitoring in der Praxis - com! professional">
            <a:extLst>
              <a:ext uri="{FF2B5EF4-FFF2-40B4-BE49-F238E27FC236}">
                <a16:creationId xmlns:a16="http://schemas.microsoft.com/office/drawing/2014/main" id="{A42A05F4-0428-E3D6-39F9-32593B638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8543EBE-4B70-86E5-41A7-5B75FBB8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Wie funktioniert WLAN?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CAF03-9D65-81D3-191B-010F4607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Radiowellen</a:t>
            </a:r>
          </a:p>
          <a:p>
            <a:r>
              <a:rPr lang="de-CH">
                <a:solidFill>
                  <a:srgbClr val="FFFFFF"/>
                </a:solidFill>
              </a:rPr>
              <a:t>Router oder Endgerät</a:t>
            </a:r>
          </a:p>
          <a:p>
            <a:r>
              <a:rPr lang="de-CH">
                <a:solidFill>
                  <a:srgbClr val="FFFFFF"/>
                </a:solidFill>
              </a:rPr>
              <a:t>Router</a:t>
            </a:r>
          </a:p>
          <a:p>
            <a:r>
              <a:rPr lang="de-CH">
                <a:solidFill>
                  <a:srgbClr val="FFFFFF"/>
                </a:solidFill>
              </a:rPr>
              <a:t>Endgerät</a:t>
            </a:r>
          </a:p>
          <a:p>
            <a:pPr marL="0" indent="0">
              <a:buNone/>
            </a:pPr>
            <a:endParaRPr lang="de-CH">
              <a:solidFill>
                <a:srgbClr val="FFFFFF"/>
              </a:solidFill>
            </a:endParaRPr>
          </a:p>
        </p:txBody>
      </p:sp>
      <p:pic>
        <p:nvPicPr>
          <p:cNvPr id="5" name="Picture 4" descr="WLAN-Router | c't Magazin">
            <a:extLst>
              <a:ext uri="{FF2B5EF4-FFF2-40B4-BE49-F238E27FC236}">
                <a16:creationId xmlns:a16="http://schemas.microsoft.com/office/drawing/2014/main" id="{0FDF4D71-73DA-8143-288D-DEF9168E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51" b="93260" l="2962" r="98084">
                        <a14:foregroundMark x1="7970" y1="63288" x2="7970" y2="63288"/>
                        <a14:foregroundMark x1="2962" y1="66247" x2="2962" y2="66247"/>
                        <a14:foregroundMark x1="38110" y1="59945" x2="46124" y2="63726"/>
                        <a14:foregroundMark x1="46559" y1="65041" x2="36150" y2="58301"/>
                        <a14:foregroundMark x1="17422" y1="10301" x2="14721" y2="5205"/>
                        <a14:foregroundMark x1="89765" y1="42301" x2="89765" y2="42301"/>
                        <a14:foregroundMark x1="95775" y1="31342" x2="95775" y2="31342"/>
                        <a14:foregroundMark x1="95775" y1="32164" x2="95775" y2="32164"/>
                        <a14:foregroundMark x1="98127" y1="28384" x2="98127" y2="28384"/>
                        <a14:foregroundMark x1="59930" y1="93260" x2="49564" y2="91178"/>
                        <a14:foregroundMark x1="35497" y1="86521" x2="35497" y2="86521"/>
                        <a14:foregroundMark x1="35497" y1="86521" x2="35497" y2="86521"/>
                        <a14:foregroundMark x1="26132" y1="82301" x2="26132" y2="82301"/>
                        <a14:foregroundMark x1="7709" y1="72658" x2="14068" y2="74301"/>
                        <a14:foregroundMark x1="21429" y1="79397" x2="21429" y2="79397"/>
                        <a14:foregroundMark x1="19077" y1="78137" x2="19077" y2="78137"/>
                        <a14:foregroundMark x1="16768" y1="78137" x2="16768" y2="781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91" y="1323414"/>
            <a:ext cx="2936096" cy="2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1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tzwerk-Monitoring in der Praxis - com! professional">
            <a:extLst>
              <a:ext uri="{FF2B5EF4-FFF2-40B4-BE49-F238E27FC236}">
                <a16:creationId xmlns:a16="http://schemas.microsoft.com/office/drawing/2014/main" id="{527BC767-EAAE-3093-ECBA-BE8B6FE06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8E2289-A092-D56C-CA50-D70CCE14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FB343-80E9-521F-63CF-5EFDD751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Gruppe 2</a:t>
            </a:r>
          </a:p>
        </p:txBody>
      </p:sp>
    </p:spTree>
    <p:extLst>
      <p:ext uri="{BB962C8B-B14F-4D97-AF65-F5344CB8AC3E}">
        <p14:creationId xmlns:p14="http://schemas.microsoft.com/office/powerpoint/2010/main" val="2834099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LAN, WLAN</vt:lpstr>
      <vt:lpstr>Was ist LAN?</vt:lpstr>
      <vt:lpstr>Wie funktioniert LAN?</vt:lpstr>
      <vt:lpstr>Was ist WLAN?</vt:lpstr>
      <vt:lpstr>Wie funktioniert WLAN?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LAN, WLAN</dc:title>
  <dc:creator>Mueller Yannick GBS-BMTL1c_2023</dc:creator>
  <cp:revision>1</cp:revision>
  <dcterms:created xsi:type="dcterms:W3CDTF">2023-08-22T11:00:10Z</dcterms:created>
  <dcterms:modified xsi:type="dcterms:W3CDTF">2023-08-22T11:27:12Z</dcterms:modified>
</cp:coreProperties>
</file>