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4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3C1C2-7E8C-7678-B792-79DED23C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FB419E-251E-A9F3-405E-0CB65417B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7381A-8268-61F4-CF1F-597C0F71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9C183-6565-6E68-1B63-A150548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E053C-8203-3B6B-4B0B-F27D4AF0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43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E74EE-F365-5AAD-7B94-5E822695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4FF9B1-DB9F-D88C-EFB3-B6C53711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1573B8-2B04-A257-FA2F-31154E50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970809-18B8-12C5-6D31-4898AEAF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ED9CBA-796B-5D82-1E36-4AE27560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02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FE2664-50C7-DACF-BE61-BCB64ED43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53AD97-F8CB-C79A-9DF4-87CCA13C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EBAF41-A259-AC72-9AD4-EAE098AB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6A2D8-16AD-D0DC-8335-1889E8D0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B8377-78A2-965E-4512-76CB03A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14ACF-B587-8B5D-91A2-87224337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903F8-FA3E-84A2-8071-56E18E69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EA8D8-4689-F214-F763-8E96EAFF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0D2B4-F907-B248-3F9B-7733DB92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A731F-5BDA-30D0-1AA3-EAD7069B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88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EA74B-2990-28D9-FC6E-4EEC3D11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6A899-35B2-656C-9956-F6F8F8BE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DBBC9-C51D-47A3-7474-0EE8D6BE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4392F4-EE6C-9747-7A76-62606B2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A8A36-5DE2-5CA7-6390-9260093A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75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FDD48-C921-278C-0B15-6E33C0A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C885D-0125-C91D-D3CD-3E122B529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8C363C-2368-E0C7-CCB0-5173B51E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A4ED7-2F65-9404-2FD4-3CB25A3C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CFBAD-0D70-B08A-059E-5EBBEE4B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91952-FDA7-98FC-EE2D-A5287033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6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54B6E-6AAE-2942-1547-0BB9967A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1A5CE-C398-6389-227F-0B2F2EF29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1D5543-4E1F-195F-02F1-FDFD61BB6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9CD530-21D6-C350-2D1F-061FD3935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23A679-05A8-3F17-9FF4-4E869006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1EEF80-D3F9-5A6E-C2FF-0FCD501F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890571-26B1-85C2-627D-A64FEFA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65CD7C-6562-71A3-2823-CF15600B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82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0C678-C3A2-A33B-E0AB-C9E6331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43D64F-1057-FCDB-AAF9-28B06478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028C24-654B-0FB6-112B-CBAA73B1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D8CEF8-BC61-579F-FBFA-37BCB0F6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FE356B-F57C-9676-33C6-01B4AA2E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3FEF99-ABE2-262E-030F-57E81C5D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28F2D2-BE43-5E7E-42BF-A2E19824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55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CB6C5-1EC3-201D-70C3-DD188F6D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67EE4-1D0E-0EC8-BF77-66CC36BE5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7AD0B7-82D4-D4AC-360D-C98B2357C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10DF3A-2122-62AC-EFD2-F2DE3F15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C1761D-24B7-D2AE-EAC7-E32EF409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5DCAF-74DC-D3D8-A2DD-262094AB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9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8386B-7779-107A-5DE4-D43E499A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3F45C7-4099-F8D0-3F73-405A76C1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619DDB-05BE-79FE-D79D-29DBFF86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AD2C84-E0B2-6F67-2DCA-5E2B21F3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03C727-35C6-8E0C-ED56-65CB3A9B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854D1-13AB-00BA-9B03-0314CADE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70EEDD-EB35-3DE3-7212-672253EB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BC299C-C6B4-828A-7E71-F19E439A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EACE64-5F8D-924A-F641-124A34A51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8C5BC-EAA3-4B58-B6AC-7A2DE0DD54C5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0B1DA-9FBC-DF12-23F3-CC5A1F975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9E2A3-2365-185A-1217-55CB463F9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A979B-C718-4491-B6ED-64C4715C0D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97696004494.signin.aws.amazon.com/console" TargetMode="External"/><Relationship Id="rId2" Type="http://schemas.openxmlformats.org/officeDocument/2006/relationships/hyperlink" Target="https://signin.aws.amazon.com/conso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-west-3.console.aws.amazon.com/s3/object/p08-projet-data?region=eu-west-3&amp;prefix=Validation/result.csv" TargetMode="External"/><Relationship Id="rId4" Type="http://schemas.openxmlformats.org/officeDocument/2006/relationships/hyperlink" Target="mailto:yannickqueri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CFB3E7-D4A0-4ABF-9B0C-2FAEB8C15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BE796C-EB81-4FCC-18DF-CF98F023F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Déployer un modèle dans le Cloud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70ADFB-CBA3-612B-C826-590248E28469}"/>
              </a:ext>
            </a:extLst>
          </p:cNvPr>
          <p:cNvSpPr txBox="1"/>
          <p:nvPr/>
        </p:nvSpPr>
        <p:spPr>
          <a:xfrm>
            <a:off x="1578044" y="3739764"/>
            <a:ext cx="4046004" cy="161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Accès Images sur AWS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OpenClassrooms - Quérin Yannick -  20/09/2024</a:t>
            </a:r>
            <a:endParaRPr lang="en-US" sz="2000" b="1" i="1" dirty="0">
              <a:solidFill>
                <a:srgbClr val="FFFFFF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7F93EC-7EAE-49FF-879E-66628D423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38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0" name="Image 9" descr="Une image contenant logo, Police, Graphique, blanc">
            <a:extLst>
              <a:ext uri="{FF2B5EF4-FFF2-40B4-BE49-F238E27FC236}">
                <a16:creationId xmlns:a16="http://schemas.microsoft.com/office/drawing/2014/main" id="{6C2DBA5F-F527-8408-5A2D-8BB30DB9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r="19367" b="2"/>
          <a:stretch/>
        </p:blipFill>
        <p:spPr>
          <a:xfrm>
            <a:off x="7402277" y="341648"/>
            <a:ext cx="2926335" cy="2926335"/>
          </a:xfrm>
          <a:custGeom>
            <a:avLst/>
            <a:gdLst/>
            <a:ahLst/>
            <a:cxnLst/>
            <a:rect l="l" t="t" r="r" b="b"/>
            <a:pathLst>
              <a:path w="2537092" h="2537092">
                <a:moveTo>
                  <a:pt x="1268546" y="0"/>
                </a:moveTo>
                <a:cubicBezTo>
                  <a:pt x="1969145" y="0"/>
                  <a:pt x="2537092" y="567947"/>
                  <a:pt x="2537092" y="1268546"/>
                </a:cubicBezTo>
                <a:cubicBezTo>
                  <a:pt x="2537092" y="1969145"/>
                  <a:pt x="1969145" y="2537092"/>
                  <a:pt x="1268546" y="2537092"/>
                </a:cubicBezTo>
                <a:cubicBezTo>
                  <a:pt x="567947" y="2537092"/>
                  <a:pt x="0" y="1969145"/>
                  <a:pt x="0" y="1268546"/>
                </a:cubicBezTo>
                <a:cubicBezTo>
                  <a:pt x="0" y="567947"/>
                  <a:pt x="567947" y="0"/>
                  <a:pt x="1268546" y="0"/>
                </a:cubicBezTo>
                <a:close/>
              </a:path>
            </a:pathLst>
          </a:cu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Graphique, clipart, Police, logo">
            <a:extLst>
              <a:ext uri="{FF2B5EF4-FFF2-40B4-BE49-F238E27FC236}">
                <a16:creationId xmlns:a16="http://schemas.microsoft.com/office/drawing/2014/main" id="{F15EF3F9-949E-1E75-1579-10A2B5C30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80" b="2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pic>
        <p:nvPicPr>
          <p:cNvPr id="6" name="Image 5" descr="Une image contenant Graphique, symbole, logo, Bleu électrique">
            <a:extLst>
              <a:ext uri="{FF2B5EF4-FFF2-40B4-BE49-F238E27FC236}">
                <a16:creationId xmlns:a16="http://schemas.microsoft.com/office/drawing/2014/main" id="{CC5526A5-F4A0-FB76-F1F4-302AA5690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58" y="5918520"/>
            <a:ext cx="618056" cy="6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F235A6-B799-2B5C-647A-1AEFB666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540" y="613463"/>
            <a:ext cx="10048988" cy="563107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-  Accès au compte Evaluateur sur AWS </a:t>
            </a:r>
            <a:r>
              <a:rPr lang="fr-FR" sz="2000" u="sng" dirty="0"/>
              <a:t>https://</a:t>
            </a:r>
            <a:r>
              <a:rPr lang="fr-FR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signin</a:t>
            </a:r>
            <a:r>
              <a:rPr lang="fr-FR" sz="2000" u="sng" dirty="0"/>
              <a:t>.aws.amazon.com</a:t>
            </a:r>
            <a:r>
              <a:rPr lang="fr-FR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/console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-  Connexion:  utilisateur racine, mail: </a:t>
            </a:r>
            <a:r>
              <a:rPr lang="fr-FR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yannickquerin@gmail.com</a:t>
            </a:r>
            <a:br>
              <a:rPr lang="fr-FR" sz="2000" dirty="0"/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-  Mot de passe: = ***********  (mot de passe </a:t>
            </a:r>
            <a:r>
              <a:rPr lang="fr-FR" sz="2000">
                <a:solidFill>
                  <a:schemeClr val="bg1"/>
                </a:solidFill>
              </a:rPr>
              <a:t>confidentiel étudiant)</a:t>
            </a:r>
            <a:br>
              <a:rPr lang="fr-FR" sz="2000">
                <a:solidFill>
                  <a:schemeClr val="bg1"/>
                </a:solidFill>
              </a:rPr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-  Navigation dans les compartiments de S3 : 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  • Images Amazon S3 &gt; Compartiments &gt; p8-projet-data &gt; Test/ 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  • Sortie d’ACP au format parquet Amazon S3 &gt; Compartiments &gt; p8-projet-data &gt; Validation/ &gt; parquet/ 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    • Sortie d’ACP au format csv Amazon S3 &gt; Compartiments &gt; ypv-p8-data &gt; Validation/ &gt;       result.csv</a:t>
            </a:r>
            <a:br>
              <a:rPr lang="fr-FR" sz="2000" dirty="0">
                <a:solidFill>
                  <a:schemeClr val="bg1"/>
                </a:solidFill>
              </a:rPr>
            </a:b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- Accès direct au téléchargement de la sortie d’ACP au format csv : </a:t>
            </a:r>
            <a:r>
              <a:rPr lang="fr-FR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https://eu-west-3.console.aws.amazon.com/s3/object/p08-projet-data?region=eu-west-3&amp;prefix=Validation/result.csv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648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176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1_Thème Office</vt:lpstr>
      <vt:lpstr>Déployer un modèle dans le Cloud</vt:lpstr>
      <vt:lpstr>-  Accès au compte Evaluateur sur AWS https://signin.aws.amazon.com/console  -  Connexion:  utilisateur racine, mail: yannickquerin@gmail.com  -  Mot de passe: = ***********  (mot de passe confidentiel étudiant)  -  Navigation dans les compartiments de S3 :       • Images Amazon S3 &gt; Compartiments &gt; p8-projet-data &gt; Test/       • Sortie d’ACP au format parquet Amazon S3 &gt; Compartiments &gt; p8-projet-data &gt; Validation/ &gt; parquet/       • Sortie d’ACP au format csv Amazon S3 &gt; Compartiments &gt; ypv-p8-data &gt; Validation/ &gt;       result.csv  - Accès direct au téléchargement de la sortie d’ACP au format csv : https://eu-west-3.console.aws.amazon.com/s3/object/p08-projet-data?region=eu-west-3&amp;prefix=Validation/result.csv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Querin</dc:creator>
  <cp:lastModifiedBy>Yannick Querin</cp:lastModifiedBy>
  <cp:revision>7</cp:revision>
  <dcterms:created xsi:type="dcterms:W3CDTF">2024-09-13T08:14:18Z</dcterms:created>
  <dcterms:modified xsi:type="dcterms:W3CDTF">2024-09-20T14:28:11Z</dcterms:modified>
</cp:coreProperties>
</file>