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3400" cx="7556500"/>
  <p:notesSz cx="6858000" cy="9926625"/>
  <p:embeddedFontLst>
    <p:embeddedFont>
      <p:font typeface="Helvetica Neue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HelveticaNeueLight-boldItalic.fntdata"/><Relationship Id="rId9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Light-regular.fntdata"/><Relationship Id="rId8" Type="http://schemas.openxmlformats.org/officeDocument/2006/relationships/font" Target="fonts/HelveticaNeue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744475"/>
            <a:ext cx="4572225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715125"/>
            <a:ext cx="5486400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715125"/>
            <a:ext cx="54864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744475"/>
            <a:ext cx="45723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44563" y="1750055"/>
            <a:ext cx="5667375" cy="3722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9"/>
              <a:buFont typeface="Calibri"/>
              <a:buNone/>
              <a:defRPr sz="371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44563" y="5616511"/>
            <a:ext cx="5667375" cy="258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1pPr>
            <a:lvl2pPr lvl="1" algn="ctr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  <a:defRPr sz="1240"/>
            </a:lvl2pPr>
            <a:lvl3pPr lvl="2" algn="ctr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None/>
              <a:defRPr sz="1116"/>
            </a:lvl3pPr>
            <a:lvl4pPr lvl="3" algn="ctr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4pPr>
            <a:lvl5pPr lvl="4" algn="ctr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5pPr>
            <a:lvl6pPr lvl="5" algn="ctr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6pPr>
            <a:lvl7pPr lvl="6" algn="ctr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7pPr>
            <a:lvl8pPr lvl="7" algn="ctr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8pPr>
            <a:lvl9pPr lvl="8" algn="ctr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85818" y="2980314"/>
            <a:ext cx="6784864" cy="6517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691224" y="4285721"/>
            <a:ext cx="9062162" cy="162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614745" y="2703579"/>
            <a:ext cx="9062162" cy="4793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19510" y="2846623"/>
            <a:ext cx="6517481" cy="678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15574" y="2665925"/>
            <a:ext cx="6517481" cy="4448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9"/>
              <a:buFont typeface="Calibri"/>
              <a:buNone/>
              <a:defRPr sz="371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15574" y="7156164"/>
            <a:ext cx="6517481" cy="233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rgbClr val="888888"/>
              </a:buClr>
              <a:buSzPts val="1240"/>
              <a:buNone/>
              <a:defRPr sz="124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rgbClr val="888888"/>
              </a:buClr>
              <a:buSzPts val="1116"/>
              <a:buNone/>
              <a:defRPr sz="1116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rgbClr val="888888"/>
              </a:buClr>
              <a:buSzPts val="992"/>
              <a:buNone/>
              <a:defRPr sz="99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rgbClr val="888888"/>
              </a:buClr>
              <a:buSzPts val="992"/>
              <a:buNone/>
              <a:defRPr sz="99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rgbClr val="888888"/>
              </a:buClr>
              <a:buSzPts val="992"/>
              <a:buNone/>
              <a:defRPr sz="99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rgbClr val="888888"/>
              </a:buClr>
              <a:buSzPts val="992"/>
              <a:buNone/>
              <a:defRPr sz="99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rgbClr val="888888"/>
              </a:buClr>
              <a:buSzPts val="992"/>
              <a:buNone/>
              <a:defRPr sz="99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rgbClr val="888888"/>
              </a:buClr>
              <a:buSzPts val="992"/>
              <a:buNone/>
              <a:defRPr sz="99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9509" y="2846623"/>
            <a:ext cx="3211513" cy="678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825478" y="2846623"/>
            <a:ext cx="3211513" cy="678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20494" y="569326"/>
            <a:ext cx="6517481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20494" y="2621369"/>
            <a:ext cx="3196753" cy="1284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1pPr>
            <a:lvl2pPr indent="-2286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  <a:defRPr b="1" sz="1240"/>
            </a:lvl2pPr>
            <a:lvl3pPr indent="-2286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None/>
              <a:defRPr b="1" sz="1116"/>
            </a:lvl3pPr>
            <a:lvl4pPr indent="-2286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4pPr>
            <a:lvl5pPr indent="-2286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5pPr>
            <a:lvl6pPr indent="-2286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6pPr>
            <a:lvl7pPr indent="-2286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7pPr>
            <a:lvl8pPr indent="-2286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8pPr>
            <a:lvl9pPr indent="-2286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20494" y="3906061"/>
            <a:ext cx="3196753" cy="5745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825478" y="2621369"/>
            <a:ext cx="3212497" cy="1284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1pPr>
            <a:lvl2pPr indent="-2286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  <a:defRPr b="1" sz="1240"/>
            </a:lvl2pPr>
            <a:lvl3pPr indent="-2286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None/>
              <a:defRPr b="1" sz="1116"/>
            </a:lvl3pPr>
            <a:lvl4pPr indent="-2286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4pPr>
            <a:lvl5pPr indent="-2286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5pPr>
            <a:lvl6pPr indent="-2286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6pPr>
            <a:lvl7pPr indent="-2286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7pPr>
            <a:lvl8pPr indent="-2286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8pPr>
            <a:lvl9pPr indent="-2286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825478" y="3906061"/>
            <a:ext cx="3212497" cy="5745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520494" y="712893"/>
            <a:ext cx="2437168" cy="2495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Calibri"/>
              <a:buNone/>
              <a:defRPr sz="19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212497" y="1539652"/>
            <a:ext cx="3825478" cy="7599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2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983"/>
              <a:buChar char="•"/>
              <a:defRPr sz="1983"/>
            </a:lvl1pPr>
            <a:lvl2pPr indent="-338772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735"/>
              <a:buChar char="•"/>
              <a:defRPr sz="1735"/>
            </a:lvl2pPr>
            <a:lvl3pPr indent="-323088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488"/>
              <a:buChar char="•"/>
              <a:defRPr sz="1488"/>
            </a:lvl3pPr>
            <a:lvl4pPr indent="-307339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  <a:defRPr sz="1240"/>
            </a:lvl4pPr>
            <a:lvl5pPr indent="-307339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  <a:defRPr sz="1240"/>
            </a:lvl5pPr>
            <a:lvl6pPr indent="-307339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  <a:defRPr sz="1240"/>
            </a:lvl6pPr>
            <a:lvl7pPr indent="-307339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  <a:defRPr sz="1240"/>
            </a:lvl7pPr>
            <a:lvl8pPr indent="-30734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  <a:defRPr sz="1240"/>
            </a:lvl8pPr>
            <a:lvl9pPr indent="-30734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  <a:defRPr sz="124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520494" y="3208020"/>
            <a:ext cx="2437168" cy="594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1pPr>
            <a:lvl2pPr indent="-2286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868"/>
              <a:buNone/>
              <a:defRPr sz="868"/>
            </a:lvl2pPr>
            <a:lvl3pPr indent="-2286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744"/>
              <a:buNone/>
              <a:defRPr sz="744"/>
            </a:lvl3pPr>
            <a:lvl4pPr indent="-2286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4pPr>
            <a:lvl5pPr indent="-2286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5pPr>
            <a:lvl6pPr indent="-2286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6pPr>
            <a:lvl7pPr indent="-2286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7pPr>
            <a:lvl8pPr indent="-2286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8pPr>
            <a:lvl9pPr indent="-2286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20494" y="712893"/>
            <a:ext cx="2437168" cy="2495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Calibri"/>
              <a:buNone/>
              <a:defRPr sz="19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212497" y="1539652"/>
            <a:ext cx="3825478" cy="7599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None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735"/>
              <a:buFont typeface="Arial"/>
              <a:buNone/>
              <a:defRPr b="0" i="0" sz="1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Font typeface="Arial"/>
              <a:buNone/>
              <a:defRPr b="0" i="0" sz="1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Font typeface="Arial"/>
              <a:buNone/>
              <a:defRPr b="0" i="0" sz="1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Font typeface="Arial"/>
              <a:buNone/>
              <a:defRPr b="0" i="0" sz="1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Font typeface="Arial"/>
              <a:buNone/>
              <a:defRPr b="0" i="0" sz="1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Font typeface="Arial"/>
              <a:buNone/>
              <a:defRPr b="0" i="0" sz="1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Font typeface="Arial"/>
              <a:buNone/>
              <a:defRPr b="0" i="0" sz="1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20494" y="3208020"/>
            <a:ext cx="2437168" cy="594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1pPr>
            <a:lvl2pPr indent="-228600" lvl="1" marL="914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868"/>
              <a:buNone/>
              <a:defRPr sz="868"/>
            </a:lvl2pPr>
            <a:lvl3pPr indent="-228600" lvl="2" marL="1371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744"/>
              <a:buNone/>
              <a:defRPr sz="744"/>
            </a:lvl3pPr>
            <a:lvl4pPr indent="-228600" lvl="3" marL="1828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4pPr>
            <a:lvl5pPr indent="-228600" lvl="4" marL="22860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5pPr>
            <a:lvl6pPr indent="-228600" lvl="5" marL="27432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6pPr>
            <a:lvl7pPr indent="-228600" lvl="6" marL="32004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7pPr>
            <a:lvl8pPr indent="-228600" lvl="7" marL="36576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8pPr>
            <a:lvl9pPr indent="-228600" lvl="8" marL="411480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  <a:defRPr sz="62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7"/>
              <a:buFont typeface="Calibri"/>
              <a:buNone/>
              <a:defRPr b="0" i="0" sz="27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9510" y="2846623"/>
            <a:ext cx="6517481" cy="678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8772" lvl="0" marL="457200" marR="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735"/>
              <a:buFont typeface="Arial"/>
              <a:buChar char="•"/>
              <a:defRPr b="0" i="0" sz="1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087" lvl="1" marL="91440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7339" lvl="2" marL="137160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40"/>
              <a:buFont typeface="Arial"/>
              <a:buChar char="•"/>
              <a:defRPr b="0" i="0" sz="1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9466" lvl="3" marL="182880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  <a:defRPr b="0" i="0" sz="11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466" lvl="4" marL="228600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  <a:defRPr b="0" i="0" sz="11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9466" lvl="5" marL="274320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  <a:defRPr b="0" i="0" sz="11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9466" lvl="6" marL="320040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  <a:defRPr b="0" i="0" sz="11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9465" lvl="7" marL="365760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  <a:defRPr b="0" i="0" sz="11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9465" lvl="8" marL="411480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Arial"/>
              <a:buChar char="•"/>
              <a:defRPr b="0" i="0" sz="11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19509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03091" y="9911198"/>
            <a:ext cx="2550319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336778" y="9911198"/>
            <a:ext cx="1700213" cy="5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D94D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9500" y="9494900"/>
            <a:ext cx="65175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28325" lIns="56650" spcFirstLastPara="1" rIns="56650" wrap="square" tIns="283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WARRANTY INFORMATION</a:t>
            </a:r>
            <a:endParaRPr sz="4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Karen and Geoff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5 Angles Court Nichols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19500" y="1216269"/>
            <a:ext cx="65175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28325" lIns="56650" spcFirstLastPara="1" rIns="56650" wrap="square" tIns="28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18"/>
              <a:buFont typeface="Arial"/>
              <a:buNone/>
            </a:pPr>
            <a:r>
              <a:rPr lang="en-US" sz="5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Mark Sheppard Bathrooms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4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5375"/>
            <a:ext cx="7556500" cy="499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