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12700" cap="flat">
              <a:solidFill>
                <a:srgbClr val="F0F0F0"/>
              </a:solidFill>
              <a:prstDash val="solid"/>
              <a:miter lim="400000"/>
            </a:ln>
          </a:bottom>
          <a:insideH>
            <a:ln w="1270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b="def" i="def"/>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b="def" i="def"/>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b="def" i="def"/>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b="def" i="def"/>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103245"/>
              <a:satOff val="-16002"/>
              <a:lumOff val="283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b="def" i="def"/>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b="def" i="def"/>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et sous-titre">
    <p:spTree>
      <p:nvGrpSpPr>
        <p:cNvPr id="1" name=""/>
        <p:cNvGrpSpPr/>
        <p:nvPr/>
      </p:nvGrpSpPr>
      <p:grpSpPr>
        <a:xfrm>
          <a:off x="0" y="0"/>
          <a:ext cx="0" cy="0"/>
          <a:chOff x="0" y="0"/>
          <a:chExt cx="0" cy="0"/>
        </a:xfrm>
      </p:grpSpPr>
      <p:sp>
        <p:nvSpPr>
          <p:cNvPr id="11" name="Texte du titre"/>
          <p:cNvSpPr txBox="1"/>
          <p:nvPr>
            <p:ph type="title"/>
          </p:nvPr>
        </p:nvSpPr>
        <p:spPr>
          <a:xfrm>
            <a:off x="1435100" y="3454400"/>
            <a:ext cx="21526500" cy="3568700"/>
          </a:xfrm>
          <a:prstGeom prst="rect">
            <a:avLst/>
          </a:prstGeom>
        </p:spPr>
        <p:txBody>
          <a:bodyPr anchor="b"/>
          <a:lstStyle/>
          <a:p>
            <a:pPr/>
            <a:r>
              <a:t>Texte du titre</a:t>
            </a:r>
          </a:p>
        </p:txBody>
      </p:sp>
      <p:sp>
        <p:nvSpPr>
          <p:cNvPr id="12" name="Texte niveau 1…"/>
          <p:cNvSpPr txBox="1"/>
          <p:nvPr>
            <p:ph type="body" sz="quarter" idx="1"/>
          </p:nvPr>
        </p:nvSpPr>
        <p:spPr>
          <a:xfrm>
            <a:off x="1435100" y="7264400"/>
            <a:ext cx="21526500" cy="1231900"/>
          </a:xfrm>
          <a:prstGeom prst="rect">
            <a:avLst/>
          </a:prstGeom>
        </p:spPr>
        <p:txBody>
          <a:bodyPr anchor="t"/>
          <a:lstStyle>
            <a:lvl1pPr marL="0" indent="0" algn="ctr">
              <a:spcBef>
                <a:spcPts val="0"/>
              </a:spcBef>
              <a:buSzTx/>
              <a:buNone/>
              <a:defRPr sz="3200">
                <a:solidFill>
                  <a:srgbClr val="FFFFFF"/>
                </a:solidFill>
              </a:defRPr>
            </a:lvl1pPr>
            <a:lvl2pPr marL="0" indent="0" algn="ctr">
              <a:spcBef>
                <a:spcPts val="0"/>
              </a:spcBef>
              <a:buSzTx/>
              <a:buNone/>
              <a:defRPr sz="3200">
                <a:solidFill>
                  <a:srgbClr val="FFFFFF"/>
                </a:solidFill>
              </a:defRPr>
            </a:lvl2pPr>
            <a:lvl3pPr marL="0" indent="0" algn="ctr">
              <a:spcBef>
                <a:spcPts val="0"/>
              </a:spcBef>
              <a:buSzTx/>
              <a:buNone/>
              <a:defRPr sz="3200">
                <a:solidFill>
                  <a:srgbClr val="FFFFFF"/>
                </a:solidFill>
              </a:defRPr>
            </a:lvl3pPr>
            <a:lvl4pPr marL="0" indent="0" algn="ctr">
              <a:spcBef>
                <a:spcPts val="0"/>
              </a:spcBef>
              <a:buSzTx/>
              <a:buNone/>
              <a:defRPr sz="3200">
                <a:solidFill>
                  <a:srgbClr val="FFFFFF"/>
                </a:solidFill>
              </a:defRPr>
            </a:lvl4pPr>
            <a:lvl5pPr marL="0" indent="0" algn="ctr">
              <a:spcBef>
                <a:spcPts val="0"/>
              </a:spcBef>
              <a:buSzTx/>
              <a:buNone/>
              <a:defRPr sz="3200">
                <a:solidFill>
                  <a:srgbClr val="FFFFFF"/>
                </a:solidFill>
              </a:defRPr>
            </a:lvl5pPr>
          </a:lstStyle>
          <a:p>
            <a:pPr/>
            <a:r>
              <a:t>Texte niveau 1</a:t>
            </a:r>
          </a:p>
          <a:p>
            <a:pPr lvl="1"/>
            <a:r>
              <a:t>Texte niveau 2</a:t>
            </a:r>
          </a:p>
          <a:p>
            <a:pPr lvl="2"/>
            <a:r>
              <a:t>Texte niveau 3</a:t>
            </a:r>
          </a:p>
          <a:p>
            <a:pPr lvl="3"/>
            <a:r>
              <a:t>Texte niveau 4</a:t>
            </a:r>
          </a:p>
          <a:p>
            <a:pPr lvl="4"/>
            <a:r>
              <a:t>Texte niveau 5</a:t>
            </a:r>
          </a:p>
        </p:txBody>
      </p:sp>
      <p:sp>
        <p:nvSpPr>
          <p:cNvPr id="13" name="Numéro de diapositive"/>
          <p:cNvSpPr txBox="1"/>
          <p:nvPr>
            <p:ph type="sldNum" sz="quarter" idx="2"/>
          </p:nvPr>
        </p:nvSpPr>
        <p:spPr>
          <a:xfrm>
            <a:off x="11955253" y="13010554"/>
            <a:ext cx="453238" cy="461367"/>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spTree>
      <p:nvGrpSpPr>
        <p:cNvPr id="1" name=""/>
        <p:cNvGrpSpPr/>
        <p:nvPr/>
      </p:nvGrpSpPr>
      <p:grpSpPr>
        <a:xfrm>
          <a:off x="0" y="0"/>
          <a:ext cx="0" cy="0"/>
          <a:chOff x="0" y="0"/>
          <a:chExt cx="0" cy="0"/>
        </a:xfrm>
      </p:grpSpPr>
      <p:sp>
        <p:nvSpPr>
          <p:cNvPr id="93" name="-Gilles Allain"/>
          <p:cNvSpPr txBox="1"/>
          <p:nvPr>
            <p:ph type="body" sz="quarter" idx="21"/>
          </p:nvPr>
        </p:nvSpPr>
        <p:spPr>
          <a:xfrm>
            <a:off x="2387600" y="8978900"/>
            <a:ext cx="19621500" cy="585112"/>
          </a:xfrm>
          <a:prstGeom prst="rect">
            <a:avLst/>
          </a:prstGeom>
        </p:spPr>
        <p:txBody>
          <a:bodyPr anchor="t">
            <a:spAutoFit/>
          </a:bodyPr>
          <a:lstStyle>
            <a:lvl1pPr marL="0" indent="0" algn="ctr">
              <a:lnSpc>
                <a:spcPct val="110000"/>
              </a:lnSpc>
              <a:spcBef>
                <a:spcPts val="0"/>
              </a:spcBef>
              <a:buSzTx/>
              <a:buNone/>
              <a:defRPr b="1" i="1" sz="3200">
                <a:solidFill>
                  <a:srgbClr val="FFFFFF"/>
                </a:solidFill>
                <a:latin typeface="+mn-lt"/>
                <a:ea typeface="+mn-ea"/>
                <a:cs typeface="+mn-cs"/>
                <a:sym typeface="Helvetica Neue"/>
              </a:defRPr>
            </a:lvl1pPr>
          </a:lstStyle>
          <a:p>
            <a:pPr/>
            <a:r>
              <a:t>-Gilles Allain</a:t>
            </a:r>
          </a:p>
        </p:txBody>
      </p:sp>
      <p:sp>
        <p:nvSpPr>
          <p:cNvPr id="94" name="« Saisissez une citation ici. »"/>
          <p:cNvSpPr txBox="1"/>
          <p:nvPr>
            <p:ph type="body" sz="quarter" idx="22"/>
          </p:nvPr>
        </p:nvSpPr>
        <p:spPr>
          <a:xfrm>
            <a:off x="2387600" y="6070600"/>
            <a:ext cx="19621500" cy="863600"/>
          </a:xfrm>
          <a:prstGeom prst="rect">
            <a:avLst/>
          </a:prstGeom>
        </p:spPr>
        <p:txBody>
          <a:bodyPr>
            <a:spAutoFit/>
          </a:bodyPr>
          <a:lstStyle>
            <a:lvl1pPr marL="0" indent="0" algn="ctr">
              <a:lnSpc>
                <a:spcPct val="110000"/>
              </a:lnSpc>
              <a:spcBef>
                <a:spcPts val="0"/>
              </a:spcBef>
              <a:buSzTx/>
              <a:buNone/>
              <a:defRPr b="1" sz="5000">
                <a:solidFill>
                  <a:srgbClr val="FFFFFF"/>
                </a:solidFill>
                <a:effectLst>
                  <a:outerShdw sx="100000" sy="100000" kx="0" ky="0" algn="b" rotWithShape="0" blurRad="50800" dist="25400" dir="5400000">
                    <a:srgbClr val="020202"/>
                  </a:outerShdw>
                </a:effectLst>
                <a:latin typeface="+mn-lt"/>
                <a:ea typeface="+mn-ea"/>
                <a:cs typeface="+mn-cs"/>
                <a:sym typeface="Helvetica Neue"/>
              </a:defRPr>
            </a:lvl1pPr>
          </a:lstStyle>
          <a:p>
            <a:pPr/>
            <a:r>
              <a:t>« Saisissez une citation ici. » </a:t>
            </a:r>
          </a:p>
        </p:txBody>
      </p:sp>
      <p:sp>
        <p:nvSpPr>
          <p:cNvPr id="95" name="Numéro de diapositive"/>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Ara rouge avec un arrière-plan noir"/>
          <p:cNvSpPr/>
          <p:nvPr>
            <p:ph type="pic" idx="21"/>
          </p:nvPr>
        </p:nvSpPr>
        <p:spPr>
          <a:xfrm>
            <a:off x="-63500" y="-1270000"/>
            <a:ext cx="24510997" cy="16349175"/>
          </a:xfrm>
          <a:prstGeom prst="rect">
            <a:avLst/>
          </a:prstGeom>
        </p:spPr>
        <p:txBody>
          <a:bodyPr lIns="91439" tIns="45719" rIns="91439" bIns="45719" anchor="t">
            <a:noAutofit/>
          </a:bodyPr>
          <a:lstStyle/>
          <a:p>
            <a:pPr/>
          </a:p>
        </p:txBody>
      </p:sp>
      <p:sp>
        <p:nvSpPr>
          <p:cNvPr id="103" name="Numéro de diapositive"/>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spTree>
      <p:nvGrpSpPr>
        <p:cNvPr id="1" name=""/>
        <p:cNvGrpSpPr/>
        <p:nvPr/>
      </p:nvGrpSpPr>
      <p:grpSpPr>
        <a:xfrm>
          <a:off x="0" y="0"/>
          <a:ext cx="0" cy="0"/>
          <a:chOff x="0" y="0"/>
          <a:chExt cx="0" cy="0"/>
        </a:xfrm>
      </p:grpSpPr>
      <p:sp>
        <p:nvSpPr>
          <p:cNvPr id="110" name="Numéro de diapositive"/>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e">
    <p:spTree>
      <p:nvGrpSpPr>
        <p:cNvPr id="1" name=""/>
        <p:cNvGrpSpPr/>
        <p:nvPr/>
      </p:nvGrpSpPr>
      <p:grpSpPr>
        <a:xfrm>
          <a:off x="0" y="0"/>
          <a:ext cx="0" cy="0"/>
          <a:chOff x="0" y="0"/>
          <a:chExt cx="0" cy="0"/>
        </a:xfrm>
      </p:grpSpPr>
      <p:sp>
        <p:nvSpPr>
          <p:cNvPr id="20" name="Ara rouge avec un arrière-plan noir"/>
          <p:cNvSpPr/>
          <p:nvPr>
            <p:ph type="pic" idx="21"/>
          </p:nvPr>
        </p:nvSpPr>
        <p:spPr>
          <a:xfrm>
            <a:off x="4597400" y="177800"/>
            <a:ext cx="15180471" cy="10125584"/>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21" name="Texte du titre"/>
          <p:cNvSpPr txBox="1"/>
          <p:nvPr>
            <p:ph type="title"/>
          </p:nvPr>
        </p:nvSpPr>
        <p:spPr>
          <a:xfrm>
            <a:off x="1435100" y="9677400"/>
            <a:ext cx="21526500" cy="1524000"/>
          </a:xfrm>
          <a:prstGeom prst="rect">
            <a:avLst/>
          </a:prstGeom>
        </p:spPr>
        <p:txBody>
          <a:bodyPr anchor="b"/>
          <a:lstStyle/>
          <a:p>
            <a:pPr/>
            <a:r>
              <a:t>Texte du titre</a:t>
            </a:r>
          </a:p>
        </p:txBody>
      </p:sp>
      <p:sp>
        <p:nvSpPr>
          <p:cNvPr id="22" name="Texte niveau 1…"/>
          <p:cNvSpPr txBox="1"/>
          <p:nvPr>
            <p:ph type="body" sz="quarter" idx="1"/>
          </p:nvPr>
        </p:nvSpPr>
        <p:spPr>
          <a:xfrm>
            <a:off x="1435100" y="11430000"/>
            <a:ext cx="21526500" cy="1282700"/>
          </a:xfrm>
          <a:prstGeom prst="rect">
            <a:avLst/>
          </a:prstGeom>
        </p:spPr>
        <p:txBody>
          <a:bodyPr anchor="t"/>
          <a:lstStyle>
            <a:lvl1pPr marL="0" indent="0" algn="ctr">
              <a:spcBef>
                <a:spcPts val="0"/>
              </a:spcBef>
              <a:buSzTx/>
              <a:buNone/>
              <a:defRPr sz="3200">
                <a:solidFill>
                  <a:srgbClr val="FFFFFF"/>
                </a:solidFill>
              </a:defRPr>
            </a:lvl1pPr>
            <a:lvl2pPr marL="0" indent="0" algn="ctr">
              <a:spcBef>
                <a:spcPts val="0"/>
              </a:spcBef>
              <a:buSzTx/>
              <a:buNone/>
              <a:defRPr sz="3200">
                <a:solidFill>
                  <a:srgbClr val="FFFFFF"/>
                </a:solidFill>
              </a:defRPr>
            </a:lvl2pPr>
            <a:lvl3pPr marL="0" indent="0" algn="ctr">
              <a:spcBef>
                <a:spcPts val="0"/>
              </a:spcBef>
              <a:buSzTx/>
              <a:buNone/>
              <a:defRPr sz="3200">
                <a:solidFill>
                  <a:srgbClr val="FFFFFF"/>
                </a:solidFill>
              </a:defRPr>
            </a:lvl3pPr>
            <a:lvl4pPr marL="0" indent="0" algn="ctr">
              <a:spcBef>
                <a:spcPts val="0"/>
              </a:spcBef>
              <a:buSzTx/>
              <a:buNone/>
              <a:defRPr sz="3200">
                <a:solidFill>
                  <a:srgbClr val="FFFFFF"/>
                </a:solidFill>
              </a:defRPr>
            </a:lvl4pPr>
            <a:lvl5pPr marL="0" indent="0" algn="ctr">
              <a:spcBef>
                <a:spcPts val="0"/>
              </a:spcBef>
              <a:buSzTx/>
              <a:buNone/>
              <a:defRPr sz="3200">
                <a:solidFill>
                  <a:srgbClr val="FFFFFF"/>
                </a:solidFill>
              </a:defRPr>
            </a:lvl5pPr>
          </a:lstStyle>
          <a:p>
            <a:pPr/>
            <a:r>
              <a:t>Texte niveau 1</a:t>
            </a:r>
          </a:p>
          <a:p>
            <a:pPr lvl="1"/>
            <a:r>
              <a:t>Texte niveau 2</a:t>
            </a:r>
          </a:p>
          <a:p>
            <a:pPr lvl="2"/>
            <a:r>
              <a:t>Texte niveau 3</a:t>
            </a:r>
          </a:p>
          <a:p>
            <a:pPr lvl="3"/>
            <a:r>
              <a:t>Texte niveau 4</a:t>
            </a:r>
          </a:p>
          <a:p>
            <a:pPr lvl="4"/>
            <a:r>
              <a:t>Texte niveau 5</a:t>
            </a:r>
          </a:p>
        </p:txBody>
      </p:sp>
      <p:sp>
        <p:nvSpPr>
          <p:cNvPr id="23" name="Numéro de diapositive"/>
          <p:cNvSpPr txBox="1"/>
          <p:nvPr>
            <p:ph type="sldNum" sz="quarter" idx="2"/>
          </p:nvPr>
        </p:nvSpPr>
        <p:spPr>
          <a:xfrm>
            <a:off x="11955253" y="13004800"/>
            <a:ext cx="453238" cy="461366"/>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Centré">
    <p:spTree>
      <p:nvGrpSpPr>
        <p:cNvPr id="1" name=""/>
        <p:cNvGrpSpPr/>
        <p:nvPr/>
      </p:nvGrpSpPr>
      <p:grpSpPr>
        <a:xfrm>
          <a:off x="0" y="0"/>
          <a:ext cx="0" cy="0"/>
          <a:chOff x="0" y="0"/>
          <a:chExt cx="0" cy="0"/>
        </a:xfrm>
      </p:grpSpPr>
      <p:sp>
        <p:nvSpPr>
          <p:cNvPr id="30" name="Texte du titre"/>
          <p:cNvSpPr txBox="1"/>
          <p:nvPr>
            <p:ph type="title"/>
          </p:nvPr>
        </p:nvSpPr>
        <p:spPr>
          <a:xfrm>
            <a:off x="1422400" y="4940300"/>
            <a:ext cx="21526500" cy="3822700"/>
          </a:xfrm>
          <a:prstGeom prst="rect">
            <a:avLst/>
          </a:prstGeom>
        </p:spPr>
        <p:txBody>
          <a:bodyPr/>
          <a:lstStyle/>
          <a:p>
            <a:pPr/>
            <a:r>
              <a:t>Texte du titre</a:t>
            </a:r>
          </a:p>
        </p:txBody>
      </p:sp>
      <p:sp>
        <p:nvSpPr>
          <p:cNvPr id="31" name="Numéro de diapositive"/>
          <p:cNvSpPr txBox="1"/>
          <p:nvPr>
            <p:ph type="sldNum" sz="quarter" idx="2"/>
          </p:nvPr>
        </p:nvSpPr>
        <p:spPr>
          <a:xfrm>
            <a:off x="11955253" y="13010554"/>
            <a:ext cx="453238" cy="461367"/>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e">
    <p:spTree>
      <p:nvGrpSpPr>
        <p:cNvPr id="1" name=""/>
        <p:cNvGrpSpPr/>
        <p:nvPr/>
      </p:nvGrpSpPr>
      <p:grpSpPr>
        <a:xfrm>
          <a:off x="0" y="0"/>
          <a:ext cx="0" cy="0"/>
          <a:chOff x="0" y="0"/>
          <a:chExt cx="0" cy="0"/>
        </a:xfrm>
      </p:grpSpPr>
      <p:sp>
        <p:nvSpPr>
          <p:cNvPr id="38" name="Face d’un léopard sur un arrière-plan noir"/>
          <p:cNvSpPr/>
          <p:nvPr>
            <p:ph type="pic" idx="21"/>
          </p:nvPr>
        </p:nvSpPr>
        <p:spPr>
          <a:xfrm>
            <a:off x="13398500" y="596900"/>
            <a:ext cx="13030200" cy="121666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39" name="Texte du titre"/>
          <p:cNvSpPr txBox="1"/>
          <p:nvPr>
            <p:ph type="title"/>
          </p:nvPr>
        </p:nvSpPr>
        <p:spPr>
          <a:xfrm>
            <a:off x="1435100" y="584200"/>
            <a:ext cx="10769600" cy="6464300"/>
          </a:xfrm>
          <a:prstGeom prst="rect">
            <a:avLst/>
          </a:prstGeom>
        </p:spPr>
        <p:txBody>
          <a:bodyPr anchor="b"/>
          <a:lstStyle>
            <a:lvl1pPr>
              <a:defRPr sz="7200"/>
            </a:lvl1pPr>
          </a:lstStyle>
          <a:p>
            <a:pPr/>
            <a:r>
              <a:t>Texte du titre</a:t>
            </a:r>
          </a:p>
        </p:txBody>
      </p:sp>
      <p:sp>
        <p:nvSpPr>
          <p:cNvPr id="40" name="Texte niveau 1…"/>
          <p:cNvSpPr txBox="1"/>
          <p:nvPr>
            <p:ph type="body" sz="quarter" idx="1"/>
          </p:nvPr>
        </p:nvSpPr>
        <p:spPr>
          <a:xfrm>
            <a:off x="1435100" y="7378700"/>
            <a:ext cx="10769600" cy="5359400"/>
          </a:xfrm>
          <a:prstGeom prst="rect">
            <a:avLst/>
          </a:prstGeom>
        </p:spPr>
        <p:txBody>
          <a:bodyPr anchor="t"/>
          <a:lstStyle>
            <a:lvl1pPr marL="0" indent="0" algn="ctr">
              <a:spcBef>
                <a:spcPts val="0"/>
              </a:spcBef>
              <a:buSzTx/>
              <a:buNone/>
              <a:defRPr sz="3200">
                <a:solidFill>
                  <a:srgbClr val="FFFFFF"/>
                </a:solidFill>
              </a:defRPr>
            </a:lvl1pPr>
            <a:lvl2pPr marL="0" indent="0" algn="ctr">
              <a:spcBef>
                <a:spcPts val="0"/>
              </a:spcBef>
              <a:buSzTx/>
              <a:buNone/>
              <a:defRPr sz="3200">
                <a:solidFill>
                  <a:srgbClr val="FFFFFF"/>
                </a:solidFill>
              </a:defRPr>
            </a:lvl2pPr>
            <a:lvl3pPr marL="0" indent="0" algn="ctr">
              <a:spcBef>
                <a:spcPts val="0"/>
              </a:spcBef>
              <a:buSzTx/>
              <a:buNone/>
              <a:defRPr sz="3200">
                <a:solidFill>
                  <a:srgbClr val="FFFFFF"/>
                </a:solidFill>
              </a:defRPr>
            </a:lvl3pPr>
            <a:lvl4pPr marL="0" indent="0" algn="ctr">
              <a:spcBef>
                <a:spcPts val="0"/>
              </a:spcBef>
              <a:buSzTx/>
              <a:buNone/>
              <a:defRPr sz="3200">
                <a:solidFill>
                  <a:srgbClr val="FFFFFF"/>
                </a:solidFill>
              </a:defRPr>
            </a:lvl4pPr>
            <a:lvl5pPr marL="0" indent="0" algn="ctr">
              <a:spcBef>
                <a:spcPts val="0"/>
              </a:spcBef>
              <a:buSzTx/>
              <a:buNone/>
              <a:defRPr sz="3200">
                <a:solidFill>
                  <a:srgbClr val="FFFFFF"/>
                </a:solidFill>
              </a:defRPr>
            </a:lvl5pPr>
          </a:lstStyle>
          <a:p>
            <a:pPr/>
            <a:r>
              <a:t>Texte niveau 1</a:t>
            </a:r>
          </a:p>
          <a:p>
            <a:pPr lvl="1"/>
            <a:r>
              <a:t>Texte niveau 2</a:t>
            </a:r>
          </a:p>
          <a:p>
            <a:pPr lvl="2"/>
            <a:r>
              <a:t>Texte niveau 3</a:t>
            </a:r>
          </a:p>
          <a:p>
            <a:pPr lvl="3"/>
            <a:r>
              <a:t>Texte niveau 4</a:t>
            </a:r>
          </a:p>
          <a:p>
            <a:pPr lvl="4"/>
            <a:r>
              <a:t>Texte niveau 5</a:t>
            </a:r>
          </a:p>
        </p:txBody>
      </p:sp>
      <p:sp>
        <p:nvSpPr>
          <p:cNvPr id="41" name="Numéro de diapositive"/>
          <p:cNvSpPr txBox="1"/>
          <p:nvPr>
            <p:ph type="sldNum" sz="quarter" idx="2"/>
          </p:nvPr>
        </p:nvSpPr>
        <p:spPr>
          <a:xfrm>
            <a:off x="11955253" y="13010554"/>
            <a:ext cx="453238" cy="461367"/>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Haut">
    <p:spTree>
      <p:nvGrpSpPr>
        <p:cNvPr id="1" name=""/>
        <p:cNvGrpSpPr/>
        <p:nvPr/>
      </p:nvGrpSpPr>
      <p:grpSpPr>
        <a:xfrm>
          <a:off x="0" y="0"/>
          <a:ext cx="0" cy="0"/>
          <a:chOff x="0" y="0"/>
          <a:chExt cx="0" cy="0"/>
        </a:xfrm>
      </p:grpSpPr>
      <p:sp>
        <p:nvSpPr>
          <p:cNvPr id="48" name="Texte du titre"/>
          <p:cNvSpPr txBox="1"/>
          <p:nvPr>
            <p:ph type="title"/>
          </p:nvPr>
        </p:nvSpPr>
        <p:spPr>
          <a:prstGeom prst="rect">
            <a:avLst/>
          </a:prstGeom>
        </p:spPr>
        <p:txBody>
          <a:bodyPr/>
          <a:lstStyle/>
          <a:p>
            <a:pPr/>
            <a:r>
              <a:t>Texte du titre</a:t>
            </a:r>
          </a:p>
        </p:txBody>
      </p:sp>
      <p:sp>
        <p:nvSpPr>
          <p:cNvPr id="49" name="Numéro de diapositive"/>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56" name="Texte du titre"/>
          <p:cNvSpPr txBox="1"/>
          <p:nvPr>
            <p:ph type="title"/>
          </p:nvPr>
        </p:nvSpPr>
        <p:spPr>
          <a:prstGeom prst="rect">
            <a:avLst/>
          </a:prstGeom>
        </p:spPr>
        <p:txBody>
          <a:bodyPr/>
          <a:lstStyle/>
          <a:p>
            <a:pPr/>
            <a:r>
              <a:t>Texte du titre</a:t>
            </a:r>
          </a:p>
        </p:txBody>
      </p:sp>
      <p:sp>
        <p:nvSpPr>
          <p:cNvPr id="57" name="Texte niveau 1…"/>
          <p:cNvSpPr txBox="1"/>
          <p:nvPr>
            <p:ph type="body" idx="1"/>
          </p:nvPr>
        </p:nvSpPr>
        <p:spPr>
          <a:xfrm>
            <a:off x="1435100" y="3898900"/>
            <a:ext cx="21526500" cy="8051800"/>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58" name="Numéro de diapositive"/>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5" name="Face d’un léopard sur un arrière-plan noir"/>
          <p:cNvSpPr/>
          <p:nvPr>
            <p:ph type="pic" sz="half" idx="21"/>
          </p:nvPr>
        </p:nvSpPr>
        <p:spPr>
          <a:xfrm>
            <a:off x="13322300" y="2184400"/>
            <a:ext cx="11519605" cy="10756121"/>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66" name="Texte du titre"/>
          <p:cNvSpPr txBox="1"/>
          <p:nvPr>
            <p:ph type="title"/>
          </p:nvPr>
        </p:nvSpPr>
        <p:spPr>
          <a:xfrm>
            <a:off x="1435100" y="1003300"/>
            <a:ext cx="21526500" cy="2209800"/>
          </a:xfrm>
          <a:prstGeom prst="rect">
            <a:avLst/>
          </a:prstGeom>
        </p:spPr>
        <p:txBody>
          <a:bodyPr/>
          <a:lstStyle/>
          <a:p>
            <a:pPr/>
            <a:r>
              <a:t>Texte du titre</a:t>
            </a:r>
          </a:p>
        </p:txBody>
      </p:sp>
      <p:sp>
        <p:nvSpPr>
          <p:cNvPr id="67" name="Texte niveau 1…"/>
          <p:cNvSpPr txBox="1"/>
          <p:nvPr>
            <p:ph type="body" sz="half" idx="1"/>
          </p:nvPr>
        </p:nvSpPr>
        <p:spPr>
          <a:xfrm>
            <a:off x="1422400" y="3302000"/>
            <a:ext cx="10109200" cy="9398000"/>
          </a:xfrm>
          <a:prstGeom prst="rect">
            <a:avLst/>
          </a:prstGeom>
        </p:spPr>
        <p:txBody>
          <a:bodyPr/>
          <a:lstStyle>
            <a:lvl1pPr marL="457200" indent="-457200">
              <a:spcBef>
                <a:spcPts val="4500"/>
              </a:spcBef>
              <a:defRPr sz="3800"/>
            </a:lvl1pPr>
            <a:lvl2pPr marL="914400" indent="-457200">
              <a:spcBef>
                <a:spcPts val="4500"/>
              </a:spcBef>
              <a:defRPr sz="3800"/>
            </a:lvl2pPr>
            <a:lvl3pPr marL="1371600" indent="-457200">
              <a:spcBef>
                <a:spcPts val="4500"/>
              </a:spcBef>
              <a:defRPr sz="3800"/>
            </a:lvl3pPr>
            <a:lvl4pPr marL="1828800" indent="-457200">
              <a:spcBef>
                <a:spcPts val="4500"/>
              </a:spcBef>
              <a:defRPr sz="3800"/>
            </a:lvl4pPr>
            <a:lvl5pPr marL="2286000" indent="-457200">
              <a:spcBef>
                <a:spcPts val="4500"/>
              </a:spcBef>
              <a:defRPr sz="3800"/>
            </a:lvl5pPr>
          </a:lstStyle>
          <a:p>
            <a:pPr/>
            <a:r>
              <a:t>Texte niveau 1</a:t>
            </a:r>
          </a:p>
          <a:p>
            <a:pPr lvl="1"/>
            <a:r>
              <a:t>Texte niveau 2</a:t>
            </a:r>
          </a:p>
          <a:p>
            <a:pPr lvl="2"/>
            <a:r>
              <a:t>Texte niveau 3</a:t>
            </a:r>
          </a:p>
          <a:p>
            <a:pPr lvl="3"/>
            <a:r>
              <a:t>Texte niveau 4</a:t>
            </a:r>
          </a:p>
          <a:p>
            <a:pPr lvl="4"/>
            <a:r>
              <a:t>Texte niveau 5</a:t>
            </a:r>
          </a:p>
        </p:txBody>
      </p:sp>
      <p:sp>
        <p:nvSpPr>
          <p:cNvPr id="68" name="Numéro de diapositive"/>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75"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76" name="Numéro de diapositive"/>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83" name="Caméléon sur un arrière-plan noir"/>
          <p:cNvSpPr/>
          <p:nvPr>
            <p:ph type="pic" sz="quarter" idx="21"/>
          </p:nvPr>
        </p:nvSpPr>
        <p:spPr>
          <a:xfrm>
            <a:off x="13868400" y="6375400"/>
            <a:ext cx="9194800" cy="6570182"/>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4" name="Perroquet vert sur un arrière-plan noir"/>
          <p:cNvSpPr/>
          <p:nvPr>
            <p:ph type="pic" sz="half" idx="22"/>
          </p:nvPr>
        </p:nvSpPr>
        <p:spPr>
          <a:xfrm>
            <a:off x="13550900" y="-419100"/>
            <a:ext cx="9512300" cy="95123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5" name="Face d’un léopard sur un arrière-plan noir"/>
          <p:cNvSpPr/>
          <p:nvPr>
            <p:ph type="pic" idx="23"/>
          </p:nvPr>
        </p:nvSpPr>
        <p:spPr>
          <a:xfrm>
            <a:off x="1352550" y="596900"/>
            <a:ext cx="13030200" cy="121666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6" name="Numéro de diapositive"/>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e niveau 1…"/>
          <p:cNvSpPr txBox="1"/>
          <p:nvPr>
            <p:ph type="body" idx="1"/>
          </p:nvPr>
        </p:nvSpPr>
        <p:spPr>
          <a:xfrm>
            <a:off x="1435100" y="1574800"/>
            <a:ext cx="21526500" cy="1056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3" name="Texte du titre"/>
          <p:cNvSpPr txBox="1"/>
          <p:nvPr>
            <p:ph type="title"/>
          </p:nvPr>
        </p:nvSpPr>
        <p:spPr>
          <a:xfrm>
            <a:off x="1435100" y="330200"/>
            <a:ext cx="21526500" cy="356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du titre</a:t>
            </a:r>
          </a:p>
        </p:txBody>
      </p:sp>
      <p:sp>
        <p:nvSpPr>
          <p:cNvPr id="4" name="Numéro de diapositive"/>
          <p:cNvSpPr txBox="1"/>
          <p:nvPr>
            <p:ph type="sldNum" sz="quarter" idx="2"/>
          </p:nvPr>
        </p:nvSpPr>
        <p:spPr>
          <a:xfrm>
            <a:off x="11955253" y="13047167"/>
            <a:ext cx="453238" cy="461366"/>
          </a:xfrm>
          <a:prstGeom prst="rect">
            <a:avLst/>
          </a:prstGeom>
          <a:ln w="12700">
            <a:miter lim="400000"/>
          </a:ln>
        </p:spPr>
        <p:txBody>
          <a:bodyPr wrap="none" lIns="50800" tIns="50800" rIns="50800" bIns="50800" anchor="ctr">
            <a:spAutoFit/>
          </a:bodyPr>
          <a:lstStyle>
            <a:lvl1pPr>
              <a:defRPr sz="2400">
                <a:latin typeface="+mn-lt"/>
                <a:ea typeface="+mn-ea"/>
                <a:cs typeface="+mn-cs"/>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1" baseline="0" cap="none" i="0" spc="0" strike="noStrike" sz="90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1pPr>
      <a:lvl2pPr marL="0" marR="0" indent="0" algn="ctr" defTabSz="825500" rtl="0" latinLnBrk="0">
        <a:lnSpc>
          <a:spcPct val="100000"/>
        </a:lnSpc>
        <a:spcBef>
          <a:spcPts val="0"/>
        </a:spcBef>
        <a:spcAft>
          <a:spcPts val="0"/>
        </a:spcAft>
        <a:buClrTx/>
        <a:buSzTx/>
        <a:buFontTx/>
        <a:buNone/>
        <a:tabLst/>
        <a:defRPr b="1" baseline="0" cap="none" i="0" spc="0" strike="noStrike" sz="90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2pPr>
      <a:lvl3pPr marL="0" marR="0" indent="0" algn="ctr" defTabSz="825500" rtl="0" latinLnBrk="0">
        <a:lnSpc>
          <a:spcPct val="100000"/>
        </a:lnSpc>
        <a:spcBef>
          <a:spcPts val="0"/>
        </a:spcBef>
        <a:spcAft>
          <a:spcPts val="0"/>
        </a:spcAft>
        <a:buClrTx/>
        <a:buSzTx/>
        <a:buFontTx/>
        <a:buNone/>
        <a:tabLst/>
        <a:defRPr b="1" baseline="0" cap="none" i="0" spc="0" strike="noStrike" sz="90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3pPr>
      <a:lvl4pPr marL="0" marR="0" indent="0" algn="ctr" defTabSz="825500" rtl="0" latinLnBrk="0">
        <a:lnSpc>
          <a:spcPct val="100000"/>
        </a:lnSpc>
        <a:spcBef>
          <a:spcPts val="0"/>
        </a:spcBef>
        <a:spcAft>
          <a:spcPts val="0"/>
        </a:spcAft>
        <a:buClrTx/>
        <a:buSzTx/>
        <a:buFontTx/>
        <a:buNone/>
        <a:tabLst/>
        <a:defRPr b="1" baseline="0" cap="none" i="0" spc="0" strike="noStrike" sz="90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4pPr>
      <a:lvl5pPr marL="0" marR="0" indent="0" algn="ctr" defTabSz="825500" rtl="0" latinLnBrk="0">
        <a:lnSpc>
          <a:spcPct val="100000"/>
        </a:lnSpc>
        <a:spcBef>
          <a:spcPts val="0"/>
        </a:spcBef>
        <a:spcAft>
          <a:spcPts val="0"/>
        </a:spcAft>
        <a:buClrTx/>
        <a:buSzTx/>
        <a:buFontTx/>
        <a:buNone/>
        <a:tabLst/>
        <a:defRPr b="1" baseline="0" cap="none" i="0" spc="0" strike="noStrike" sz="90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5pPr>
      <a:lvl6pPr marL="0" marR="0" indent="0" algn="ctr" defTabSz="825500" rtl="0" latinLnBrk="0">
        <a:lnSpc>
          <a:spcPct val="100000"/>
        </a:lnSpc>
        <a:spcBef>
          <a:spcPts val="0"/>
        </a:spcBef>
        <a:spcAft>
          <a:spcPts val="0"/>
        </a:spcAft>
        <a:buClrTx/>
        <a:buSzTx/>
        <a:buFontTx/>
        <a:buNone/>
        <a:tabLst/>
        <a:defRPr b="1" baseline="0" cap="none" i="0" spc="0" strike="noStrike" sz="90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6pPr>
      <a:lvl7pPr marL="0" marR="0" indent="0" algn="ctr" defTabSz="825500" rtl="0" latinLnBrk="0">
        <a:lnSpc>
          <a:spcPct val="100000"/>
        </a:lnSpc>
        <a:spcBef>
          <a:spcPts val="0"/>
        </a:spcBef>
        <a:spcAft>
          <a:spcPts val="0"/>
        </a:spcAft>
        <a:buClrTx/>
        <a:buSzTx/>
        <a:buFontTx/>
        <a:buNone/>
        <a:tabLst/>
        <a:defRPr b="1" baseline="0" cap="none" i="0" spc="0" strike="noStrike" sz="90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7pPr>
      <a:lvl8pPr marL="0" marR="0" indent="0" algn="ctr" defTabSz="825500" rtl="0" latinLnBrk="0">
        <a:lnSpc>
          <a:spcPct val="100000"/>
        </a:lnSpc>
        <a:spcBef>
          <a:spcPts val="0"/>
        </a:spcBef>
        <a:spcAft>
          <a:spcPts val="0"/>
        </a:spcAft>
        <a:buClrTx/>
        <a:buSzTx/>
        <a:buFontTx/>
        <a:buNone/>
        <a:tabLst/>
        <a:defRPr b="1" baseline="0" cap="none" i="0" spc="0" strike="noStrike" sz="90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8pPr>
      <a:lvl9pPr marL="0" marR="0" indent="0" algn="ctr" defTabSz="825500" rtl="0" latinLnBrk="0">
        <a:lnSpc>
          <a:spcPct val="100000"/>
        </a:lnSpc>
        <a:spcBef>
          <a:spcPts val="0"/>
        </a:spcBef>
        <a:spcAft>
          <a:spcPts val="0"/>
        </a:spcAft>
        <a:buClrTx/>
        <a:buSzTx/>
        <a:buFontTx/>
        <a:buNone/>
        <a:tabLst/>
        <a:defRPr b="1" baseline="0" cap="none" i="0" spc="0" strike="noStrike" sz="90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9pPr>
    </p:titleStyle>
    <p:bodyStyle>
      <a:lvl1pPr marL="546100" marR="0" indent="-546100" algn="l" defTabSz="825500" rtl="0" latinLnBrk="0">
        <a:lnSpc>
          <a:spcPct val="100000"/>
        </a:lnSpc>
        <a:spcBef>
          <a:spcPts val="5900"/>
        </a:spcBef>
        <a:spcAft>
          <a:spcPts val="0"/>
        </a:spcAft>
        <a:buClrTx/>
        <a:buSzPct val="75000"/>
        <a:buFontTx/>
        <a:buChar char="•"/>
        <a:tabLst/>
        <a:defRPr b="0" baseline="0" cap="none" i="0" spc="0" strike="noStrike" sz="46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1092200" marR="0" indent="-546100" algn="l" defTabSz="825500" rtl="0" latinLnBrk="0">
        <a:lnSpc>
          <a:spcPct val="100000"/>
        </a:lnSpc>
        <a:spcBef>
          <a:spcPts val="5900"/>
        </a:spcBef>
        <a:spcAft>
          <a:spcPts val="0"/>
        </a:spcAft>
        <a:buClrTx/>
        <a:buSzPct val="75000"/>
        <a:buFontTx/>
        <a:buChar char="•"/>
        <a:tabLst/>
        <a:defRPr b="0" baseline="0" cap="none" i="0" spc="0" strike="noStrike" sz="46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1638300" marR="0" indent="-546100" algn="l" defTabSz="825500" rtl="0" latinLnBrk="0">
        <a:lnSpc>
          <a:spcPct val="100000"/>
        </a:lnSpc>
        <a:spcBef>
          <a:spcPts val="5900"/>
        </a:spcBef>
        <a:spcAft>
          <a:spcPts val="0"/>
        </a:spcAft>
        <a:buClrTx/>
        <a:buSzPct val="75000"/>
        <a:buFontTx/>
        <a:buChar char="•"/>
        <a:tabLst/>
        <a:defRPr b="0" baseline="0" cap="none" i="0" spc="0" strike="noStrike" sz="46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2184400" marR="0" indent="-546100" algn="l" defTabSz="825500" rtl="0" latinLnBrk="0">
        <a:lnSpc>
          <a:spcPct val="100000"/>
        </a:lnSpc>
        <a:spcBef>
          <a:spcPts val="5900"/>
        </a:spcBef>
        <a:spcAft>
          <a:spcPts val="0"/>
        </a:spcAft>
        <a:buClrTx/>
        <a:buSzPct val="75000"/>
        <a:buFontTx/>
        <a:buChar char="•"/>
        <a:tabLst/>
        <a:defRPr b="0" baseline="0" cap="none" i="0" spc="0" strike="noStrike" sz="46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2730500" marR="0" indent="-546100" algn="l" defTabSz="825500" rtl="0" latinLnBrk="0">
        <a:lnSpc>
          <a:spcPct val="100000"/>
        </a:lnSpc>
        <a:spcBef>
          <a:spcPts val="5900"/>
        </a:spcBef>
        <a:spcAft>
          <a:spcPts val="0"/>
        </a:spcAft>
        <a:buClrTx/>
        <a:buSzPct val="75000"/>
        <a:buFontTx/>
        <a:buChar char="•"/>
        <a:tabLst/>
        <a:defRPr b="0" baseline="0" cap="none" i="0" spc="0" strike="noStrike" sz="46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3276600" marR="0" indent="-546100" algn="l" defTabSz="825500" rtl="0" latinLnBrk="0">
        <a:lnSpc>
          <a:spcPct val="100000"/>
        </a:lnSpc>
        <a:spcBef>
          <a:spcPts val="5900"/>
        </a:spcBef>
        <a:spcAft>
          <a:spcPts val="0"/>
        </a:spcAft>
        <a:buClrTx/>
        <a:buSzPct val="75000"/>
        <a:buFontTx/>
        <a:buChar char="•"/>
        <a:tabLst/>
        <a:defRPr b="0" baseline="0" cap="none" i="0" spc="0" strike="noStrike" sz="46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3822700" marR="0" indent="-546100" algn="l" defTabSz="825500" rtl="0" latinLnBrk="0">
        <a:lnSpc>
          <a:spcPct val="100000"/>
        </a:lnSpc>
        <a:spcBef>
          <a:spcPts val="5900"/>
        </a:spcBef>
        <a:spcAft>
          <a:spcPts val="0"/>
        </a:spcAft>
        <a:buClrTx/>
        <a:buSzPct val="75000"/>
        <a:buFontTx/>
        <a:buChar char="•"/>
        <a:tabLst/>
        <a:defRPr b="0" baseline="0" cap="none" i="0" spc="0" strike="noStrike" sz="46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4368800" marR="0" indent="-546100" algn="l" defTabSz="825500" rtl="0" latinLnBrk="0">
        <a:lnSpc>
          <a:spcPct val="100000"/>
        </a:lnSpc>
        <a:spcBef>
          <a:spcPts val="5900"/>
        </a:spcBef>
        <a:spcAft>
          <a:spcPts val="0"/>
        </a:spcAft>
        <a:buClrTx/>
        <a:buSzPct val="75000"/>
        <a:buFontTx/>
        <a:buChar char="•"/>
        <a:tabLst/>
        <a:defRPr b="0" baseline="0" cap="none" i="0" spc="0" strike="noStrike" sz="46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4914900" marR="0" indent="-546100" algn="l" defTabSz="825500" rtl="0" latinLnBrk="0">
        <a:lnSpc>
          <a:spcPct val="100000"/>
        </a:lnSpc>
        <a:spcBef>
          <a:spcPts val="5900"/>
        </a:spcBef>
        <a:spcAft>
          <a:spcPts val="0"/>
        </a:spcAft>
        <a:buClrTx/>
        <a:buSzPct val="75000"/>
        <a:buFontTx/>
        <a:buChar char="•"/>
        <a:tabLst/>
        <a:defRPr b="0" baseline="0" cap="none" i="0" spc="0" strike="noStrike" sz="46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Ara rouge avec un arrière-plan noir" descr="Ara rouge avec un arrière-plan noir"/>
          <p:cNvPicPr>
            <a:picLocks noChangeAspect="1"/>
          </p:cNvPicPr>
          <p:nvPr>
            <p:ph type="pic" idx="21"/>
          </p:nvPr>
        </p:nvPicPr>
        <p:blipFill>
          <a:blip r:embed="rId2">
            <a:extLst/>
          </a:blip>
          <a:srcRect l="4652" t="0" r="4652" b="0"/>
          <a:stretch>
            <a:fillRect/>
          </a:stretch>
        </p:blipFill>
        <p:spPr>
          <a:xfrm>
            <a:off x="4603154" y="1066799"/>
            <a:ext cx="15177586" cy="8356601"/>
          </a:xfrm>
          <a:prstGeom prst="rect">
            <a:avLst/>
          </a:prstGeom>
        </p:spPr>
      </p:pic>
      <p:sp>
        <p:nvSpPr>
          <p:cNvPr id="120" name="Module de Web Scraping"/>
          <p:cNvSpPr txBox="1"/>
          <p:nvPr>
            <p:ph type="title"/>
          </p:nvPr>
        </p:nvSpPr>
        <p:spPr>
          <a:xfrm>
            <a:off x="1428749" y="11072145"/>
            <a:ext cx="21526501" cy="1524001"/>
          </a:xfrm>
          <a:prstGeom prst="rect">
            <a:avLst/>
          </a:prstGeom>
        </p:spPr>
        <p:txBody>
          <a:bodyPr/>
          <a:lstStyle/>
          <a:p>
            <a:pPr/>
            <a:r>
              <a:t>Module de Web Scraping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OMMAIRE"/>
          <p:cNvSpPr txBox="1"/>
          <p:nvPr>
            <p:ph type="title"/>
          </p:nvPr>
        </p:nvSpPr>
        <p:spPr>
          <a:prstGeom prst="rect">
            <a:avLst/>
          </a:prstGeom>
        </p:spPr>
        <p:txBody>
          <a:bodyPr/>
          <a:lstStyle/>
          <a:p>
            <a:pPr/>
            <a:r>
              <a:t>SOMMAIRE</a:t>
            </a:r>
          </a:p>
        </p:txBody>
      </p:sp>
      <p:sp>
        <p:nvSpPr>
          <p:cNvPr id="123" name="Qu’est ce que le Web Scraping ?…"/>
          <p:cNvSpPr txBox="1"/>
          <p:nvPr>
            <p:ph type="body" idx="1"/>
          </p:nvPr>
        </p:nvSpPr>
        <p:spPr>
          <a:prstGeom prst="rect">
            <a:avLst/>
          </a:prstGeom>
        </p:spPr>
        <p:txBody>
          <a:bodyPr/>
          <a:lstStyle/>
          <a:p>
            <a:pPr marL="774700" indent="-228600">
              <a:buSzPct val="100000"/>
              <a:buAutoNum type="arabicPeriod" startAt="1"/>
            </a:pPr>
            <a:r>
              <a:t> Qu’est ce que le Web Scraping ?</a:t>
            </a:r>
          </a:p>
          <a:p>
            <a:pPr marL="774700" indent="-228600">
              <a:buSzPct val="100000"/>
              <a:buAutoNum type="arabicPeriod" startAt="1"/>
            </a:pPr>
            <a:r>
              <a:t> Quelles technologies avons nous utilisé ?</a:t>
            </a:r>
          </a:p>
          <a:p>
            <a:pPr marL="774700" indent="-228600">
              <a:buSzPct val="100000"/>
              <a:buAutoNum type="arabicPeriod" startAt="1"/>
            </a:pPr>
            <a:r>
              <a:t>Le site que nous avons choisi </a:t>
            </a:r>
          </a:p>
          <a:p>
            <a:pPr marL="774700" indent="-228600">
              <a:buSzPct val="100000"/>
              <a:buAutoNum type="arabicPeriod" startAt="1"/>
            </a:pPr>
            <a:r>
              <a:t>Demonstration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Qu’est ce que le Web Scraping ?"/>
          <p:cNvSpPr txBox="1"/>
          <p:nvPr>
            <p:ph type="title"/>
          </p:nvPr>
        </p:nvSpPr>
        <p:spPr>
          <a:prstGeom prst="rect">
            <a:avLst/>
          </a:prstGeom>
        </p:spPr>
        <p:txBody>
          <a:bodyPr/>
          <a:lstStyle/>
          <a:p>
            <a:pPr/>
            <a:r>
              <a:t>Qu’est ce que le Web Scraping ?</a:t>
            </a:r>
          </a:p>
        </p:txBody>
      </p:sp>
      <p:sp>
        <p:nvSpPr>
          <p:cNvPr id="126" name="Le web scraping est une technique d'extraction du contenu de sites Web, via un script ou un programme, dans le but de le transformer pour permettre son utilisation dans un autre contexte, par exemple le référencement."/>
          <p:cNvSpPr txBox="1"/>
          <p:nvPr>
            <p:ph type="body" sz="half" idx="1"/>
          </p:nvPr>
        </p:nvSpPr>
        <p:spPr>
          <a:xfrm>
            <a:off x="1428750" y="4092006"/>
            <a:ext cx="21526501" cy="5107987"/>
          </a:xfrm>
          <a:prstGeom prst="rect">
            <a:avLst/>
          </a:prstGeom>
        </p:spPr>
        <p:txBody>
          <a:bodyPr/>
          <a:lstStyle/>
          <a:p>
            <a:pPr lvl="1" marL="0" indent="546100">
              <a:buSzTx/>
              <a:buNone/>
              <a:defRPr sz="5500"/>
            </a:pPr>
            <a:r>
              <a:t>Le web scraping est une technique d'extraction du contenu de sites Web, via un script ou un programme, dans le but de le transformer pour permettre son utilisation dans un autre contexte, par exemple le référencement.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Quelles technologies avons nous utilisées ?"/>
          <p:cNvSpPr txBox="1"/>
          <p:nvPr>
            <p:ph type="title"/>
          </p:nvPr>
        </p:nvSpPr>
        <p:spPr>
          <a:prstGeom prst="rect">
            <a:avLst/>
          </a:prstGeom>
        </p:spPr>
        <p:txBody>
          <a:bodyPr/>
          <a:lstStyle/>
          <a:p>
            <a:pPr/>
            <a:r>
              <a:t>Quelles technologies avons nous utilisées ?</a:t>
            </a:r>
          </a:p>
        </p:txBody>
      </p:sp>
      <p:sp>
        <p:nvSpPr>
          <p:cNvPr id="129" name="Selenium…"/>
          <p:cNvSpPr txBox="1"/>
          <p:nvPr>
            <p:ph type="body" idx="1"/>
          </p:nvPr>
        </p:nvSpPr>
        <p:spPr>
          <a:prstGeom prst="rect">
            <a:avLst/>
          </a:prstGeom>
        </p:spPr>
        <p:txBody>
          <a:bodyPr/>
          <a:lstStyle/>
          <a:p>
            <a:pPr marL="0" indent="0" defTabSz="693419">
              <a:spcBef>
                <a:spcPts val="4900"/>
              </a:spcBef>
              <a:buSzTx/>
              <a:buNone/>
              <a:defRPr sz="3864">
                <a:effectLst>
                  <a:outerShdw sx="100000" sy="100000" kx="0" ky="0" algn="b" rotWithShape="0" blurRad="42672" dist="21336" dir="5400000">
                    <a:srgbClr val="000000"/>
                  </a:outerShdw>
                </a:effectLst>
              </a:defRPr>
            </a:pPr>
            <a:r>
              <a:t>Selenium </a:t>
            </a:r>
          </a:p>
          <a:p>
            <a:pPr marL="0" indent="0" defTabSz="693419">
              <a:spcBef>
                <a:spcPts val="4900"/>
              </a:spcBef>
              <a:buSzTx/>
              <a:buNone/>
              <a:defRPr sz="3864">
                <a:effectLst>
                  <a:outerShdw sx="100000" sy="100000" kx="0" ky="0" algn="b" rotWithShape="0" blurRad="42672" dist="21336" dir="5400000">
                    <a:srgbClr val="000000"/>
                  </a:outerShdw>
                </a:effectLst>
              </a:defRPr>
            </a:pPr>
            <a:r>
              <a:t>Beautiful Soup</a:t>
            </a:r>
          </a:p>
          <a:p>
            <a:pPr marL="0" indent="0" defTabSz="693419">
              <a:spcBef>
                <a:spcPts val="4900"/>
              </a:spcBef>
              <a:buSzTx/>
              <a:buNone/>
              <a:defRPr sz="3864">
                <a:effectLst>
                  <a:outerShdw sx="100000" sy="100000" kx="0" ky="0" algn="b" rotWithShape="0" blurRad="42672" dist="21336" dir="5400000">
                    <a:srgbClr val="000000"/>
                  </a:outerShdw>
                </a:effectLst>
              </a:defRPr>
            </a:pPr>
            <a:r>
              <a:t>Pandas</a:t>
            </a:r>
          </a:p>
          <a:p>
            <a:pPr marL="0" indent="0" defTabSz="693419">
              <a:spcBef>
                <a:spcPts val="4900"/>
              </a:spcBef>
              <a:buSzTx/>
              <a:buNone/>
              <a:defRPr sz="3864">
                <a:effectLst>
                  <a:outerShdw sx="100000" sy="100000" kx="0" ky="0" algn="b" rotWithShape="0" blurRad="42672" dist="21336" dir="5400000">
                    <a:srgbClr val="000000"/>
                  </a:outerShdw>
                </a:effectLst>
              </a:defRPr>
            </a:pPr>
            <a:r>
              <a:t>Plot </a:t>
            </a:r>
          </a:p>
          <a:p>
            <a:pPr marL="0" indent="0" defTabSz="693419">
              <a:spcBef>
                <a:spcPts val="4900"/>
              </a:spcBef>
              <a:buSzTx/>
              <a:buNone/>
              <a:defRPr sz="3864">
                <a:effectLst>
                  <a:outerShdw sx="100000" sy="100000" kx="0" ky="0" algn="b" rotWithShape="0" blurRad="42672" dist="21336" dir="5400000">
                    <a:srgbClr val="000000"/>
                  </a:outerShdw>
                </a:effectLst>
              </a:defRPr>
            </a:pPr>
            <a:r>
              <a:t>Sql </a:t>
            </a:r>
          </a:p>
          <a:p>
            <a:pPr marL="0" indent="0" defTabSz="693419">
              <a:spcBef>
                <a:spcPts val="4900"/>
              </a:spcBef>
              <a:buSzTx/>
              <a:buNone/>
              <a:defRPr sz="3864">
                <a:effectLst>
                  <a:outerShdw sx="100000" sy="100000" kx="0" ky="0" algn="b" rotWithShape="0" blurRad="42672" dist="21336" dir="5400000">
                    <a:srgbClr val="000000"/>
                  </a:outerShdw>
                </a:effectLst>
              </a:defRPr>
            </a:pPr>
            <a:r>
              <a:t>SimpleScraper ( Extensions chrome )</a:t>
            </a:r>
          </a:p>
          <a:p>
            <a:pPr marL="0" indent="0" defTabSz="693419">
              <a:spcBef>
                <a:spcPts val="4900"/>
              </a:spcBef>
              <a:buSzTx/>
              <a:buNone/>
              <a:defRPr sz="3864">
                <a:effectLst>
                  <a:outerShdw sx="100000" sy="100000" kx="0" ky="0" algn="b" rotWithShape="0" blurRad="42672" dist="21336" dir="5400000">
                    <a:srgbClr val="000000"/>
                  </a:outerShdw>
                </a:effectLst>
              </a:defRPr>
            </a:pPr>
            <a:r>
              <a:t>Airtable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ur quel site avons nous travailler ?"/>
          <p:cNvSpPr txBox="1"/>
          <p:nvPr>
            <p:ph type="title"/>
          </p:nvPr>
        </p:nvSpPr>
        <p:spPr>
          <a:prstGeom prst="rect">
            <a:avLst/>
          </a:prstGeom>
        </p:spPr>
        <p:txBody>
          <a:bodyPr/>
          <a:lstStyle/>
          <a:p>
            <a:pPr/>
            <a:r>
              <a:t>Sur quel site avons nous travailler ?</a:t>
            </a:r>
          </a:p>
        </p:txBody>
      </p:sp>
      <p:sp>
        <p:nvSpPr>
          <p:cNvPr id="132" name="Eventbrite est un site qui pemet de connaitre à l’avance les évenements du moment. Les évènements sont classés par catégorie sur le site comme vous pouvez le voir ci dessous."/>
          <p:cNvSpPr txBox="1"/>
          <p:nvPr>
            <p:ph type="body" idx="1"/>
          </p:nvPr>
        </p:nvSpPr>
        <p:spPr>
          <a:prstGeom prst="rect">
            <a:avLst/>
          </a:prstGeom>
        </p:spPr>
        <p:txBody>
          <a:bodyPr/>
          <a:lstStyle/>
          <a:p>
            <a:pPr marL="0" indent="0">
              <a:buSzTx/>
              <a:buNone/>
            </a:pPr>
            <a:r>
              <a:t>Eventbrite est un site qui pemet de connaitre à l’avance les évenements du moment. Les évènements sont classés par catégorie sur le site comme vous pouvez le voir ci dessous.</a:t>
            </a:r>
          </a:p>
          <a:p>
            <a:pPr marL="0" indent="0">
              <a:buSzTx/>
              <a:buNone/>
            </a:pPr>
          </a:p>
        </p:txBody>
      </p:sp>
      <p:pic>
        <p:nvPicPr>
          <p:cNvPr id="133" name="Image" descr="Image"/>
          <p:cNvPicPr>
            <a:picLocks noChangeAspect="1"/>
          </p:cNvPicPr>
          <p:nvPr/>
        </p:nvPicPr>
        <p:blipFill>
          <a:blip r:embed="rId2">
            <a:extLst/>
          </a:blip>
          <a:stretch>
            <a:fillRect/>
          </a:stretch>
        </p:blipFill>
        <p:spPr>
          <a:xfrm>
            <a:off x="1435100" y="3898900"/>
            <a:ext cx="20332700" cy="33570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Demonstration"/>
          <p:cNvSpPr txBox="1"/>
          <p:nvPr/>
        </p:nvSpPr>
        <p:spPr>
          <a:xfrm>
            <a:off x="8888729" y="6243164"/>
            <a:ext cx="6606541" cy="12296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Demonstration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Les Etapes importantes"/>
          <p:cNvSpPr txBox="1"/>
          <p:nvPr>
            <p:ph type="title"/>
          </p:nvPr>
        </p:nvSpPr>
        <p:spPr>
          <a:prstGeom prst="rect">
            <a:avLst/>
          </a:prstGeom>
        </p:spPr>
        <p:txBody>
          <a:bodyPr/>
          <a:lstStyle/>
          <a:p>
            <a:pPr/>
            <a:r>
              <a:t>Les Etapes importantes</a:t>
            </a:r>
          </a:p>
        </p:txBody>
      </p:sp>
      <p:sp>
        <p:nvSpPr>
          <p:cNvPr id="138" name="Installer Simplescraper…"/>
          <p:cNvSpPr txBox="1"/>
          <p:nvPr>
            <p:ph type="body" idx="1"/>
          </p:nvPr>
        </p:nvSpPr>
        <p:spPr>
          <a:prstGeom prst="rect">
            <a:avLst/>
          </a:prstGeom>
        </p:spPr>
        <p:txBody>
          <a:bodyPr/>
          <a:lstStyle/>
          <a:p>
            <a:pPr marL="0" indent="0">
              <a:buSzTx/>
              <a:buNone/>
            </a:pPr>
            <a:r>
              <a:t>Installer Simplescraper</a:t>
            </a:r>
          </a:p>
          <a:p>
            <a:pPr marL="0" indent="0">
              <a:buSzTx/>
              <a:buNone/>
            </a:pPr>
            <a:r>
              <a:t>Sélectionner les balises et les ranger par propriété</a:t>
            </a:r>
          </a:p>
          <a:p>
            <a:pPr marL="0" indent="0">
              <a:buSzTx/>
              <a:buNone/>
            </a:pPr>
            <a:r>
              <a:t>Effectuer une première verification en preview dans simple scraper </a:t>
            </a:r>
          </a:p>
          <a:p>
            <a:pPr marL="0" indent="0">
              <a:buSzTx/>
              <a:buNone/>
            </a:pPr>
            <a:r>
              <a:t>Création un Scrapping recipe</a:t>
            </a:r>
          </a:p>
          <a:p>
            <a:pPr marL="0" indent="0">
              <a:buSzTx/>
              <a:buNone/>
            </a:pPr>
            <a:r>
              <a:t>Ensuite importer dans les données  </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4"/>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4"/>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