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4"/>
  </p:sldMasterIdLst>
  <p:notesMasterIdLst>
    <p:notesMasterId r:id="rId14"/>
  </p:notesMasterIdLst>
  <p:handoutMasterIdLst>
    <p:handoutMasterId r:id="rId15"/>
  </p:handoutMasterIdLst>
  <p:sldIdLst>
    <p:sldId id="369" r:id="rId5"/>
    <p:sldId id="382" r:id="rId6"/>
    <p:sldId id="384" r:id="rId7"/>
    <p:sldId id="385" r:id="rId8"/>
    <p:sldId id="383" r:id="rId9"/>
    <p:sldId id="370" r:id="rId10"/>
    <p:sldId id="386" r:id="rId11"/>
    <p:sldId id="379" r:id="rId12"/>
    <p:sldId id="378" r:id="rId13"/>
  </p:sldIdLst>
  <p:sldSz cx="12192000" cy="6858000"/>
  <p:notesSz cx="6858000" cy="9144000"/>
  <p:custDataLst>
    <p:tags r:id="rId16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23265-07D0-4E40-A85C-7BCDA1DF0344}" v="155" dt="2025-07-22T14:39:38.128"/>
  </p1510:revLst>
</p1510:revInfo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056" autoAdjust="0"/>
  </p:normalViewPr>
  <p:slideViewPr>
    <p:cSldViewPr snapToGrid="0">
      <p:cViewPr varScale="1">
        <p:scale>
          <a:sx n="106" d="100"/>
          <a:sy n="106" d="100"/>
        </p:scale>
        <p:origin x="126" y="5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23.07.2025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23.07.2025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921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DF947-3322-0266-DADD-EA0A5999E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D32E96-A2F7-5CD5-D495-81E30BAD37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6B89F2B-7C34-4EEB-8610-667DC44F5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D1CA97A-030D-C9EE-737D-4C1303DDD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614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DFC32-7EA2-F4D1-E55E-C4E696718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1976E2D-236E-B987-F93B-4F389730A4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D23F247-86F5-6B12-1DA7-C5189032CA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192246-A4D7-760B-E752-1180D76D8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952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A2B2E-83C1-D29E-7C66-7DD430B07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EED2EC6-463A-B142-8B2E-C0EF45D05A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68303F8-B956-59C2-9A1A-A5ED8CFE0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F7E3CA-D411-3603-495A-5C68B77D7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84717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4DF55-F679-0BCC-E55D-B9CAC45D2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343A208-8A8B-EF93-3590-F521705BDB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29808E-9907-BD0A-26D4-99A5020EEA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3C7A1A-86A1-75AB-B2FC-FCF6A47DB2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997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Full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E701C665-C272-490E-8A21-0107CBA54ED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22916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E701C665-C272-490E-8A21-0107CBA54E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8">
            <a:extLst>
              <a:ext uri="{FF2B5EF4-FFF2-40B4-BE49-F238E27FC236}">
                <a16:creationId xmlns:a16="http://schemas.microsoft.com/office/drawing/2014/main" id="{4E0EF039-EC0F-446F-B82A-2FB6C817C8AF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12192000" cy="657226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/>
          <a:lstStyle>
            <a:lvl1pPr marL="0" indent="0" rtl="0">
              <a:lnSpc>
                <a:spcPct val="100000"/>
              </a:lnSpc>
              <a:spcAft>
                <a:spcPts val="600"/>
              </a:spcAft>
              <a:buNone/>
              <a:defRPr/>
            </a:lvl1pPr>
          </a:lstStyle>
          <a:p>
            <a:r>
              <a:rPr lang="de-DE" noProof="0" dirty="0"/>
              <a:t> 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88DEDB73-663D-4E69-BA2A-A35D3F0824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537701" y="5887328"/>
            <a:ext cx="2654300" cy="419100"/>
          </a:xfrm>
          <a:custGeom>
            <a:avLst/>
            <a:gdLst>
              <a:gd name="connsiteX0" fmla="*/ 262299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  <a:gd name="connsiteX0" fmla="*/ 203807 w 1762125"/>
              <a:gd name="connsiteY0" fmla="*/ 0 h 363401"/>
              <a:gd name="connsiteX1" fmla="*/ 1762125 w 1762125"/>
              <a:gd name="connsiteY1" fmla="*/ 0 h 363401"/>
              <a:gd name="connsiteX2" fmla="*/ 1762125 w 1762125"/>
              <a:gd name="connsiteY2" fmla="*/ 363401 h 363401"/>
              <a:gd name="connsiteX3" fmla="*/ 0 w 1762125"/>
              <a:gd name="connsiteY3" fmla="*/ 363401 h 363401"/>
              <a:gd name="connsiteX4" fmla="*/ 203807 w 1762125"/>
              <a:gd name="connsiteY4" fmla="*/ 0 h 363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125" h="363401">
                <a:moveTo>
                  <a:pt x="203807" y="0"/>
                </a:moveTo>
                <a:lnTo>
                  <a:pt x="1762125" y="0"/>
                </a:lnTo>
                <a:lnTo>
                  <a:pt x="1762125" y="363401"/>
                </a:lnTo>
                <a:lnTo>
                  <a:pt x="0" y="363401"/>
                </a:lnTo>
                <a:lnTo>
                  <a:pt x="203807" y="0"/>
                </a:lnTo>
                <a:close/>
              </a:path>
            </a:pathLst>
          </a:custGeom>
          <a:solidFill>
            <a:schemeClr val="tx2"/>
          </a:solidFill>
          <a:ln w="19050">
            <a:noFill/>
            <a:miter lim="800000"/>
          </a:ln>
          <a:effectLst>
            <a:outerShdw dist="25400" dir="14400000" algn="b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432054" tIns="72000" rIns="504000" bIns="72000" rtlCol="0" anchor="ctr" anchorCtr="0">
            <a:noAutofit/>
          </a:bodyPr>
          <a:lstStyle>
            <a:lvl1pPr marL="0" indent="0">
              <a:spcAft>
                <a:spcPts val="0"/>
              </a:spcAft>
              <a:buFontTx/>
              <a:buNone/>
              <a:defRPr lang="de-DE" sz="1800" dirty="0"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de-DE" dirty="0" err="1"/>
              <a:t>Dept</a:t>
            </a:r>
            <a:r>
              <a:rPr lang="de-DE" dirty="0"/>
              <a:t>.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3837978"/>
            <a:ext cx="12192000" cy="1376513"/>
          </a:xfrm>
          <a:noFill/>
        </p:spPr>
        <p:txBody>
          <a:bodyPr vert="horz" wrap="square" lIns="572400" tIns="72000" rIns="572400" bIns="72000" anchor="b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0" dirty="0"/>
              <a:t>presentation title, two lines maximum.</a:t>
            </a:r>
            <a:br>
              <a:rPr lang="en-US" noProof="0" dirty="0"/>
            </a:br>
            <a:r>
              <a:rPr lang="en-US" noProof="0" dirty="0"/>
              <a:t>text can be moved vertically.</a:t>
            </a:r>
            <a:endParaRPr lang="de-DE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0" y="5311365"/>
            <a:ext cx="12192000" cy="453183"/>
          </a:xfrm>
          <a:prstGeom prst="rect">
            <a:avLst/>
          </a:prstGeom>
          <a:noFill/>
        </p:spPr>
        <p:txBody>
          <a:bodyPr wrap="square" lIns="572400" tIns="72000" rIns="572400" bIns="72000">
            <a:spAutoFit/>
          </a:bodyPr>
          <a:lstStyle>
            <a:lvl1pPr marL="0" indent="0" algn="l" rtl="0">
              <a:lnSpc>
                <a:spcPct val="100000"/>
              </a:lnSpc>
              <a:spcAft>
                <a:spcPts val="0"/>
              </a:spcAft>
              <a:buNone/>
              <a:defRPr sz="2000" b="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noProof="0" dirty="0" err="1"/>
              <a:t>SubTitle</a:t>
            </a:r>
            <a:r>
              <a:rPr lang="de-DE" noProof="0" dirty="0"/>
              <a:t>,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</a:t>
            </a:r>
            <a:r>
              <a:rPr lang="en-US" noProof="0" dirty="0"/>
              <a:t>maximum</a:t>
            </a:r>
            <a:r>
              <a:rPr lang="de-DE" noProof="0" dirty="0"/>
              <a:t>.</a:t>
            </a:r>
          </a:p>
        </p:txBody>
      </p:sp>
      <p:sp>
        <p:nvSpPr>
          <p:cNvPr id="17" name="SmartArt-Platzhalter 6">
            <a:extLst>
              <a:ext uri="{FF2B5EF4-FFF2-40B4-BE49-F238E27FC236}">
                <a16:creationId xmlns:a16="http://schemas.microsoft.com/office/drawing/2014/main" id="{BEF5298C-10DE-4459-A25C-6BF3ABC562A5}"/>
              </a:ext>
            </a:extLst>
          </p:cNvPr>
          <p:cNvSpPr>
            <a:spLocks noGrp="1" noChangeAspect="1"/>
          </p:cNvSpPr>
          <p:nvPr>
            <p:ph type="dgm" sz="quarter" idx="24" hasCustomPrompt="1"/>
          </p:nvPr>
        </p:nvSpPr>
        <p:spPr>
          <a:xfrm>
            <a:off x="572400" y="572399"/>
            <a:ext cx="1099906" cy="572400"/>
          </a:xfr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8" name="SmartArt-Platzhalter 4">
            <a:extLst>
              <a:ext uri="{FF2B5EF4-FFF2-40B4-BE49-F238E27FC236}">
                <a16:creationId xmlns:a16="http://schemas.microsoft.com/office/drawing/2014/main" id="{FCCF42BF-D9E0-4820-BABA-DAF1A43D227B}"/>
              </a:ext>
            </a:extLst>
          </p:cNvPr>
          <p:cNvSpPr>
            <a:spLocks noGrp="1" noChangeAspect="1"/>
          </p:cNvSpPr>
          <p:nvPr>
            <p:ph type="dgm" sz="quarter" idx="23" hasCustomPrompt="1"/>
          </p:nvPr>
        </p:nvSpPr>
        <p:spPr>
          <a:xfrm>
            <a:off x="9947294" y="572400"/>
            <a:ext cx="1672306" cy="572400"/>
          </a:xfr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400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0C8B21A6-8453-43A9-BD65-C40990DB6E0F}"/>
              </a:ext>
            </a:extLst>
          </p:cNvPr>
          <p:cNvSpPr/>
          <p:nvPr userDrawn="1"/>
        </p:nvSpPr>
        <p:spPr bwMode="white">
          <a:xfrm>
            <a:off x="11001080" y="6608189"/>
            <a:ext cx="1190920" cy="249811"/>
          </a:xfrm>
          <a:prstGeom prst="rect">
            <a:avLst/>
          </a:prstGeom>
          <a:solidFill>
            <a:schemeClr val="bg1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15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59" userDrawn="1">
          <p15:clr>
            <a:srgbClr val="FBAE40"/>
          </p15:clr>
        </p15:guide>
        <p15:guide id="2" pos="73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F7C54160-9C46-4866-882D-50B5C096B1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66127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F7C54160-9C46-4866-882D-50B5C096B1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3988BB4E-F1CA-4BC0-993D-C218662BA852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116069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0D7FB171-0CB4-4740-8625-DD15BF1FF8D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6" name="Inhaltsplatzhalter 1">
            <a:extLst>
              <a:ext uri="{FF2B5EF4-FFF2-40B4-BE49-F238E27FC236}">
                <a16:creationId xmlns:a16="http://schemas.microsoft.com/office/drawing/2014/main" id="{51462A60-9CA1-461B-A29A-E91D63B6095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359756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60506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7" userDrawn="1">
          <p15:clr>
            <a:srgbClr val="FBAE40"/>
          </p15:clr>
        </p15:guide>
        <p15:guide id="4" pos="4978" userDrawn="1">
          <p15:clr>
            <a:srgbClr val="FBAE40"/>
          </p15:clr>
        </p15:guide>
        <p15:guide id="5" pos="2710" userDrawn="1">
          <p15:clr>
            <a:srgbClr val="FBAE40"/>
          </p15:clr>
        </p15:guide>
        <p15:guide id="6" pos="5111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2562CC6E-EDA2-4F9E-A09B-A2E54AB188C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91017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2562CC6E-EDA2-4F9E-A09B-A2E54AB188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Inhaltsplatzhalter 4">
            <a:extLst>
              <a:ext uri="{FF2B5EF4-FFF2-40B4-BE49-F238E27FC236}">
                <a16:creationId xmlns:a16="http://schemas.microsoft.com/office/drawing/2014/main" id="{8BA2F5EE-5EBD-4514-8AF6-B05EC345392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69460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2" name="Inhaltsplatzhalter 3">
            <a:extLst>
              <a:ext uri="{FF2B5EF4-FFF2-40B4-BE49-F238E27FC236}">
                <a16:creationId xmlns:a16="http://schemas.microsoft.com/office/drawing/2014/main" id="{60EC06ED-6F07-4680-9AE2-23D7698B36D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209289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027E4EC2-9005-40D4-918C-FD11293AE43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49118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8" name="Inhaltsplatzhalter 1">
            <a:extLst>
              <a:ext uri="{FF2B5EF4-FFF2-40B4-BE49-F238E27FC236}">
                <a16:creationId xmlns:a16="http://schemas.microsoft.com/office/drawing/2014/main" id="{CD857AE5-6C50-432B-94B7-EC5D4821331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264417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634068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5705" userDrawn="1">
          <p15:clr>
            <a:srgbClr val="FBAE40"/>
          </p15:clr>
        </p15:guide>
        <p15:guide id="7" pos="1977" userDrawn="1">
          <p15:clr>
            <a:srgbClr val="FBAE40"/>
          </p15:clr>
        </p15:guide>
        <p15:guide id="8" pos="2104" userDrawn="1">
          <p15:clr>
            <a:srgbClr val="FBAE40"/>
          </p15:clr>
        </p15:guide>
        <p15:guide id="9" pos="3777" userDrawn="1">
          <p15:clr>
            <a:srgbClr val="FBAE40"/>
          </p15:clr>
        </p15:guide>
        <p15:guide id="10" pos="3905" userDrawn="1">
          <p15:clr>
            <a:srgbClr val="FBAE40"/>
          </p15:clr>
        </p15:guide>
        <p15:guide id="11" pos="557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8D39B1E-A015-4084-940D-8BBABCAACD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82133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8D39B1E-A015-4084-940D-8BBABCAACD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Inhaltsplatzhalter 4"/>
          <p:cNvSpPr>
            <a:spLocks noGrp="1"/>
          </p:cNvSpPr>
          <p:nvPr>
            <p:ph sz="quarter" idx="13" hasCustomPrompt="1"/>
          </p:nvPr>
        </p:nvSpPr>
        <p:spPr>
          <a:xfrm>
            <a:off x="6317289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8" name="Inhaltsplatzhalter 3"/>
          <p:cNvSpPr>
            <a:spLocks noGrp="1"/>
          </p:cNvSpPr>
          <p:nvPr>
            <p:ph sz="quarter" idx="12" hasCustomPrompt="1"/>
          </p:nvPr>
        </p:nvSpPr>
        <p:spPr>
          <a:xfrm>
            <a:off x="488947" y="3968784"/>
            <a:ext cx="5396342" cy="233994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6" name="Inhaltsplatzhalter 2"/>
          <p:cNvSpPr>
            <a:spLocks noGrp="1"/>
          </p:cNvSpPr>
          <p:nvPr>
            <p:ph sz="quarter" idx="11" hasCustomPrompt="1"/>
          </p:nvPr>
        </p:nvSpPr>
        <p:spPr>
          <a:xfrm>
            <a:off x="6317289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2"/>
            <a:ext cx="5396342" cy="233885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97895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711" userDrawn="1">
          <p15:clr>
            <a:srgbClr val="FBAE40"/>
          </p15:clr>
        </p15:guide>
        <p15:guide id="14" pos="3977" userDrawn="1">
          <p15:clr>
            <a:srgbClr val="FBAE40"/>
          </p15:clr>
        </p15:guide>
        <p15:guide id="15" orient="horz" pos="2365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4C7F330-3D64-4FB0-93F8-C1BA49AFA8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2535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54C7F330-3D64-4FB0-93F8-C1BA49AFA8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tabLst>
                <a:tab pos="4927600" algn="l"/>
              </a:tabLs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DF2DED3-0602-4827-AE5B-D7DA542659F4}"/>
              </a:ext>
            </a:extLst>
          </p:cNvPr>
          <p:cNvSpPr>
            <a:spLocks/>
          </p:cNvSpPr>
          <p:nvPr userDrawn="1"/>
        </p:nvSpPr>
        <p:spPr>
          <a:xfrm>
            <a:off x="0" y="1244598"/>
            <a:ext cx="12192000" cy="5326065"/>
          </a:xfrm>
          <a:prstGeom prst="rect">
            <a:avLst/>
          </a:prstGeom>
          <a:gradFill>
            <a:gsLst>
              <a:gs pos="1000">
                <a:schemeClr val="accent4"/>
              </a:gs>
              <a:gs pos="100000">
                <a:schemeClr val="accent6"/>
              </a:gs>
            </a:gsLst>
            <a:lin ang="5400000" scaled="0"/>
          </a:gradFill>
        </p:spPr>
        <p:txBody>
          <a:bodyPr vert="horz" lIns="0" tIns="0" rIns="0" bIns="720000" rtlCol="0" anchor="ctr" anchorCtr="0">
            <a:noAutofit/>
          </a:bodyPr>
          <a:lstStyle/>
          <a:p>
            <a:pPr lvl="0" indent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788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F2FD9A65-9362-4228-B368-164FA84D17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6525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F2FD9A65-9362-4228-B368-164FA84D17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6316130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4" name="Bildplatzhalter 1">
            <a:extLst>
              <a:ext uri="{FF2B5EF4-FFF2-40B4-BE49-F238E27FC236}">
                <a16:creationId xmlns:a16="http://schemas.microsoft.com/office/drawing/2014/main" id="{5730C142-F37E-4F0E-997D-1B4882F0DF69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6274417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13" userDrawn="1">
          <p15:clr>
            <a:srgbClr val="FBAE40"/>
          </p15:clr>
        </p15:guide>
        <p15:guide id="12" pos="396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E3B85CB-7648-45C2-8AA4-9F501EFD045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47526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E3B85CB-7648-45C2-8AA4-9F501EFD04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Inhaltsplatzhalter 1"/>
          <p:cNvSpPr>
            <a:spLocks noGrp="1"/>
          </p:cNvSpPr>
          <p:nvPr>
            <p:ph sz="quarter" idx="10" hasCustomPrompt="1"/>
          </p:nvPr>
        </p:nvSpPr>
        <p:spPr>
          <a:xfrm>
            <a:off x="488947" y="1413933"/>
            <a:ext cx="5397501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5FB2A3B7-A796-4B19-828B-216A63DF688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5553" y="1413933"/>
            <a:ext cx="5886447" cy="4894792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39621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9" pos="3713">
          <p15:clr>
            <a:srgbClr val="FBAE40"/>
          </p15:clr>
        </p15:guide>
        <p15:guide id="10" pos="39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8ECEF4E8-D1ED-4741-8EA5-2F059DE1A83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41619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8ECEF4E8-D1ED-4741-8EA5-2F059DE1A8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Bildplatzhalter 2">
            <a:extLst>
              <a:ext uri="{FF2B5EF4-FFF2-40B4-BE49-F238E27FC236}">
                <a16:creationId xmlns:a16="http://schemas.microsoft.com/office/drawing/2014/main" id="{21DD1C87-BB96-419F-854D-07AA4BC5BBB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17289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7" name="Bildplatzhalter 1">
            <a:extLst>
              <a:ext uri="{FF2B5EF4-FFF2-40B4-BE49-F238E27FC236}">
                <a16:creationId xmlns:a16="http://schemas.microsoft.com/office/drawing/2014/main" id="{002A9939-48F2-4545-B99B-4FBDD4F466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88947" y="1413933"/>
            <a:ext cx="5396342" cy="2338866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21A07BCC-CBB3-45C5-871C-CEC015A95C5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968797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3" name="Inhaltsplatzhalter 1">
            <a:extLst>
              <a:ext uri="{FF2B5EF4-FFF2-40B4-BE49-F238E27FC236}">
                <a16:creationId xmlns:a16="http://schemas.microsoft.com/office/drawing/2014/main" id="{4842ABB0-6221-4430-AD7F-233AE6B84A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6130" y="3968798"/>
            <a:ext cx="5397501" cy="2339927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825782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3977" userDrawn="1">
          <p15:clr>
            <a:srgbClr val="FBAE40"/>
          </p15:clr>
        </p15:guide>
        <p15:guide id="14" pos="371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58C59CFA-1435-478E-96A7-9D9FDB54C8F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58118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58C59CFA-1435-478E-96A7-9D9FDB54C8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C1CC7D62-9893-4BEA-8A91-B49BF94C361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6069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2">
            <a:extLst>
              <a:ext uri="{FF2B5EF4-FFF2-40B4-BE49-F238E27FC236}">
                <a16:creationId xmlns:a16="http://schemas.microsoft.com/office/drawing/2014/main" id="{D8F13227-C5D1-4782-B063-BEEC402A95A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302508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9" name="Bildplatzhalter 1">
            <a:extLst>
              <a:ext uri="{FF2B5EF4-FFF2-40B4-BE49-F238E27FC236}">
                <a16:creationId xmlns:a16="http://schemas.microsoft.com/office/drawing/2014/main" id="{8E88005D-BECE-427C-8BF8-4FB5D6607AF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88947" y="1413933"/>
            <a:ext cx="3597561" cy="224608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5" name="Inhaltsplatzhalter 1">
            <a:extLst>
              <a:ext uri="{FF2B5EF4-FFF2-40B4-BE49-F238E27FC236}">
                <a16:creationId xmlns:a16="http://schemas.microsoft.com/office/drawing/2014/main" id="{F618BC1E-BA4B-4C2D-9055-151550F2576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7" name="Inhaltsplatzhalter 1">
            <a:extLst>
              <a:ext uri="{FF2B5EF4-FFF2-40B4-BE49-F238E27FC236}">
                <a16:creationId xmlns:a16="http://schemas.microsoft.com/office/drawing/2014/main" id="{39749FF8-9C62-429D-B248-147D3882DD4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02508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18" name="Inhaltsplatzhalter 1">
            <a:extLst>
              <a:ext uri="{FF2B5EF4-FFF2-40B4-BE49-F238E27FC236}">
                <a16:creationId xmlns:a16="http://schemas.microsoft.com/office/drawing/2014/main" id="{0B2A38E1-027A-4A9E-9C3E-5F354A4A6ADC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8116069" y="3876023"/>
            <a:ext cx="3597561" cy="243270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214648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3" pos="2577" userDrawn="1">
          <p15:clr>
            <a:srgbClr val="FBAE40"/>
          </p15:clr>
        </p15:guide>
        <p15:guide id="14" pos="2710" userDrawn="1">
          <p15:clr>
            <a:srgbClr val="FBAE40"/>
          </p15:clr>
        </p15:guide>
        <p15:guide id="15" pos="4978" userDrawn="1">
          <p15:clr>
            <a:srgbClr val="FBAE40"/>
          </p15:clr>
        </p15:guide>
        <p15:guide id="16" pos="511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| Picture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B11DD4F3-1611-4813-B014-B6F6B1F774E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62404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B11DD4F3-1611-4813-B014-B6F6B1F774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Bildplatzhalter 4">
            <a:extLst>
              <a:ext uri="{FF2B5EF4-FFF2-40B4-BE49-F238E27FC236}">
                <a16:creationId xmlns:a16="http://schemas.microsoft.com/office/drawing/2014/main" id="{EA143C20-52BF-4891-994E-588F799371B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069460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9B1A1B6B-6B2F-4D5A-91A8-C5161E45AB0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209289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073F01E6-A077-4F39-A94E-9EFE54D2E4E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3349118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11" name="Bildplatzhalter 1">
            <a:extLst>
              <a:ext uri="{FF2B5EF4-FFF2-40B4-BE49-F238E27FC236}">
                <a16:creationId xmlns:a16="http://schemas.microsoft.com/office/drawing/2014/main" id="{320CFD8C-6A4A-4FAB-822D-054B82DCFD4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88947" y="1413934"/>
            <a:ext cx="2644171" cy="2246091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720000" anchor="ctr" anchorCtr="1"/>
          <a:lstStyle>
            <a:lvl1pPr marL="0" indent="0">
              <a:buFontTx/>
              <a:buNone/>
              <a:defRPr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.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  <p:sp>
        <p:nvSpPr>
          <p:cNvPr id="19" name="Inhaltsplatzhalter 1">
            <a:extLst>
              <a:ext uri="{FF2B5EF4-FFF2-40B4-BE49-F238E27FC236}">
                <a16:creationId xmlns:a16="http://schemas.microsoft.com/office/drawing/2014/main" id="{6CE7BB11-9C21-456E-83D7-62B9D458E2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88947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27E42A5D-C99D-4B3C-99B7-053CF69A119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9118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1" name="Inhaltsplatzhalter 1">
            <a:extLst>
              <a:ext uri="{FF2B5EF4-FFF2-40B4-BE49-F238E27FC236}">
                <a16:creationId xmlns:a16="http://schemas.microsoft.com/office/drawing/2014/main" id="{7DCDE22D-7C60-4E83-A6E8-C458BFB9DFC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209289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BC839F12-6E68-4D1C-B187-9307DD85F16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069460" y="3876025"/>
            <a:ext cx="2644171" cy="2432700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296047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pos="1977" userDrawn="1">
          <p15:clr>
            <a:srgbClr val="FBAE40"/>
          </p15:clr>
        </p15:guide>
        <p15:guide id="16" pos="2104" userDrawn="1">
          <p15:clr>
            <a:srgbClr val="FBAE40"/>
          </p15:clr>
        </p15:guide>
        <p15:guide id="17" pos="3911" userDrawn="1">
          <p15:clr>
            <a:srgbClr val="FBAE40"/>
          </p15:clr>
        </p15:guide>
        <p15:guide id="18" pos="3777" userDrawn="1">
          <p15:clr>
            <a:srgbClr val="FBAE40"/>
          </p15:clr>
        </p15:guide>
        <p15:guide id="19" pos="5711" userDrawn="1">
          <p15:clr>
            <a:srgbClr val="FBAE40"/>
          </p15:clr>
        </p15:guide>
        <p15:guide id="20" pos="5576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5183DF9-0121-47E6-9B72-30EF7AB86CD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577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85183DF9-0121-47E6-9B72-30EF7AB86C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Bildplatzhalter 1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570482"/>
          </a:xfrm>
          <a:gradFill>
            <a:gsLst>
              <a:gs pos="100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</a:gradFill>
        </p:spPr>
        <p:txBody>
          <a:bodyPr vert="horz" lIns="0" tIns="0" rIns="0" bIns="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lang="de-DE" noProof="0"/>
            </a:lvl1pPr>
          </a:lstStyle>
          <a:p>
            <a:pPr marL="0" lvl="0" indent="0">
              <a:buNone/>
            </a:pPr>
            <a:r>
              <a:rPr lang="de-DE" noProof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0" y="1412875"/>
            <a:ext cx="12202578" cy="1449216"/>
          </a:xfrm>
          <a:noFill/>
        </p:spPr>
        <p:txBody>
          <a:bodyPr vert="horz" lIns="572400" tIns="108000" rIns="572400" bIns="108000"/>
          <a:lstStyle>
            <a:lvl1pPr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Key Note </a:t>
            </a:r>
            <a:r>
              <a:rPr lang="de-DE" noProof="0" dirty="0" err="1"/>
              <a:t>slide</a:t>
            </a:r>
            <a:r>
              <a:rPr lang="de-DE" noProof="0" dirty="0"/>
              <a:t> </a:t>
            </a:r>
            <a:r>
              <a:rPr lang="de-DE" noProof="0" dirty="0" err="1"/>
              <a:t>with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without</a:t>
            </a:r>
            <a:r>
              <a:rPr lang="de-DE" noProof="0" dirty="0"/>
              <a:t> Picture. </a:t>
            </a:r>
            <a:br>
              <a:rPr lang="de-DE" noProof="0" dirty="0"/>
            </a:br>
            <a:r>
              <a:rPr lang="de-DE" noProof="0" dirty="0"/>
              <a:t>(Short!) Text </a:t>
            </a:r>
            <a:r>
              <a:rPr lang="de-DE" noProof="0" dirty="0" err="1"/>
              <a:t>can</a:t>
            </a:r>
            <a:r>
              <a:rPr lang="de-DE" noProof="0" dirty="0"/>
              <a:t> </a:t>
            </a:r>
            <a:r>
              <a:rPr lang="de-DE" noProof="0" dirty="0" err="1"/>
              <a:t>be</a:t>
            </a:r>
            <a:r>
              <a:rPr lang="de-DE" noProof="0" dirty="0"/>
              <a:t> </a:t>
            </a:r>
            <a:r>
              <a:rPr lang="de-DE" noProof="0" dirty="0" err="1"/>
              <a:t>moved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40039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| Half Area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EF5BEF2A-9A1E-4EAC-B0F5-2DDB471F42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54446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EF5BEF2A-9A1E-4EAC-B0F5-2DDB471F42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platzhalter 6">
            <a:extLst>
              <a:ext uri="{FF2B5EF4-FFF2-40B4-BE49-F238E27FC236}">
                <a16:creationId xmlns:a16="http://schemas.microsoft.com/office/drawing/2014/main" id="{26B223D4-141A-4CF8-A0E8-2BDBE75FE81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1422302"/>
            <a:ext cx="6369154" cy="1144352"/>
          </a:xfrm>
        </p:spPr>
        <p:txBody>
          <a:bodyPr wrap="square" lIns="0" tIns="0" rIns="0" bIns="0">
            <a:spAutoFit/>
          </a:bodyPr>
          <a:lstStyle>
            <a:lvl1pPr marL="0" indent="0" rtl="0">
              <a:lnSpc>
                <a:spcPct val="100000"/>
              </a:lnSpc>
              <a:buFontTx/>
              <a:buNone/>
              <a:defRPr sz="7200" b="1">
                <a:solidFill>
                  <a:schemeClr val="tx2"/>
                </a:solidFill>
              </a:defRPr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de-DE" noProof="0" dirty="0"/>
              <a:t>A1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9518E7B-00FD-45A8-91EB-08EBB2BB7FA4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343270" y="1"/>
            <a:ext cx="4848730" cy="6570481"/>
          </a:xfrm>
          <a:gradFill>
            <a:gsLst>
              <a:gs pos="1000">
                <a:schemeClr val="tx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lvl1pPr marL="0" indent="0" rtl="0">
              <a:lnSpc>
                <a:spcPct val="100000"/>
              </a:lnSpc>
              <a:buNone/>
              <a:defRPr lang="en-GB">
                <a:latin typeface="BMWGroupTN Condensed" pitchFamily="50" charset="0"/>
              </a:defRPr>
            </a:lvl1pPr>
          </a:lstStyle>
          <a:p>
            <a:pPr marL="0" lvl="0"/>
            <a:r>
              <a:rPr lang="de-DE" noProof="0" dirty="0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479808" y="2565951"/>
            <a:ext cx="6374130" cy="1846659"/>
          </a:xfrm>
          <a:noFill/>
        </p:spPr>
        <p:txBody>
          <a:bodyPr vert="horz" wrap="square" lIns="0" tIns="0" rIns="0" bIns="0" anchor="t" anchorCtr="0">
            <a:spAutoFit/>
          </a:bodyPr>
          <a:lstStyle>
            <a:lvl1pPr algn="l" rtl="0">
              <a:lnSpc>
                <a:spcPct val="100000"/>
              </a:lnSpc>
              <a:spcAft>
                <a:spcPts val="0"/>
              </a:spcAft>
              <a:defRPr sz="40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 noProof="0" dirty="0" err="1"/>
              <a:t>Divider</a:t>
            </a:r>
            <a:r>
              <a:rPr lang="de-DE" noProof="0" dirty="0"/>
              <a:t>.</a:t>
            </a:r>
            <a:br>
              <a:rPr lang="de-DE" noProof="0" dirty="0"/>
            </a:br>
            <a:r>
              <a:rPr lang="de-DE" noProof="0" dirty="0" err="1"/>
              <a:t>Coloured</a:t>
            </a:r>
            <a:r>
              <a:rPr lang="de-DE" noProof="0" dirty="0"/>
              <a:t> Area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br>
              <a:rPr lang="de-DE" noProof="0" dirty="0"/>
            </a:br>
            <a:r>
              <a:rPr lang="de-DE" noProof="0" dirty="0"/>
              <a:t>Picture on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right</a:t>
            </a:r>
            <a:r>
              <a:rPr lang="de-DE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89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EE7053F-DB9B-44B2-AD0F-3AB1F6CB57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31938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EE7053F-DB9B-44B2-AD0F-3AB1F6CB57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5953048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C568A48D-FC8F-4A69-A7C6-8F5625DC62B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939781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C568A48D-FC8F-4A69-A7C6-8F5625DC62B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65323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pos="3704" userDrawn="1">
          <p15:clr>
            <a:srgbClr val="FBAE40"/>
          </p15:clr>
        </p15:guide>
        <p15:guide id="12" pos="397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45D995C9-90CA-4EE8-9DD8-83F67413969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8025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45D995C9-90CA-4EE8-9DD8-83F6741396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3628" cy="400110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41665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70">
          <p15:clr>
            <a:srgbClr val="FBAE40"/>
          </p15:clr>
        </p15:guide>
        <p15:guide id="2" pos="2712">
          <p15:clr>
            <a:srgbClr val="FBAE40"/>
          </p15:clr>
        </p15:guide>
        <p15:guide id="3" pos="5118">
          <p15:clr>
            <a:srgbClr val="FBAE40"/>
          </p15:clr>
        </p15:guide>
        <p15:guide id="4" pos="497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6A87CDE6-4D31-464C-B238-7EB6F6DBD01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6818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6A87CDE6-4D31-464C-B238-7EB6F6DBD0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366885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68">
          <p15:clr>
            <a:srgbClr val="FBAE40"/>
          </p15:clr>
        </p15:guide>
        <p15:guide id="2" pos="2111">
          <p15:clr>
            <a:srgbClr val="FBAE40"/>
          </p15:clr>
        </p15:guide>
        <p15:guide id="3" pos="3771">
          <p15:clr>
            <a:srgbClr val="FBAE40"/>
          </p15:clr>
        </p15:guide>
        <p15:guide id="4" pos="3915">
          <p15:clr>
            <a:srgbClr val="FBAE40"/>
          </p15:clr>
        </p15:guide>
        <p15:guide id="5" pos="5576">
          <p15:clr>
            <a:srgbClr val="FBAE40"/>
          </p15:clr>
        </p15:guide>
        <p15:guide id="6" pos="57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 |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05645238-9DEC-4A72-9BA1-F517092FAE0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12322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05645238-9DEC-4A72-9BA1-F517092FA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2689306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4" pos="3704" userDrawn="1">
          <p15:clr>
            <a:srgbClr val="FBAE40"/>
          </p15:clr>
        </p15:guide>
        <p15:guide id="15" pos="3976" userDrawn="1">
          <p15:clr>
            <a:srgbClr val="FBAE40"/>
          </p15:clr>
        </p15:guide>
        <p15:guide id="16" orient="horz" pos="2500" userDrawn="1">
          <p15:clr>
            <a:srgbClr val="FBAE40"/>
          </p15:clr>
        </p15:guide>
        <p15:guide id="17" orient="horz" pos="236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D1CCC0F5-E43D-4616-B7C4-E058ADB680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87288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D1CCC0F5-E43D-4616-B7C4-E058ADB680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Inhaltsplatzhalter 1">
            <a:extLst>
              <a:ext uri="{FF2B5EF4-FFF2-40B4-BE49-F238E27FC236}">
                <a16:creationId xmlns:a16="http://schemas.microsoft.com/office/drawing/2014/main" id="{D9028297-F8A3-40B3-AA36-477ABB38F3E8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7" y="1413933"/>
            <a:ext cx="11224684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cap="all" baseline="0"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15680529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9873D050-8C41-4684-9B1D-81971AB52E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36562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44" imgH="344" progId="TCLayout.ActiveDocument.1">
                  <p:embed/>
                </p:oleObj>
              </mc:Choice>
              <mc:Fallback>
                <p:oleObj name="think-cell Folie" r:id="rId3" imgW="344" imgH="344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9873D050-8C41-4684-9B1D-81971AB52E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BA9CD6AC-9C73-4D8F-9F5C-1CF35772BD3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317288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2" name="Inhaltsplatzhalter 1">
            <a:extLst>
              <a:ext uri="{FF2B5EF4-FFF2-40B4-BE49-F238E27FC236}">
                <a16:creationId xmlns:a16="http://schemas.microsoft.com/office/drawing/2014/main" id="{4EA6A0CB-E01D-4647-9CEB-66AA9684281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88946" y="1413933"/>
            <a:ext cx="5396342" cy="4894792"/>
          </a:xfrm>
        </p:spPr>
        <p:txBody>
          <a:bodyPr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  <a:lvl2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2pPr>
            <a:lvl3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r>
              <a:rPr lang="de-DE" noProof="0" dirty="0"/>
              <a:t>.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insert</a:t>
            </a:r>
            <a:r>
              <a:rPr lang="de-DE" noProof="0" dirty="0"/>
              <a:t> </a:t>
            </a:r>
            <a:r>
              <a:rPr lang="de-DE" noProof="0" dirty="0" err="1"/>
              <a:t>content</a:t>
            </a:r>
            <a:r>
              <a:rPr lang="de-DE" noProof="0" dirty="0"/>
              <a:t> like a </a:t>
            </a:r>
            <a:r>
              <a:rPr lang="de-DE" noProof="0" dirty="0" err="1"/>
              <a:t>table</a:t>
            </a:r>
            <a:r>
              <a:rPr lang="de-DE" noProof="0" dirty="0"/>
              <a:t> </a:t>
            </a:r>
            <a:r>
              <a:rPr lang="de-DE" noProof="0" dirty="0" err="1"/>
              <a:t>or</a:t>
            </a:r>
            <a:r>
              <a:rPr lang="de-DE" noProof="0" dirty="0"/>
              <a:t> </a:t>
            </a:r>
            <a:r>
              <a:rPr lang="de-DE" noProof="0" dirty="0" err="1"/>
              <a:t>diagram</a:t>
            </a:r>
            <a:r>
              <a:rPr lang="de-DE" noProof="0" dirty="0"/>
              <a:t> just </a:t>
            </a:r>
            <a:r>
              <a:rPr lang="de-DE" noProof="0" dirty="0" err="1"/>
              <a:t>click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icon</a:t>
            </a:r>
            <a:r>
              <a:rPr lang="de-DE" noProof="0" dirty="0"/>
              <a:t> in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middle</a:t>
            </a:r>
            <a:r>
              <a:rPr lang="de-DE" noProof="0" dirty="0"/>
              <a:t> </a:t>
            </a:r>
            <a:r>
              <a:rPr lang="de-DE" noProof="0" dirty="0" err="1"/>
              <a:t>of</a:t>
            </a:r>
            <a:r>
              <a:rPr lang="de-DE" noProof="0" dirty="0"/>
              <a:t> </a:t>
            </a:r>
            <a:r>
              <a:rPr lang="de-DE" noProof="0" dirty="0" err="1"/>
              <a:t>the</a:t>
            </a:r>
            <a:r>
              <a:rPr lang="de-DE" noProof="0" dirty="0"/>
              <a:t> </a:t>
            </a:r>
            <a:r>
              <a:rPr lang="de-DE" noProof="0" dirty="0" err="1"/>
              <a:t>placeholder</a:t>
            </a:r>
            <a:r>
              <a:rPr lang="de-DE" noProof="0" dirty="0"/>
              <a:t>.</a:t>
            </a:r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endParaRPr lang="de-DE" noProof="0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88947" y="347184"/>
            <a:ext cx="11224684" cy="400110"/>
          </a:xfrm>
        </p:spPr>
        <p:txBody>
          <a:bodyPr vert="horz"/>
          <a:lstStyle>
            <a:lvl1pPr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1pPr>
          </a:lstStyle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All Caps.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maximum.</a:t>
            </a:r>
          </a:p>
        </p:txBody>
      </p:sp>
    </p:spTree>
    <p:extLst>
      <p:ext uri="{BB962C8B-B14F-4D97-AF65-F5344CB8AC3E}">
        <p14:creationId xmlns:p14="http://schemas.microsoft.com/office/powerpoint/2010/main" val="3188099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pos="3711" userDrawn="1">
          <p15:clr>
            <a:srgbClr val="FBAE40"/>
          </p15:clr>
        </p15:guide>
        <p15:guide id="6" pos="39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kt 9" hidden="1">
            <a:extLst>
              <a:ext uri="{FF2B5EF4-FFF2-40B4-BE49-F238E27FC236}">
                <a16:creationId xmlns:a16="http://schemas.microsoft.com/office/drawing/2014/main" id="{09EE4F16-695E-4248-98E9-D0E744B1D2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715857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44" imgH="344" progId="TCLayout.ActiveDocument.1">
                  <p:embed/>
                </p:oleObj>
              </mc:Choice>
              <mc:Fallback>
                <p:oleObj name="think-cell Folie" r:id="rId22" imgW="344" imgH="344" progId="TCLayout.ActiveDocument.1">
                  <p:embed/>
                  <p:pic>
                    <p:nvPicPr>
                      <p:cNvPr id="10" name="Objekt 9" hidden="1">
                        <a:extLst>
                          <a:ext uri="{FF2B5EF4-FFF2-40B4-BE49-F238E27FC236}">
                            <a16:creationId xmlns:a16="http://schemas.microsoft.com/office/drawing/2014/main" id="{09EE4F16-695E-4248-98E9-D0E744B1D2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platzhalter 1"/>
          <p:cNvSpPr>
            <a:spLocks noGrp="1"/>
          </p:cNvSpPr>
          <p:nvPr>
            <p:ph type="body" idx="1"/>
          </p:nvPr>
        </p:nvSpPr>
        <p:spPr>
          <a:xfrm>
            <a:off x="488947" y="1413933"/>
            <a:ext cx="11224684" cy="48947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</a:t>
            </a:r>
            <a:r>
              <a:rPr lang="de-DE" noProof="0" dirty="0" err="1"/>
              <a:t>text</a:t>
            </a:r>
            <a:endParaRPr lang="de-DE" noProof="0" dirty="0"/>
          </a:p>
          <a:p>
            <a:pPr lvl="1"/>
            <a:r>
              <a:rPr lang="de-DE" noProof="0" dirty="0"/>
              <a:t>Second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2"/>
            <a:r>
              <a:rPr lang="de-DE" noProof="0" dirty="0"/>
              <a:t>Third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3"/>
            <a:r>
              <a:rPr lang="de-DE" noProof="0" dirty="0"/>
              <a:t>Forth </a:t>
            </a:r>
            <a:r>
              <a:rPr lang="de-DE" noProof="0" dirty="0" err="1"/>
              <a:t>level</a:t>
            </a:r>
            <a:endParaRPr lang="de-DE" noProof="0" dirty="0"/>
          </a:p>
          <a:p>
            <a:pPr lvl="4"/>
            <a:r>
              <a:rPr lang="de-DE" noProof="0" dirty="0" err="1"/>
              <a:t>Fifth</a:t>
            </a:r>
            <a:r>
              <a:rPr lang="de-DE" noProof="0" dirty="0"/>
              <a:t> </a:t>
            </a:r>
            <a:r>
              <a:rPr lang="de-DE" noProof="0" dirty="0" err="1"/>
              <a:t>level</a:t>
            </a:r>
            <a:endParaRPr lang="de-DE" noProof="0" dirty="0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r>
              <a:rPr lang="de-DE" noProof="0" dirty="0"/>
              <a:t>Click </a:t>
            </a:r>
            <a:r>
              <a:rPr lang="de-DE" noProof="0" dirty="0" err="1"/>
              <a:t>to</a:t>
            </a:r>
            <a:r>
              <a:rPr lang="de-DE" noProof="0" dirty="0"/>
              <a:t> </a:t>
            </a:r>
            <a:r>
              <a:rPr lang="de-DE" noProof="0" dirty="0" err="1"/>
              <a:t>edit</a:t>
            </a:r>
            <a:r>
              <a:rPr lang="de-DE" noProof="0" dirty="0"/>
              <a:t> Action Title. 26pt. </a:t>
            </a:r>
            <a:r>
              <a:rPr lang="de-DE" noProof="0" dirty="0" err="1"/>
              <a:t>Uppercase</a:t>
            </a:r>
            <a:r>
              <a:rPr lang="de-DE" noProof="0" dirty="0"/>
              <a:t>. </a:t>
            </a:r>
            <a:r>
              <a:rPr lang="de-DE" noProof="0" dirty="0" err="1"/>
              <a:t>Two</a:t>
            </a:r>
            <a:r>
              <a:rPr lang="de-DE" noProof="0" dirty="0"/>
              <a:t> </a:t>
            </a:r>
            <a:r>
              <a:rPr lang="de-DE" noProof="0" dirty="0" err="1"/>
              <a:t>lines</a:t>
            </a:r>
            <a:r>
              <a:rPr lang="de-DE" noProof="0" dirty="0"/>
              <a:t> max.</a:t>
            </a:r>
          </a:p>
        </p:txBody>
      </p:sp>
      <p:cxnSp>
        <p:nvCxnSpPr>
          <p:cNvPr id="9" name="BMW Group Trennlinie">
            <a:extLst>
              <a:ext uri="{FF2B5EF4-FFF2-40B4-BE49-F238E27FC236}">
                <a16:creationId xmlns:a16="http://schemas.microsoft.com/office/drawing/2014/main" id="{BC1828C9-D469-4FB9-A7A2-6539CE4617FD}"/>
              </a:ext>
            </a:extLst>
          </p:cNvPr>
          <p:cNvCxnSpPr/>
          <p:nvPr userDrawn="1"/>
        </p:nvCxnSpPr>
        <p:spPr>
          <a:xfrm>
            <a:off x="-1" y="6572265"/>
            <a:ext cx="12192001" cy="0"/>
          </a:xfrm>
          <a:prstGeom prst="line">
            <a:avLst/>
          </a:prstGeom>
          <a:ln w="12700">
            <a:solidFill>
              <a:schemeClr val="tx1">
                <a:alpha val="2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eitenzahlAU1">
            <a:extLst>
              <a:ext uri="{FF2B5EF4-FFF2-40B4-BE49-F238E27FC236}">
                <a16:creationId xmlns:a16="http://schemas.microsoft.com/office/drawing/2014/main" id="{2222059C-550C-4186-A024-687BF66686BC}"/>
              </a:ext>
            </a:extLst>
          </p:cNvPr>
          <p:cNvSpPr/>
          <p:nvPr userDrawn="1"/>
        </p:nvSpPr>
        <p:spPr>
          <a:xfrm>
            <a:off x="11338527" y="6638189"/>
            <a:ext cx="3751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/>
          <a:p>
            <a:pPr lvl="0" algn="r" rtl="0"/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- </a:t>
            </a:r>
            <a:fld id="{13EADCD7-5958-46D5-9257-6B99F6E48D58}" type="slidenum">
              <a:rPr lang="en-GB" sz="1000" noProof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pPr lvl="0" algn="r" rtl="0"/>
              <a:t>‹#›</a:t>
            </a:fld>
            <a:r>
              <a:rPr lang="en-GB" sz="1000" noProof="0">
                <a:solidFill>
                  <a:schemeClr val="tx1">
                    <a:lumMod val="65000"/>
                    <a:lumOff val="35000"/>
                  </a:schemeClr>
                </a:solidFill>
              </a:rPr>
              <a:t> -</a:t>
            </a:r>
          </a:p>
        </p:txBody>
      </p:sp>
      <p:sp>
        <p:nvSpPr>
          <p:cNvPr id="12" name="FußzeileAU1">
            <a:extLst>
              <a:ext uri="{FF2B5EF4-FFF2-40B4-BE49-F238E27FC236}">
                <a16:creationId xmlns:a16="http://schemas.microsoft.com/office/drawing/2014/main" id="{90D422AA-106A-4F31-9838-F8E0F4532E2E}"/>
              </a:ext>
            </a:extLst>
          </p:cNvPr>
          <p:cNvSpPr txBox="1">
            <a:spLocks/>
          </p:cNvSpPr>
          <p:nvPr userDrawn="1"/>
        </p:nvSpPr>
        <p:spPr>
          <a:xfrm>
            <a:off x="488947" y="6638179"/>
            <a:ext cx="1452321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de-DE"/>
            </a:defPPr>
            <a:lvl1pPr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rtl="0"/>
            <a:r>
              <a:rPr lang="en-GB" noProof="0" dirty="0"/>
              <a:t> 07/22/2025 | Yannik Soyka </a:t>
            </a:r>
          </a:p>
        </p:txBody>
      </p:sp>
    </p:spTree>
    <p:extLst>
      <p:ext uri="{BB962C8B-B14F-4D97-AF65-F5344CB8AC3E}">
        <p14:creationId xmlns:p14="http://schemas.microsoft.com/office/powerpoint/2010/main" val="1288936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2600" b="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908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724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7632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954000" indent="-1908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BMW Group Condensed" panose="020B0606020202020204" pitchFamily="34" charset="0"/>
        <a:buChar char="-"/>
        <a:defRPr lang="de-DE"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6" pos="302" userDrawn="1">
          <p15:clr>
            <a:srgbClr val="F26B43"/>
          </p15:clr>
        </p15:guide>
        <p15:guide id="7" orient="horz" pos="217" userDrawn="1">
          <p15:clr>
            <a:srgbClr val="F26B43"/>
          </p15:clr>
        </p15:guide>
        <p15:guide id="8" pos="7378" userDrawn="1">
          <p15:clr>
            <a:srgbClr val="F26B43"/>
          </p15:clr>
        </p15:guide>
        <p15:guide id="9" orient="horz" pos="890" userDrawn="1">
          <p15:clr>
            <a:srgbClr val="F26B43"/>
          </p15:clr>
        </p15:guide>
        <p15:guide id="10" orient="horz" pos="3974" userDrawn="1">
          <p15:clr>
            <a:srgbClr val="F26B43"/>
          </p15:clr>
        </p15:guide>
        <p15:guide id="11" orient="horz" pos="41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slide" Target="slide6.xml"/><Relationship Id="rId1" Type="http://schemas.openxmlformats.org/officeDocument/2006/relationships/slideLayout" Target="../slideLayouts/slideLayout3.xml"/><Relationship Id="rId4" Type="http://schemas.openxmlformats.org/officeDocument/2006/relationships/slide" Target="slide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B9BD1F03-6868-4695-ABC4-C9B67B1BC7C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 descr="Mega 2560 R3 Board with Atmega2560">
            <a:extLst>
              <a:ext uri="{FF2B5EF4-FFF2-40B4-BE49-F238E27FC236}">
                <a16:creationId xmlns:a16="http://schemas.microsoft.com/office/drawing/2014/main" id="{DD16D0E6-8D07-F55F-0417-FF51925FA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67" r="98200">
                        <a14:foregroundMark x1="12333" y1="57467" x2="12333" y2="57467"/>
                        <a14:foregroundMark x1="5333" y1="58133" x2="5000" y2="57933"/>
                        <a14:foregroundMark x1="4400" y1="61267" x2="4400" y2="61267"/>
                        <a14:foregroundMark x1="2533" y1="60667" x2="2533" y2="60667"/>
                        <a14:foregroundMark x1="2067" y1="57933" x2="2067" y2="57933"/>
                        <a14:foregroundMark x1="56867" y1="51267" x2="56867" y2="51267"/>
                        <a14:foregroundMark x1="2400" y1="59533" x2="2000" y2="58933"/>
                        <a14:foregroundMark x1="1933" y1="58533" x2="1933" y2="58533"/>
                        <a14:foregroundMark x1="1867" y1="57800" x2="1867" y2="57800"/>
                        <a14:foregroundMark x1="90667" y1="37467" x2="90667" y2="37467"/>
                        <a14:foregroundMark x1="94533" y1="41133" x2="94533" y2="41133"/>
                        <a14:foregroundMark x1="98200" y1="41800" x2="98200" y2="41800"/>
                        <a14:foregroundMark x1="44000" y1="63467" x2="44000" y2="63467"/>
                        <a14:foregroundMark x1="45333" y1="64667" x2="45067" y2="65133"/>
                        <a14:foregroundMark x1="42667" y1="62933" x2="48867" y2="65933"/>
                        <a14:backgroundMark x1="200" y1="60600" x2="200" y2="60600"/>
                        <a14:backgroundMark x1="267" y1="59133" x2="267" y2="59133"/>
                        <a14:backgroundMark x1="267" y1="58800" x2="267" y2="58800"/>
                        <a14:backgroundMark x1="267" y1="58400" x2="267" y2="58400"/>
                        <a14:backgroundMark x1="267" y1="57933" x2="200" y2="57933"/>
                        <a14:backgroundMark x1="133" y1="59067" x2="67" y2="59267"/>
                        <a14:backgroundMark x1="92333" y1="38800" x2="92333" y2="3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06" y="-285738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13CB7722-4E54-47C6-B05B-5493F42082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453532"/>
            <a:ext cx="12192000" cy="760959"/>
          </a:xfrm>
        </p:spPr>
        <p:txBody>
          <a:bodyPr/>
          <a:lstStyle/>
          <a:p>
            <a:r>
              <a:rPr lang="en-GB" dirty="0"/>
              <a:t>Embedded programming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27420C68-3E9C-4DC1-997E-9B3FA63A9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Using Arduino MEGA 2560 + Arduino ide</a:t>
            </a:r>
          </a:p>
        </p:txBody>
      </p:sp>
      <p:sp>
        <p:nvSpPr>
          <p:cNvPr id="6" name="SmartArt-Platzhalter 5">
            <a:extLst>
              <a:ext uri="{FF2B5EF4-FFF2-40B4-BE49-F238E27FC236}">
                <a16:creationId xmlns:a16="http://schemas.microsoft.com/office/drawing/2014/main" id="{7120ECED-4AB7-4EA7-922B-4BD51B50C061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3FCB9DCD-007B-4683-8446-BA738D2F3012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026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4993FB-E53A-067D-C2E1-65D8862F97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15815" y="165996"/>
            <a:ext cx="6369154" cy="738664"/>
          </a:xfrm>
        </p:spPr>
        <p:txBody>
          <a:bodyPr/>
          <a:lstStyle/>
          <a:p>
            <a:r>
              <a:rPr lang="en-US" sz="4800" dirty="0"/>
              <a:t>Arduino Mega 2560</a:t>
            </a:r>
            <a:endParaRPr lang="de-DE" sz="48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7B8DD8-326C-93ED-66A6-B7A3FFA95E4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6CAD8-72F9-D53A-8D0C-EBC18972DF8C}"/>
              </a:ext>
            </a:extLst>
          </p:cNvPr>
          <p:cNvSpPr txBox="1"/>
          <p:nvPr/>
        </p:nvSpPr>
        <p:spPr>
          <a:xfrm>
            <a:off x="842838" y="1009816"/>
            <a:ext cx="6050943" cy="275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16 MHz </a:t>
            </a:r>
            <a:r>
              <a:rPr lang="de-DE" dirty="0" err="1"/>
              <a:t>oscillator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8 KB RAM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256 KB FLASH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6 Timer Modules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54 digi</a:t>
            </a:r>
            <a:r>
              <a:rPr lang="en-US" dirty="0"/>
              <a:t>tal pins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11 ports (A-L)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endParaRPr lang="de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C4A4B3-2734-3AF2-22B6-6A0CDF4A88E2}"/>
              </a:ext>
            </a:extLst>
          </p:cNvPr>
          <p:cNvSpPr txBox="1"/>
          <p:nvPr/>
        </p:nvSpPr>
        <p:spPr>
          <a:xfrm>
            <a:off x="734026" y="3740453"/>
            <a:ext cx="6050943" cy="275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Ports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EEPROM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Watchdog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Timer (Interrupts)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endParaRPr lang="de-DE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971BDFB6-4A56-1636-5186-E2D6963E3C6F}"/>
              </a:ext>
            </a:extLst>
          </p:cNvPr>
          <p:cNvSpPr txBox="1">
            <a:spLocks/>
          </p:cNvSpPr>
          <p:nvPr/>
        </p:nvSpPr>
        <p:spPr>
          <a:xfrm>
            <a:off x="415815" y="3309566"/>
            <a:ext cx="63691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sz="7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Bearbeitete</a:t>
            </a:r>
            <a:r>
              <a:rPr lang="en-US" sz="2800" dirty="0"/>
              <a:t> </a:t>
            </a:r>
            <a:r>
              <a:rPr lang="en-US" sz="2800" dirty="0" err="1"/>
              <a:t>Peripherie</a:t>
            </a:r>
            <a:endParaRPr lang="de-DE" sz="28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32A63D48-CFD1-1449-0077-82B39035E215}"/>
              </a:ext>
            </a:extLst>
          </p:cNvPr>
          <p:cNvSpPr txBox="1">
            <a:spLocks/>
          </p:cNvSpPr>
          <p:nvPr/>
        </p:nvSpPr>
        <p:spPr>
          <a:xfrm>
            <a:off x="415815" y="5298717"/>
            <a:ext cx="6369154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sz="7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  <a:defRPr lang="de-DE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err="1"/>
              <a:t>Geplante</a:t>
            </a:r>
            <a:r>
              <a:rPr lang="en-US" sz="2800" dirty="0"/>
              <a:t> </a:t>
            </a:r>
            <a:r>
              <a:rPr lang="en-US" sz="2800" dirty="0" err="1"/>
              <a:t>Peripherie</a:t>
            </a:r>
            <a:endParaRPr lang="de-DE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7081AD-753F-637D-3C82-B8826E92C462}"/>
              </a:ext>
            </a:extLst>
          </p:cNvPr>
          <p:cNvSpPr txBox="1"/>
          <p:nvPr/>
        </p:nvSpPr>
        <p:spPr>
          <a:xfrm>
            <a:off x="734025" y="5851317"/>
            <a:ext cx="6050943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PWM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A/D Converter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endParaRPr lang="de-DE" dirty="0"/>
          </a:p>
        </p:txBody>
      </p:sp>
      <p:pic>
        <p:nvPicPr>
          <p:cNvPr id="12" name="Picture 2" descr="Mega 2560 R3 Board with Atmega2560">
            <a:extLst>
              <a:ext uri="{FF2B5EF4-FFF2-40B4-BE49-F238E27FC236}">
                <a16:creationId xmlns:a16="http://schemas.microsoft.com/office/drawing/2014/main" id="{B97FE270-DE46-28BB-57FD-23C776400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7" r="98200">
                        <a14:foregroundMark x1="12333" y1="57467" x2="12333" y2="57467"/>
                        <a14:foregroundMark x1="5333" y1="58133" x2="5000" y2="57933"/>
                        <a14:foregroundMark x1="4400" y1="61267" x2="4400" y2="61267"/>
                        <a14:foregroundMark x1="2533" y1="60667" x2="2533" y2="60667"/>
                        <a14:foregroundMark x1="2067" y1="57933" x2="2067" y2="57933"/>
                        <a14:foregroundMark x1="56867" y1="51267" x2="56867" y2="51267"/>
                        <a14:foregroundMark x1="2400" y1="59533" x2="2000" y2="58933"/>
                        <a14:foregroundMark x1="1933" y1="58533" x2="1933" y2="58533"/>
                        <a14:foregroundMark x1="1867" y1="57800" x2="1867" y2="57800"/>
                        <a14:foregroundMark x1="90667" y1="37467" x2="90667" y2="37467"/>
                        <a14:foregroundMark x1="94533" y1="41133" x2="94533" y2="41133"/>
                        <a14:foregroundMark x1="98200" y1="41800" x2="98200" y2="41800"/>
                        <a14:foregroundMark x1="44000" y1="63467" x2="44000" y2="63467"/>
                        <a14:foregroundMark x1="45333" y1="64667" x2="45067" y2="65133"/>
                        <a14:foregroundMark x1="42667" y1="62933" x2="48867" y2="65933"/>
                        <a14:backgroundMark x1="200" y1="60600" x2="200" y2="60600"/>
                        <a14:backgroundMark x1="267" y1="59133" x2="267" y2="59133"/>
                        <a14:backgroundMark x1="267" y1="58800" x2="267" y2="58800"/>
                        <a14:backgroundMark x1="267" y1="58400" x2="267" y2="58400"/>
                        <a14:backgroundMark x1="267" y1="57933" x2="200" y2="57933"/>
                        <a14:backgroundMark x1="133" y1="59067" x2="67" y2="59267"/>
                        <a14:backgroundMark x1="92333" y1="38800" x2="92333" y2="38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303693">
            <a:off x="7209771" y="771378"/>
            <a:ext cx="5507260" cy="550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165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406F2-5CAA-49D6-B6CF-B8768E0B0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630C-4E67-AA09-CA83-EF5B7A46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/>
          <a:lstStyle/>
          <a:p>
            <a:r>
              <a:rPr lang="en-US" dirty="0" err="1"/>
              <a:t>Aufgaben</a:t>
            </a:r>
            <a:r>
              <a:rPr lang="en-US" dirty="0"/>
              <a:t>						Permanente </a:t>
            </a:r>
            <a:r>
              <a:rPr lang="en-US" dirty="0" err="1"/>
              <a:t>Aufgaben</a:t>
            </a:r>
            <a:r>
              <a:rPr lang="en-US" dirty="0"/>
              <a:t> 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3E093-089C-A691-B88F-A5B2610C03E1}"/>
              </a:ext>
            </a:extLst>
          </p:cNvPr>
          <p:cNvSpPr txBox="1"/>
          <p:nvPr/>
        </p:nvSpPr>
        <p:spPr>
          <a:xfrm>
            <a:off x="842838" y="1009816"/>
            <a:ext cx="7203882" cy="558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Auswertung </a:t>
            </a:r>
            <a:r>
              <a:rPr lang="en-US" dirty="0" err="1"/>
              <a:t>eines</a:t>
            </a:r>
            <a:r>
              <a:rPr lang="en-US" dirty="0"/>
              <a:t> PUSH-Buttons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en-US" dirty="0" err="1"/>
              <a:t>Falsche</a:t>
            </a:r>
            <a:r>
              <a:rPr lang="en-US" dirty="0"/>
              <a:t> </a:t>
            </a:r>
            <a:r>
              <a:rPr lang="en-US" dirty="0" err="1"/>
              <a:t>Messungen</a:t>
            </a:r>
            <a:r>
              <a:rPr lang="en-US" dirty="0"/>
              <a:t> &gt; </a:t>
            </a:r>
            <a:r>
              <a:rPr lang="en-US" dirty="0">
                <a:hlinkClick r:id="rId2" action="ppaction://hlinksldjump"/>
              </a:rPr>
              <a:t>Bouncing</a:t>
            </a:r>
            <a:endParaRPr lang="en-US" dirty="0"/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Debouncing </a:t>
            </a:r>
            <a:r>
              <a:rPr lang="en-US" dirty="0" err="1"/>
              <a:t>mit</a:t>
            </a:r>
            <a:r>
              <a:rPr lang="en-US" dirty="0"/>
              <a:t> Delay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ISR </a:t>
            </a:r>
            <a:r>
              <a:rPr lang="en-US" dirty="0" err="1"/>
              <a:t>Einführung</a:t>
            </a:r>
            <a:r>
              <a:rPr lang="en-US" dirty="0"/>
              <a:t> + </a:t>
            </a:r>
            <a:r>
              <a:rPr lang="en-US" dirty="0" err="1"/>
              <a:t>Implementierung</a:t>
            </a:r>
            <a:r>
              <a:rPr lang="en-US" dirty="0"/>
              <a:t> 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Timer Interrupts + Bit manipulation</a:t>
            </a:r>
            <a:r>
              <a:rPr lang="de-DE" dirty="0"/>
              <a:t> (BIN + HEX)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>
                <a:hlinkClick r:id="rId3" action="ppaction://hlinksldjump"/>
              </a:rPr>
              <a:t>Auswertung eines Drehencoders</a:t>
            </a:r>
            <a:endParaRPr lang="de-DE" dirty="0"/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Einführung &amp; Analyse von Gray Code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2 Channel </a:t>
            </a:r>
            <a:r>
              <a:rPr lang="de-DE" dirty="0" err="1"/>
              <a:t>Debouncing</a:t>
            </a:r>
            <a:r>
              <a:rPr lang="de-DE" dirty="0"/>
              <a:t> 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Reduktion auf Byte/Bit Manipulation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Eingebaute Funktionen optimieren (massive Effizienzsteigerung)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EEPROM Erarbeitung + Speicherung vom Drehencoder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Limitierte Lese-/Schreibfähigkeit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Datensicherung + Datenbeschädigung feststellen + </a:t>
            </a:r>
            <a:r>
              <a:rPr lang="de-DE" dirty="0" err="1"/>
              <a:t>Versionsmanagment</a:t>
            </a:r>
            <a:endParaRPr lang="de-DE" dirty="0"/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CRC-Berechnung (</a:t>
            </a:r>
            <a:r>
              <a:rPr lang="de-DE" i="1" dirty="0" err="1"/>
              <a:t>cyclic</a:t>
            </a:r>
            <a:r>
              <a:rPr lang="de-DE" i="1" dirty="0"/>
              <a:t> </a:t>
            </a:r>
            <a:r>
              <a:rPr lang="de-DE" i="1" dirty="0" err="1"/>
              <a:t>redundancy</a:t>
            </a:r>
            <a:r>
              <a:rPr lang="de-DE" i="1" dirty="0"/>
              <a:t> check)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i="1" dirty="0"/>
              <a:t>Backup Struktur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i="1" dirty="0"/>
              <a:t>Library Management </a:t>
            </a:r>
            <a:r>
              <a:rPr lang="de-DE" dirty="0"/>
              <a:t> + Erstellen eigener Bibliothek (CRC)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38853-729F-1699-D8FB-5D50B0848084}"/>
              </a:ext>
            </a:extLst>
          </p:cNvPr>
          <p:cNvSpPr txBox="1"/>
          <p:nvPr/>
        </p:nvSpPr>
        <p:spPr>
          <a:xfrm>
            <a:off x="6893781" y="924671"/>
            <a:ext cx="6050943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Erstellen</a:t>
            </a:r>
            <a:r>
              <a:rPr lang="en-US" dirty="0"/>
              <a:t> </a:t>
            </a:r>
            <a:r>
              <a:rPr lang="en-US" dirty="0" err="1"/>
              <a:t>eines</a:t>
            </a:r>
            <a:r>
              <a:rPr lang="en-US" dirty="0"/>
              <a:t> </a:t>
            </a:r>
            <a:r>
              <a:rPr lang="en-US" dirty="0" err="1"/>
              <a:t>Programmablaufplans</a:t>
            </a:r>
            <a:endParaRPr lang="en-US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hlinkClick r:id="rId4" action="ppaction://hlinksldjump"/>
              </a:rPr>
              <a:t>Saubere</a:t>
            </a:r>
            <a:r>
              <a:rPr lang="en-US" dirty="0">
                <a:hlinkClick r:id="rId4" action="ppaction://hlinksldjump"/>
              </a:rPr>
              <a:t> und </a:t>
            </a:r>
            <a:r>
              <a:rPr lang="en-US" dirty="0" err="1">
                <a:hlinkClick r:id="rId4" action="ppaction://hlinksldjump"/>
              </a:rPr>
              <a:t>schlüssige</a:t>
            </a:r>
            <a:r>
              <a:rPr lang="en-US" dirty="0">
                <a:hlinkClick r:id="rId4" action="ppaction://hlinksldjump"/>
              </a:rPr>
              <a:t> </a:t>
            </a:r>
            <a:r>
              <a:rPr lang="en-US" dirty="0" err="1">
                <a:hlinkClick r:id="rId4" action="ppaction://hlinksldjump"/>
              </a:rPr>
              <a:t>Kommentare</a:t>
            </a:r>
            <a:endParaRPr lang="en-US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Protokollierung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91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9592E-613C-4FFC-983B-358E15F37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D4757-D2E6-52FB-6AE9-D4460CFFD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/>
          <a:lstStyle/>
          <a:p>
            <a:r>
              <a:rPr lang="en-US" dirty="0"/>
              <a:t>Probleme &amp; Challenges						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B3238-C182-B488-9FFD-DB7C99A10BC2}"/>
              </a:ext>
            </a:extLst>
          </p:cNvPr>
          <p:cNvSpPr txBox="1"/>
          <p:nvPr/>
        </p:nvSpPr>
        <p:spPr>
          <a:xfrm>
            <a:off x="842838" y="1009816"/>
            <a:ext cx="6050943" cy="275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/>
              <a:t>Jittering/Bouncing 	</a:t>
            </a:r>
            <a:r>
              <a:rPr lang="en-US" dirty="0">
                <a:sym typeface="Wingdings" panose="05000000000000000000" pitchFamily="2" charset="2"/>
              </a:rPr>
              <a:t>       Debouncing/ISR</a:t>
            </a:r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Zeitkritisches</a:t>
            </a:r>
            <a:r>
              <a:rPr lang="en-US" dirty="0">
                <a:sym typeface="Wingdings" panose="05000000000000000000" pitchFamily="2" charset="2"/>
              </a:rPr>
              <a:t> Debouncing 	       ISR &amp; Register </a:t>
            </a:r>
            <a:r>
              <a:rPr lang="en-US" dirty="0" err="1">
                <a:sym typeface="Wingdings" panose="05000000000000000000" pitchFamily="2" charset="2"/>
              </a:rPr>
              <a:t>Optimierung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EEPROM </a:t>
            </a:r>
            <a:r>
              <a:rPr lang="de-DE" dirty="0"/>
              <a:t>Lebensdauer 	</a:t>
            </a:r>
            <a:r>
              <a:rPr lang="de-DE" dirty="0">
                <a:sym typeface="Wingdings" panose="05000000000000000000" pitchFamily="2" charset="2"/>
              </a:rPr>
              <a:t>       weniger Schreib-/Lesezyklen 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CRC Implementierung 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Register Manipulation	        Einarbeitung in BIN &amp; HEX</a:t>
            </a:r>
            <a:endParaRPr lang="en-US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dirty="0" err="1"/>
              <a:t>Datenblatt</a:t>
            </a:r>
            <a:r>
              <a:rPr lang="en-US" dirty="0"/>
              <a:t> </a:t>
            </a:r>
            <a:r>
              <a:rPr lang="en-US" dirty="0" err="1"/>
              <a:t>Komplexität</a:t>
            </a:r>
            <a:endParaRPr lang="en-US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3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B0B0F-CB37-E400-6F56-F2D02B4C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947" y="347184"/>
            <a:ext cx="11224684" cy="400110"/>
          </a:xfrm>
        </p:spPr>
        <p:txBody>
          <a:bodyPr/>
          <a:lstStyle/>
          <a:p>
            <a:r>
              <a:rPr lang="en-US" dirty="0" err="1"/>
              <a:t>Erlernte</a:t>
            </a:r>
            <a:r>
              <a:rPr lang="en-US" dirty="0"/>
              <a:t> F</a:t>
            </a:r>
            <a:r>
              <a:rPr lang="de-DE" dirty="0"/>
              <a:t>ä</a:t>
            </a:r>
            <a:r>
              <a:rPr lang="en-US" dirty="0" err="1"/>
              <a:t>higkeiten</a:t>
            </a:r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9DA05-FC2B-F7A1-5537-1749FFF7A202}"/>
              </a:ext>
            </a:extLst>
          </p:cNvPr>
          <p:cNvSpPr txBox="1"/>
          <p:nvPr/>
        </p:nvSpPr>
        <p:spPr>
          <a:xfrm>
            <a:off x="842838" y="1009816"/>
            <a:ext cx="6050943" cy="5232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857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Input/Output Handling 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Arbeiten mit </a:t>
            </a:r>
            <a:r>
              <a:rPr lang="de-DE" dirty="0"/>
              <a:t>Oszilloskop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Direkte Register Bearbeitung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Bit/Byte Manipulation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EEPROM Lesen/Schreiben 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Datenredundanz/CRC Berechnung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Library Management + Erstellung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Datenverkapselung</a:t>
            </a:r>
          </a:p>
          <a:p>
            <a:pPr marL="742950" lvl="1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Modulare Struktur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Programmablaufplan erstellen 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Code kommentieren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de-DE" dirty="0"/>
              <a:t>Datenblätter erarbeiten + verstehen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dirty="0"/>
              <a:t> </a:t>
            </a:r>
          </a:p>
          <a:p>
            <a:pPr marL="285750" indent="-285750">
              <a:spcAft>
                <a:spcPts val="600"/>
              </a:spcAft>
              <a:buClr>
                <a:schemeClr val="tx2"/>
              </a:buClr>
              <a:buFont typeface="Arial" panose="020B0604020202020204" pitchFamily="34" charset="0"/>
              <a:buChar char="•"/>
            </a:pPr>
            <a:endParaRPr lang="de-DE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96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69271E-58B7-E5DA-E433-8A85C8A89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4">
            <a:extLst>
              <a:ext uri="{FF2B5EF4-FFF2-40B4-BE49-F238E27FC236}">
                <a16:creationId xmlns:a16="http://schemas.microsoft.com/office/drawing/2014/main" id="{11F4DFD3-1B5C-7A06-53D9-494229522FD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415" y="0"/>
            <a:ext cx="12192000" cy="657226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F3B40384-C16E-6C9C-900B-F05E6177F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0625" y="-93341"/>
            <a:ext cx="5638350" cy="1376513"/>
          </a:xfrm>
        </p:spPr>
        <p:txBody>
          <a:bodyPr/>
          <a:lstStyle/>
          <a:p>
            <a:r>
              <a:rPr lang="en-US" dirty="0"/>
              <a:t>Bounce/</a:t>
            </a:r>
            <a:r>
              <a:rPr lang="en-US" dirty="0" err="1"/>
              <a:t>DEbounce</a:t>
            </a:r>
            <a:endParaRPr lang="de-DE" dirty="0"/>
          </a:p>
        </p:txBody>
      </p:sp>
      <p:sp>
        <p:nvSpPr>
          <p:cNvPr id="28" name="SmartArt Placeholder 27">
            <a:extLst>
              <a:ext uri="{FF2B5EF4-FFF2-40B4-BE49-F238E27FC236}">
                <a16:creationId xmlns:a16="http://schemas.microsoft.com/office/drawing/2014/main" id="{1FBE1B16-A510-B70E-2C99-32DA757AAA64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SmartArt Placeholder 26">
            <a:extLst>
              <a:ext uri="{FF2B5EF4-FFF2-40B4-BE49-F238E27FC236}">
                <a16:creationId xmlns:a16="http://schemas.microsoft.com/office/drawing/2014/main" id="{13FBDD0A-B2B3-3C6C-8994-4073DAFF481F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2" name="Picture 31" descr="A close-up of a graph&#10;&#10;AI-generated content may be incorrect.">
            <a:extLst>
              <a:ext uri="{FF2B5EF4-FFF2-40B4-BE49-F238E27FC236}">
                <a16:creationId xmlns:a16="http://schemas.microsoft.com/office/drawing/2014/main" id="{481E2605-F526-4EEB-6955-F7BDD0DFDB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9" r="5819"/>
          <a:stretch/>
        </p:blipFill>
        <p:spPr>
          <a:xfrm>
            <a:off x="858150" y="1412875"/>
            <a:ext cx="3398210" cy="22868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44A3FB8-9FF2-FCEF-431E-5D5A49DD4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150" y="3793042"/>
            <a:ext cx="3398210" cy="262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CE6A1772-F216-0704-4B1F-ED9FD1AF61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785" y="2143897"/>
            <a:ext cx="5828380" cy="3111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Arrow: U-Turn 1">
            <a:hlinkClick r:id="rId6" action="ppaction://hlinksldjump"/>
            <a:extLst>
              <a:ext uri="{FF2B5EF4-FFF2-40B4-BE49-F238E27FC236}">
                <a16:creationId xmlns:a16="http://schemas.microsoft.com/office/drawing/2014/main" id="{3B2C2657-0326-4384-9C5B-A2916094233C}"/>
              </a:ext>
            </a:extLst>
          </p:cNvPr>
          <p:cNvSpPr/>
          <p:nvPr/>
        </p:nvSpPr>
        <p:spPr>
          <a:xfrm flipH="1">
            <a:off x="11698835" y="6123430"/>
            <a:ext cx="419356" cy="399241"/>
          </a:xfrm>
          <a:prstGeom prst="uturnArrow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E973AC-765B-8A1D-7C7E-DD31DAAF6C70}"/>
              </a:ext>
            </a:extLst>
          </p:cNvPr>
          <p:cNvCxnSpPr>
            <a:cxnSpLocks/>
          </p:cNvCxnSpPr>
          <p:nvPr/>
        </p:nvCxnSpPr>
        <p:spPr>
          <a:xfrm>
            <a:off x="6095585" y="5327374"/>
            <a:ext cx="670975" cy="0"/>
          </a:xfrm>
          <a:prstGeom prst="straightConnector1">
            <a:avLst/>
          </a:prstGeom>
          <a:ln w="19050">
            <a:solidFill>
              <a:schemeClr val="bg1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4C014A-F620-EF40-7AFC-A995EB796DC8}"/>
              </a:ext>
            </a:extLst>
          </p:cNvPr>
          <p:cNvSpPr txBox="1"/>
          <p:nvPr/>
        </p:nvSpPr>
        <p:spPr>
          <a:xfrm>
            <a:off x="6233094" y="5414444"/>
            <a:ext cx="488916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100 </a:t>
            </a:r>
            <a:r>
              <a:rPr lang="el-GR" sz="1400" dirty="0">
                <a:solidFill>
                  <a:schemeClr val="bg1"/>
                </a:solidFill>
              </a:rPr>
              <a:t>μ</a:t>
            </a:r>
            <a:r>
              <a:rPr lang="de-DE" sz="1400" dirty="0">
                <a:solidFill>
                  <a:schemeClr val="bg1"/>
                </a:solidFill>
              </a:rPr>
              <a:t>s</a:t>
            </a:r>
            <a:endParaRPr lang="de-DE" sz="14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E53473-E871-3D35-897F-1F0CDA547EDA}"/>
              </a:ext>
            </a:extLst>
          </p:cNvPr>
          <p:cNvCxnSpPr>
            <a:cxnSpLocks/>
          </p:cNvCxnSpPr>
          <p:nvPr/>
        </p:nvCxnSpPr>
        <p:spPr>
          <a:xfrm>
            <a:off x="1461299" y="5821680"/>
            <a:ext cx="670975" cy="0"/>
          </a:xfrm>
          <a:prstGeom prst="straightConnector1">
            <a:avLst/>
          </a:prstGeom>
          <a:ln w="19050">
            <a:solidFill>
              <a:schemeClr val="bg1"/>
            </a:solidFill>
            <a:miter lim="800000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DFF87F-F6E5-DD10-5508-2B52C2B79758}"/>
              </a:ext>
            </a:extLst>
          </p:cNvPr>
          <p:cNvSpPr txBox="1"/>
          <p:nvPr/>
        </p:nvSpPr>
        <p:spPr>
          <a:xfrm>
            <a:off x="1551526" y="5878805"/>
            <a:ext cx="488916" cy="2154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en-US" sz="1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200 </a:t>
            </a:r>
            <a:r>
              <a:rPr lang="el-GR" sz="1400" dirty="0">
                <a:solidFill>
                  <a:schemeClr val="bg1"/>
                </a:solidFill>
              </a:rPr>
              <a:t>μ</a:t>
            </a:r>
            <a:r>
              <a:rPr lang="de-DE" sz="1400" dirty="0">
                <a:solidFill>
                  <a:schemeClr val="bg1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61670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F4A134-CAE4-BDBA-7E91-6397CA85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icture Placeholder 24">
            <a:extLst>
              <a:ext uri="{FF2B5EF4-FFF2-40B4-BE49-F238E27FC236}">
                <a16:creationId xmlns:a16="http://schemas.microsoft.com/office/drawing/2014/main" id="{F8D83A77-9FE2-3B72-A392-DB4FF526E49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-415" y="0"/>
            <a:ext cx="12192000" cy="657226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3A06C7F8-0CFE-BAD2-FF57-568BD40DF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0625" y="522213"/>
            <a:ext cx="5638350" cy="760959"/>
          </a:xfrm>
        </p:spPr>
        <p:txBody>
          <a:bodyPr/>
          <a:lstStyle/>
          <a:p>
            <a:r>
              <a:rPr lang="en-US" dirty="0" err="1"/>
              <a:t>Dreh</a:t>
            </a:r>
            <a:r>
              <a:rPr lang="en-US" dirty="0"/>
              <a:t> encoder</a:t>
            </a:r>
            <a:endParaRPr lang="de-DE" dirty="0"/>
          </a:p>
        </p:txBody>
      </p:sp>
      <p:sp>
        <p:nvSpPr>
          <p:cNvPr id="28" name="SmartArt Placeholder 27">
            <a:extLst>
              <a:ext uri="{FF2B5EF4-FFF2-40B4-BE49-F238E27FC236}">
                <a16:creationId xmlns:a16="http://schemas.microsoft.com/office/drawing/2014/main" id="{CECB8046-CA4D-1CDC-634A-EED6E11280E2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7" name="SmartArt Placeholder 26">
            <a:extLst>
              <a:ext uri="{FF2B5EF4-FFF2-40B4-BE49-F238E27FC236}">
                <a16:creationId xmlns:a16="http://schemas.microsoft.com/office/drawing/2014/main" id="{73226A5E-82CA-1141-1CA4-217496F0EEE6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Arrow: U-Turn 1">
            <a:hlinkClick r:id="rId3" action="ppaction://hlinksldjump"/>
            <a:extLst>
              <a:ext uri="{FF2B5EF4-FFF2-40B4-BE49-F238E27FC236}">
                <a16:creationId xmlns:a16="http://schemas.microsoft.com/office/drawing/2014/main" id="{E752FF0A-31A7-79CD-ACFE-0AD2F7242E56}"/>
              </a:ext>
            </a:extLst>
          </p:cNvPr>
          <p:cNvSpPr/>
          <p:nvPr/>
        </p:nvSpPr>
        <p:spPr>
          <a:xfrm flipH="1">
            <a:off x="11698835" y="6123430"/>
            <a:ext cx="419356" cy="399241"/>
          </a:xfrm>
          <a:prstGeom prst="uturnArrow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3" name="Picture 2" descr="A circuit board with wires&#10;&#10;AI-generated content may be incorrect.">
            <a:extLst>
              <a:ext uri="{FF2B5EF4-FFF2-40B4-BE49-F238E27FC236}">
                <a16:creationId xmlns:a16="http://schemas.microsoft.com/office/drawing/2014/main" id="{13EDCCB5-FD40-3047-16A6-CFBEF147E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625" y="1312188"/>
            <a:ext cx="5300991" cy="523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0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346DE-3DD8-187B-2A38-892360A24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1">
            <a:extLst>
              <a:ext uri="{FF2B5EF4-FFF2-40B4-BE49-F238E27FC236}">
                <a16:creationId xmlns:a16="http://schemas.microsoft.com/office/drawing/2014/main" id="{4E1A2298-0214-8037-6A59-4BE3C5CF09FB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572262"/>
          </a:xfrm>
        </p:spPr>
        <p:txBody>
          <a:bodyPr/>
          <a:lstStyle/>
          <a:p>
            <a:endParaRPr lang="en-GB" sz="1200" dirty="0">
              <a:solidFill>
                <a:srgbClr val="50813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martArt-Platzhalter 5">
            <a:extLst>
              <a:ext uri="{FF2B5EF4-FFF2-40B4-BE49-F238E27FC236}">
                <a16:creationId xmlns:a16="http://schemas.microsoft.com/office/drawing/2014/main" id="{5377CFA5-35C8-50F5-93F7-2CAA412FEE3F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34D38506-4AD0-24BB-D22D-AD03CC707088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itle 22">
            <a:extLst>
              <a:ext uri="{FF2B5EF4-FFF2-40B4-BE49-F238E27FC236}">
                <a16:creationId xmlns:a16="http://schemas.microsoft.com/office/drawing/2014/main" id="{F357F4F8-B1B7-D3D2-D166-ACAA47E4C3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3772" y="572399"/>
            <a:ext cx="3692056" cy="760959"/>
          </a:xfrm>
        </p:spPr>
        <p:txBody>
          <a:bodyPr anchor="t"/>
          <a:lstStyle/>
          <a:p>
            <a:pPr algn="ctr"/>
            <a:r>
              <a:rPr lang="en-US" dirty="0" err="1"/>
              <a:t>COMments</a:t>
            </a:r>
            <a:endParaRPr lang="de-DE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3A16622B-BC8C-9FE9-03B3-A241A308C002}"/>
              </a:ext>
            </a:extLst>
          </p:cNvPr>
          <p:cNvSpPr txBox="1"/>
          <p:nvPr/>
        </p:nvSpPr>
        <p:spPr>
          <a:xfrm>
            <a:off x="1319065" y="1376616"/>
            <a:ext cx="9553870" cy="4635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5255EF43-7F74-C02E-A42E-B728C408E575}"/>
              </a:ext>
            </a:extLst>
          </p:cNvPr>
          <p:cNvSpPr/>
          <p:nvPr/>
        </p:nvSpPr>
        <p:spPr>
          <a:xfrm>
            <a:off x="737374" y="1444332"/>
            <a:ext cx="10806926" cy="269904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21A6B9FC-3EC3-6C58-DDA8-6E096068F9F0}"/>
              </a:ext>
            </a:extLst>
          </p:cNvPr>
          <p:cNvSpPr txBox="1"/>
          <p:nvPr/>
        </p:nvSpPr>
        <p:spPr>
          <a:xfrm>
            <a:off x="1073056" y="1524753"/>
            <a:ext cx="10331638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uint8_t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calculateCRC8(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uint8_t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* CRC_DATA_BUFFER,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uint16_t </a:t>
            </a:r>
            <a:r>
              <a:rPr lang="de-DE" sz="1200" dirty="0" err="1">
                <a:solidFill>
                  <a:srgbClr val="E96D0C"/>
                </a:solidFill>
                <a:latin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uint8_t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CRC_POLYNOMIAL) {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uint8_t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CRC =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0x00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                       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E96D0C"/>
                </a:solidFill>
                <a:latin typeface="Consolas" panose="020B0609020204030204" pitchFamily="49" charset="0"/>
              </a:rPr>
              <a:t>size_t</a:t>
            </a:r>
            <a:r>
              <a:rPr lang="de-DE" sz="1200" dirty="0">
                <a:solidFill>
                  <a:srgbClr val="E96D0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i =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i &lt; </a:t>
            </a:r>
            <a:r>
              <a:rPr lang="de-DE" sz="1200" dirty="0">
                <a:solidFill>
                  <a:srgbClr val="E96D0C"/>
                </a:solidFill>
                <a:latin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i++) {       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CRC ^= CRC_DATA_BUFFER[i];                 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uint8_t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j =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j &lt;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8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) {          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(CRC &amp;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 0x80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) {                         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CRC = (CRC &lt;&lt;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) ^ CRC_POLYNOMIAL;     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}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else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{                                  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CRC &lt;&lt;=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;}}}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CRC;}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0ADAD-4A67-6999-8FC8-91ABF076DAFC}"/>
              </a:ext>
            </a:extLst>
          </p:cNvPr>
          <p:cNvSpPr txBox="1"/>
          <p:nvPr/>
        </p:nvSpPr>
        <p:spPr>
          <a:xfrm>
            <a:off x="671365" y="1524752"/>
            <a:ext cx="285750" cy="25391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2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4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6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7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8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9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368210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89CB1-4196-2B45-13F0-7B946DA17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ildplatzhalter 1">
            <a:extLst>
              <a:ext uri="{FF2B5EF4-FFF2-40B4-BE49-F238E27FC236}">
                <a16:creationId xmlns:a16="http://schemas.microsoft.com/office/drawing/2014/main" id="{AA81B82A-B638-C0AD-BD0B-1B1EF60A8C5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0" y="0"/>
            <a:ext cx="12192000" cy="6572262"/>
          </a:xfrm>
        </p:spPr>
        <p:txBody>
          <a:bodyPr/>
          <a:lstStyle/>
          <a:p>
            <a:endParaRPr lang="en-GB" sz="1200" dirty="0">
              <a:solidFill>
                <a:srgbClr val="50813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SmartArt-Platzhalter 5">
            <a:extLst>
              <a:ext uri="{FF2B5EF4-FFF2-40B4-BE49-F238E27FC236}">
                <a16:creationId xmlns:a16="http://schemas.microsoft.com/office/drawing/2014/main" id="{18CBD559-C26A-9082-1242-713460EA9B9F}"/>
              </a:ext>
            </a:extLst>
          </p:cNvPr>
          <p:cNvSpPr>
            <a:spLocks noGrp="1"/>
          </p:cNvSpPr>
          <p:nvPr>
            <p:ph type="dgm" sz="quarter" idx="2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martArt-Platzhalter 6">
            <a:extLst>
              <a:ext uri="{FF2B5EF4-FFF2-40B4-BE49-F238E27FC236}">
                <a16:creationId xmlns:a16="http://schemas.microsoft.com/office/drawing/2014/main" id="{63BAA2EA-55ED-6755-6938-042D85FF9A46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6" name="Title 22">
            <a:extLst>
              <a:ext uri="{FF2B5EF4-FFF2-40B4-BE49-F238E27FC236}">
                <a16:creationId xmlns:a16="http://schemas.microsoft.com/office/drawing/2014/main" id="{2E21F131-FB98-E119-5629-ADDCF5BAA8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3772" y="572399"/>
            <a:ext cx="3692056" cy="760959"/>
          </a:xfrm>
        </p:spPr>
        <p:txBody>
          <a:bodyPr anchor="t"/>
          <a:lstStyle/>
          <a:p>
            <a:pPr algn="ctr"/>
            <a:r>
              <a:rPr lang="en-US" dirty="0" err="1"/>
              <a:t>COMments</a:t>
            </a:r>
            <a:endParaRPr lang="de-DE" dirty="0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8FE37116-B517-5DFD-3805-646E4D05C737}"/>
              </a:ext>
            </a:extLst>
          </p:cNvPr>
          <p:cNvSpPr txBox="1"/>
          <p:nvPr/>
        </p:nvSpPr>
        <p:spPr>
          <a:xfrm>
            <a:off x="1319065" y="1376616"/>
            <a:ext cx="9553870" cy="46359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endParaRPr lang="de-DE" sz="1800" kern="1200" dirty="0" err="1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295B1567-4DD6-1DE2-F602-3BFE5238BF0A}"/>
              </a:ext>
            </a:extLst>
          </p:cNvPr>
          <p:cNvSpPr/>
          <p:nvPr/>
        </p:nvSpPr>
        <p:spPr>
          <a:xfrm>
            <a:off x="737374" y="1444331"/>
            <a:ext cx="10806926" cy="49945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B2E5E57-6E61-5DD3-8B77-C0E524B15A3E}"/>
              </a:ext>
            </a:extLst>
          </p:cNvPr>
          <p:cNvSpPr txBox="1"/>
          <p:nvPr/>
        </p:nvSpPr>
        <p:spPr>
          <a:xfrm>
            <a:off x="1073056" y="1524753"/>
            <a:ext cx="10331638" cy="4893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calculates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CRC8 Value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of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given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array</a:t>
            </a:r>
            <a:endParaRPr lang="de-DE" sz="1200" dirty="0">
              <a:solidFill>
                <a:srgbClr val="6F6F6F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uint8_t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calculateCRC8(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uint8_t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* CRC_DATA_BUFFER,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uint16_t </a:t>
            </a:r>
            <a:r>
              <a:rPr lang="de-DE" sz="1200" dirty="0" err="1">
                <a:solidFill>
                  <a:srgbClr val="E96D0C"/>
                </a:solidFill>
                <a:latin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de-DE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uint8_t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CRC_POLYNOMIAL) {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 uint8_t  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CRC =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0x00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                  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tempory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variable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CRC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Calculation</a:t>
            </a:r>
            <a:endParaRPr lang="de-DE" sz="1200" dirty="0">
              <a:solidFill>
                <a:srgbClr val="6F6F6F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 err="1">
                <a:solidFill>
                  <a:srgbClr val="E96D0C"/>
                </a:solidFill>
                <a:latin typeface="Consolas" panose="020B0609020204030204" pitchFamily="49" charset="0"/>
              </a:rPr>
              <a:t>size_t</a:t>
            </a:r>
            <a:r>
              <a:rPr lang="de-DE" sz="1200" dirty="0">
                <a:solidFill>
                  <a:srgbClr val="E96D0C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i =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i &lt; </a:t>
            </a:r>
            <a:r>
              <a:rPr lang="de-DE" sz="1200" dirty="0">
                <a:solidFill>
                  <a:srgbClr val="E96D0C"/>
                </a:solidFill>
                <a:latin typeface="Consolas" panose="020B0609020204030204" pitchFamily="49" charset="0"/>
              </a:rPr>
              <a:t>length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i++) { 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every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byte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in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the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array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excluding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CRC-BYTE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CRC ^= CRC_DATA_BUFFER[i];            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XOR Check-Byte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with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current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CRC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endParaRPr lang="de-DE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de-DE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uint8_t 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j =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0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j &lt;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8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</a:t>
            </a:r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j++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) {     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for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every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Bit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</a:t>
            </a:r>
            <a:r>
              <a:rPr lang="de-DE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(CRC &amp;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0x80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) {                   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current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testbit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= 1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CRC = (CRC &lt;&lt;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) ^ CRC_POLYNOMIAL;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--&gt; XOR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current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CRC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with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polynomial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}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else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{                            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if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current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testbit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= 0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CRC &lt;&lt;= </a:t>
            </a:r>
            <a:r>
              <a:rPr lang="de-DE" sz="1200" dirty="0">
                <a:solidFill>
                  <a:srgbClr val="FAD022"/>
                </a:solidFill>
                <a:latin typeface="Consolas" panose="020B0609020204030204" pitchFamily="49" charset="0"/>
              </a:rPr>
              <a:t>1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;                        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skip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current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bit</a:t>
            </a:r>
            <a:endParaRPr lang="de-DE" sz="1200" dirty="0">
              <a:solidFill>
                <a:srgbClr val="6F6F6F"/>
              </a:solidFill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}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de-DE" sz="1200" dirty="0" err="1">
                <a:solidFill>
                  <a:srgbClr val="508130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 CRC;                                     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// </a:t>
            </a:r>
            <a:r>
              <a:rPr lang="de-DE" sz="1200" dirty="0" err="1">
                <a:solidFill>
                  <a:srgbClr val="6F6F6F"/>
                </a:solidFill>
                <a:latin typeface="Consolas" panose="020B0609020204030204" pitchFamily="49" charset="0"/>
              </a:rPr>
              <a:t>return</a:t>
            </a:r>
            <a:r>
              <a:rPr lang="de-DE" sz="1200" dirty="0">
                <a:solidFill>
                  <a:srgbClr val="6F6F6F"/>
                </a:solidFill>
                <a:latin typeface="Consolas" panose="020B0609020204030204" pitchFamily="49" charset="0"/>
              </a:rPr>
              <a:t> final CRC Value </a:t>
            </a:r>
          </a:p>
          <a:p>
            <a:pPr>
              <a:spcAft>
                <a:spcPts val="600"/>
              </a:spcAft>
              <a:buClr>
                <a:schemeClr val="tx2"/>
              </a:buClr>
            </a:pPr>
            <a:r>
              <a:rPr lang="de-DE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de-DE" sz="1200" kern="1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D2C19E-6F7E-8B8D-C090-D1ADDCBC4B78}"/>
              </a:ext>
            </a:extLst>
          </p:cNvPr>
          <p:cNvSpPr txBox="1"/>
          <p:nvPr/>
        </p:nvSpPr>
        <p:spPr>
          <a:xfrm>
            <a:off x="671365" y="1524752"/>
            <a:ext cx="285750" cy="48936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2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3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4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5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6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7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8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9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10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11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12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13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14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15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16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17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18</a:t>
            </a:r>
          </a:p>
          <a:p>
            <a:pPr mar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Tx/>
              <a:buNone/>
            </a:pPr>
            <a:r>
              <a:rPr lang="en-US" sz="1200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3" name="Arrow: U-Turn 2">
            <a:hlinkClick r:id="rId3" action="ppaction://hlinksldjump"/>
            <a:extLst>
              <a:ext uri="{FF2B5EF4-FFF2-40B4-BE49-F238E27FC236}">
                <a16:creationId xmlns:a16="http://schemas.microsoft.com/office/drawing/2014/main" id="{31413F63-8E02-EA6B-F152-F49EA6ACC569}"/>
              </a:ext>
            </a:extLst>
          </p:cNvPr>
          <p:cNvSpPr/>
          <p:nvPr/>
        </p:nvSpPr>
        <p:spPr>
          <a:xfrm flipH="1">
            <a:off x="11698835" y="6123430"/>
            <a:ext cx="419356" cy="399241"/>
          </a:xfrm>
          <a:prstGeom prst="uturnArrow">
            <a:avLst/>
          </a:prstGeom>
          <a:solidFill>
            <a:schemeClr val="accent5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10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MW Group 2021">
  <a:themeElements>
    <a:clrScheme name="BMW Group 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BMW Group 2021">
      <a:majorFont>
        <a:latin typeface="BMWGroupTN Condensed"/>
        <a:ea typeface=""/>
        <a:cs typeface=""/>
      </a:majorFont>
      <a:minorFont>
        <a:latin typeface="BMWGroupTN Condensed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 w="19050">
          <a:noFill/>
          <a:miter lim="800000"/>
        </a:ln>
      </a:spPr>
      <a:bodyPr rtlCol="0" anchor="t" anchorCtr="0"/>
      <a:lstStyle>
        <a:defPPr algn="l"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2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100000"/>
          </a:lnSpc>
          <a:spcBef>
            <a:spcPts val="0"/>
          </a:spcBef>
          <a:spcAft>
            <a:spcPts val="600"/>
          </a:spcAft>
          <a:buClr>
            <a:schemeClr val="tx2"/>
          </a:buClr>
          <a:buFontTx/>
          <a:buNone/>
          <a:defRPr sz="1800" kern="1200" dirty="0" err="1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Blue">
      <a:srgbClr val="035970"/>
    </a:custClr>
    <a:custClr name="Night Blue">
      <a:srgbClr val="173B68"/>
    </a:custClr>
    <a:custClr name="Sky Blue">
      <a:srgbClr val="7B9AC0"/>
    </a:custClr>
    <a:custClr name="Turquoise">
      <a:srgbClr val="009A97"/>
    </a:custClr>
    <a:custClr name="Yellow">
      <a:srgbClr val="FAD022"/>
    </a:custClr>
    <a:custClr name="Orange">
      <a:srgbClr val="E96D0C"/>
    </a:custClr>
    <a:custClr name="Purple">
      <a:srgbClr val="8D1E77"/>
    </a:custClr>
    <a:custClr name="Red">
      <a:srgbClr val="AC1640"/>
    </a:custClr>
    <a:custClr name="Cyan">
      <a:srgbClr val="079EDA"/>
    </a:custClr>
    <a:custClr name="Green">
      <a:srgbClr val="508130"/>
    </a:custClr>
    <a:custClr name="Ocean Blue darker">
      <a:srgbClr val="024152"/>
    </a:custClr>
    <a:custClr name="Night Blue darker">
      <a:srgbClr val="133155"/>
    </a:custClr>
    <a:custClr name="Sky Blue darker">
      <a:srgbClr val="5179A9"/>
    </a:custClr>
    <a:custClr name="Turquoise darker">
      <a:srgbClr val="00777A"/>
    </a:custClr>
    <a:custClr name="Yellow darker">
      <a:srgbClr val="D2A000"/>
    </a:custClr>
    <a:custClr name="Orange darker">
      <a:srgbClr val="AF5009"/>
    </a:custClr>
    <a:custClr name="Purple darker">
      <a:srgbClr val="6B175B"/>
    </a:custClr>
    <a:custClr name="Red darker">
      <a:srgbClr val="76102D"/>
    </a:custClr>
    <a:custClr name="Cyan darker">
      <a:srgbClr val="05709B"/>
    </a:custClr>
    <a:custClr name="Green darker">
      <a:srgbClr val="365620"/>
    </a:custClr>
    <a:custClr name="Ocean Blue 30% lighter">
      <a:srgbClr val="4F8B9B"/>
    </a:custClr>
    <a:custClr name="Night Blue 30% lighter">
      <a:srgbClr val="687F9D"/>
    </a:custClr>
    <a:custClr name="Sky Blue 30% lighter">
      <a:srgbClr val="A8BED4"/>
    </a:custClr>
    <a:custClr name="Turquoise 30% lighter">
      <a:srgbClr val="66C2C1"/>
    </a:custClr>
    <a:custClr name="Yellow 30% lighter">
      <a:srgbClr val="FCE37A"/>
    </a:custClr>
    <a:custClr name="Orange 30% lighter">
      <a:srgbClr val="F69954"/>
    </a:custClr>
    <a:custClr name="Purple 30% lighter">
      <a:srgbClr val="BB78AD"/>
    </a:custClr>
    <a:custClr name="Red 30% lighter">
      <a:srgbClr val="CD738C"/>
    </a:custClr>
    <a:custClr name="Cyan 30% lighter">
      <a:srgbClr val="6DCBF1"/>
    </a:custClr>
    <a:custClr name="Green 30% lighter">
      <a:srgbClr val="8BB86D"/>
    </a:custClr>
    <a:custClr name="Ocean Blue 60% lighter">
      <a:srgbClr val="A7C5CD"/>
    </a:custClr>
    <a:custClr name="Night Blue 60% lighter">
      <a:srgbClr val="B9C4D1"/>
    </a:custClr>
    <a:custClr name="Sky Blue 60% lighter">
      <a:srgbClr val="D0DDE8"/>
    </a:custClr>
    <a:custClr name="Turquoise 60% lighter">
      <a:srgbClr val="B2E0E0"/>
    </a:custClr>
    <a:custClr name="Yellow 60% lighter">
      <a:srgbClr val="FDF1BC"/>
    </a:custClr>
    <a:custClr name="Orange 60% lighter">
      <a:srgbClr val="FBCCA9"/>
    </a:custClr>
    <a:custClr name="Purple 60% lighter">
      <a:srgbClr val="DDBBD6"/>
    </a:custClr>
    <a:custClr name="Red 60% lighter">
      <a:srgbClr val="E6B9C5"/>
    </a:custClr>
    <a:custClr name="Cyan 60% lighter">
      <a:srgbClr val="B1E7FD"/>
    </a:custClr>
    <a:custClr name="Green 60% lighter">
      <a:srgbClr val="C9DEBB"/>
    </a:custClr>
  </a:custClrLst>
  <a:extLst>
    <a:ext uri="{05A4C25C-085E-4340-85A3-A5531E510DB2}">
      <thm15:themeFamily xmlns:thm15="http://schemas.microsoft.com/office/thememl/2012/main" name="BLANK - Logo Legibility_2.pptx" id="{8B48DFBA-F3A5-47FE-8116-0F152EAA5068}" vid="{EF0C07A0-9125-4B0E-9BCC-C6F86E73A63D}"/>
    </a:ext>
  </a:extLst>
</a:theme>
</file>

<file path=ppt/theme/theme2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36d9f0c-a42a-4c46-8950-09962b73418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84204AD35F1634594D9C7A806AF9496" ma:contentTypeVersion="13" ma:contentTypeDescription="Ein neues Dokument erstellen." ma:contentTypeScope="" ma:versionID="ae6990c743f2875f67bf9323987e9ec8">
  <xsd:schema xmlns:xsd="http://www.w3.org/2001/XMLSchema" xmlns:xs="http://www.w3.org/2001/XMLSchema" xmlns:p="http://schemas.microsoft.com/office/2006/metadata/properties" xmlns:ns3="6d4401b3-5d7b-4430-844d-b06291b841de" xmlns:ns4="036d9f0c-a42a-4c46-8950-09962b734185" targetNamespace="http://schemas.microsoft.com/office/2006/metadata/properties" ma:root="true" ma:fieldsID="54e84383e77c4b1ae4c54c5bce409de7" ns3:_="" ns4:_="">
    <xsd:import namespace="6d4401b3-5d7b-4430-844d-b06291b841de"/>
    <xsd:import namespace="036d9f0c-a42a-4c46-8950-09962b73418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_activity" minOccurs="0"/>
                <xsd:element ref="ns4:MediaServiceSearchProperties" minOccurs="0"/>
                <xsd:element ref="ns4:MediaServiceDateTaken" minOccurs="0"/>
                <xsd:element ref="ns4:MediaServiceSystem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4401b3-5d7b-4430-844d-b06291b841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6d9f0c-a42a-4c46-8950-09962b73418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058727-59DB-4643-ABA9-B264DCEFDF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CFCD65-5E41-44CF-873A-DAEC5C00A6EC}">
  <ds:schemaRefs>
    <ds:schemaRef ds:uri="http://www.w3.org/XML/1998/namespace"/>
    <ds:schemaRef ds:uri="6d4401b3-5d7b-4430-844d-b06291b841de"/>
    <ds:schemaRef ds:uri="http://purl.org/dc/terms/"/>
    <ds:schemaRef ds:uri="http://schemas.microsoft.com/office/2006/documentManagement/types"/>
    <ds:schemaRef ds:uri="036d9f0c-a42a-4c46-8950-09962b734185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C5CAB08B-EE6D-4EB9-B043-5AD15DEDAB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d4401b3-5d7b-4430-844d-b06291b841de"/>
    <ds:schemaRef ds:uri="036d9f0c-a42a-4c46-8950-09962b7341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589</Words>
  <Application>Microsoft Office PowerPoint</Application>
  <PresentationFormat>Widescreen</PresentationFormat>
  <Paragraphs>132</Paragraphs>
  <Slides>9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BMW Group Condensed</vt:lpstr>
      <vt:lpstr>BMWGroupTN Condensed</vt:lpstr>
      <vt:lpstr>Consolas</vt:lpstr>
      <vt:lpstr>Wingdings</vt:lpstr>
      <vt:lpstr>BMW Group 2021</vt:lpstr>
      <vt:lpstr>think-cell Folie</vt:lpstr>
      <vt:lpstr>Embedded programming</vt:lpstr>
      <vt:lpstr>PowerPoint Presentation</vt:lpstr>
      <vt:lpstr>Aufgaben      Permanente Aufgaben </vt:lpstr>
      <vt:lpstr>Probleme &amp; Challenges      </vt:lpstr>
      <vt:lpstr>Erlernte Fähigkeiten</vt:lpstr>
      <vt:lpstr>Bounce/DEbounce</vt:lpstr>
      <vt:lpstr>Dreh encoder</vt:lpstr>
      <vt:lpstr>COMments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Schmidt Pit, ES-652</dc:creator>
  <cp:lastModifiedBy>Schmidt Pit, ES-652</cp:lastModifiedBy>
  <cp:revision>7</cp:revision>
  <dcterms:created xsi:type="dcterms:W3CDTF">2025-07-22T12:06:57Z</dcterms:created>
  <dcterms:modified xsi:type="dcterms:W3CDTF">2025-07-23T11:53:57Z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0x010100284204AD35F1634594D9C7A806AF9496</vt:lpwstr>
  </property>
  <property fmtid="{D5CDD505-2E9C-101B-9397-08002B2CF9AE}" pid="3" name="MSIP_Label_c2601314-b878-4900-a263-6d04f23371fa_Enabled">
    <vt:lpwstr>true</vt:lpwstr>
  </property>
  <property fmtid="{D5CDD505-2E9C-101B-9397-08002B2CF9AE}" pid="4" name="MSIP_Label_c2601314-b878-4900-a263-6d04f23371fa_SetDate">
    <vt:lpwstr>2025-07-22T12:26:28Z</vt:lpwstr>
  </property>
  <property fmtid="{D5CDD505-2E9C-101B-9397-08002B2CF9AE}" pid="5" name="MSIP_Label_c2601314-b878-4900-a263-6d04f23371fa_Method">
    <vt:lpwstr>Privileged</vt:lpwstr>
  </property>
  <property fmtid="{D5CDD505-2E9C-101B-9397-08002B2CF9AE}" pid="6" name="MSIP_Label_c2601314-b878-4900-a263-6d04f23371fa_Name">
    <vt:lpwstr>c2601314-b878-4900-a263-6d04f23371fa</vt:lpwstr>
  </property>
  <property fmtid="{D5CDD505-2E9C-101B-9397-08002B2CF9AE}" pid="7" name="MSIP_Label_c2601314-b878-4900-a263-6d04f23371fa_SiteId">
    <vt:lpwstr>ce849bab-cc1c-465b-b62e-18f07c9ac198</vt:lpwstr>
  </property>
  <property fmtid="{D5CDD505-2E9C-101B-9397-08002B2CF9AE}" pid="8" name="MSIP_Label_c2601314-b878-4900-a263-6d04f23371fa_ActionId">
    <vt:lpwstr>b32f4d81-2a02-425c-a61d-71b40dd53d8d</vt:lpwstr>
  </property>
  <property fmtid="{D5CDD505-2E9C-101B-9397-08002B2CF9AE}" pid="9" name="MSIP_Label_c2601314-b878-4900-a263-6d04f23371fa_ContentBits">
    <vt:lpwstr>0</vt:lpwstr>
  </property>
  <property fmtid="{D5CDD505-2E9C-101B-9397-08002B2CF9AE}" pid="10" name="MSIP_Label_c2601314-b878-4900-a263-6d04f23371fa_Tag">
    <vt:lpwstr>10, 0, 1, 1</vt:lpwstr>
  </property>
</Properties>
</file>