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June 15,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118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70E86EF3-B23F-425C-2E80-A6BF3D2FE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3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4F734-962E-304E-8A40-B78CDC15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7" y="2950387"/>
            <a:ext cx="3800034" cy="3531403"/>
          </a:xfrm>
        </p:spPr>
        <p:txBody>
          <a:bodyPr anchor="t">
            <a:normAutofit/>
          </a:bodyPr>
          <a:lstStyle/>
          <a:p>
            <a:r>
              <a:rPr lang="en-PT" sz="3200" dirty="0">
                <a:solidFill>
                  <a:schemeClr val="bg1"/>
                </a:solidFill>
              </a:rPr>
              <a:t>Assignment</a:t>
            </a:r>
            <a:br>
              <a:rPr lang="en-PT" sz="3200" dirty="0">
                <a:solidFill>
                  <a:schemeClr val="bg1"/>
                </a:solidFill>
              </a:rPr>
            </a:br>
            <a:r>
              <a:rPr lang="en-PT" sz="3200" dirty="0">
                <a:solidFill>
                  <a:schemeClr val="bg1"/>
                </a:solidFill>
              </a:rPr>
              <a:t>6</a:t>
            </a:r>
            <a:br>
              <a:rPr lang="en-PT" sz="3200" dirty="0">
                <a:solidFill>
                  <a:schemeClr val="bg1"/>
                </a:solidFill>
              </a:rPr>
            </a:br>
            <a:br>
              <a:rPr lang="en-PT" sz="3200" dirty="0">
                <a:solidFill>
                  <a:schemeClr val="bg1"/>
                </a:solidFill>
              </a:rPr>
            </a:br>
            <a:br>
              <a:rPr lang="en-PT" sz="3200" dirty="0">
                <a:solidFill>
                  <a:schemeClr val="bg1"/>
                </a:solidFill>
              </a:rPr>
            </a:br>
            <a:endParaRPr lang="en-PT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4BA8-E82F-1648-8514-B8DDF53CB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PT" sz="1200" dirty="0">
                <a:solidFill>
                  <a:schemeClr val="bg1"/>
                </a:solidFill>
              </a:rPr>
              <a:t>Group D:</a:t>
            </a:r>
          </a:p>
          <a:p>
            <a:pPr algn="r"/>
            <a:r>
              <a:rPr lang="en-PT" sz="1200" dirty="0">
                <a:solidFill>
                  <a:schemeClr val="bg1"/>
                </a:solidFill>
              </a:rPr>
              <a:t>Paulo Sousa</a:t>
            </a:r>
          </a:p>
          <a:p>
            <a:pPr algn="r"/>
            <a:r>
              <a:rPr lang="en-PT" sz="1200" dirty="0">
                <a:solidFill>
                  <a:schemeClr val="bg1"/>
                </a:solidFill>
              </a:rPr>
              <a:t>Sofia Malpique</a:t>
            </a:r>
          </a:p>
          <a:p>
            <a:pPr algn="r"/>
            <a:r>
              <a:rPr lang="en-PT" sz="1200" dirty="0">
                <a:solidFill>
                  <a:schemeClr val="bg1"/>
                </a:solidFill>
              </a:rPr>
              <a:t>Yannik Bauer</a:t>
            </a:r>
          </a:p>
        </p:txBody>
      </p:sp>
    </p:spTree>
    <p:extLst>
      <p:ext uri="{BB962C8B-B14F-4D97-AF65-F5344CB8AC3E}">
        <p14:creationId xmlns:p14="http://schemas.microsoft.com/office/powerpoint/2010/main" val="29166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C143-2B3F-0949-819E-D681770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32" y="325755"/>
            <a:ext cx="10241280" cy="1234440"/>
          </a:xfrm>
        </p:spPr>
        <p:txBody>
          <a:bodyPr anchor="t"/>
          <a:lstStyle/>
          <a:p>
            <a:r>
              <a:rPr lang="en-PT" u="sng" dirty="0"/>
              <a:t>Task 1.1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7B0F1BD-88BD-864E-9DD3-3F7922E3B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16" y="1817772"/>
            <a:ext cx="8432612" cy="41370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A115B4-ECE5-2944-B858-A1841B16384F}"/>
              </a:ext>
            </a:extLst>
          </p:cNvPr>
          <p:cNvSpPr txBox="1">
            <a:spLocks/>
          </p:cNvSpPr>
          <p:nvPr/>
        </p:nvSpPr>
        <p:spPr>
          <a:xfrm>
            <a:off x="2813455" y="1189525"/>
            <a:ext cx="6565090" cy="3706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sz="2000" b="0" dirty="0"/>
              <a:t>one Correlation MatriZ:</a:t>
            </a:r>
          </a:p>
        </p:txBody>
      </p:sp>
    </p:spTree>
    <p:extLst>
      <p:ext uri="{BB962C8B-B14F-4D97-AF65-F5344CB8AC3E}">
        <p14:creationId xmlns:p14="http://schemas.microsoft.com/office/powerpoint/2010/main" val="2051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3828A-6E2A-9346-B20B-CB7EBB0D5BB0}"/>
              </a:ext>
            </a:extLst>
          </p:cNvPr>
          <p:cNvSpPr txBox="1">
            <a:spLocks/>
          </p:cNvSpPr>
          <p:nvPr/>
        </p:nvSpPr>
        <p:spPr>
          <a:xfrm>
            <a:off x="1371601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  <a:ea typeface="+mn-ea"/>
                <a:cs typeface="+mn-cs"/>
              </a:rPr>
              <a:t>one graph: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70E26303-70F5-B749-849A-E1CB0C56A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266" y="483267"/>
            <a:ext cx="6316133" cy="50213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5208C4-609B-D54E-BFB0-7CB8CF6B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32" y="325755"/>
            <a:ext cx="10241280" cy="1234440"/>
          </a:xfrm>
        </p:spPr>
        <p:txBody>
          <a:bodyPr anchor="t"/>
          <a:lstStyle/>
          <a:p>
            <a:r>
              <a:rPr lang="en-PT" u="sng" dirty="0"/>
              <a:t>Task 1.2</a:t>
            </a:r>
          </a:p>
        </p:txBody>
      </p:sp>
    </p:spTree>
    <p:extLst>
      <p:ext uri="{BB962C8B-B14F-4D97-AF65-F5344CB8AC3E}">
        <p14:creationId xmlns:p14="http://schemas.microsoft.com/office/powerpoint/2010/main" val="4572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A73A-77C5-A641-95D3-2A399D1A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feito</a:t>
            </a:r>
            <a:r>
              <a:rPr lang="en-GB" dirty="0"/>
              <a:t> no </a:t>
            </a:r>
            <a:r>
              <a:rPr lang="en-GB" dirty="0" err="1"/>
              <a:t>codigo</a:t>
            </a:r>
            <a:r>
              <a:rPr lang="en-GB" dirty="0"/>
              <a:t> python, mas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houve</a:t>
            </a:r>
            <a:r>
              <a:rPr lang="en-GB" dirty="0"/>
              <a:t> tempo para </a:t>
            </a:r>
            <a:r>
              <a:rPr lang="en-GB" dirty="0" err="1"/>
              <a:t>fazer</a:t>
            </a:r>
            <a:r>
              <a:rPr lang="en-GB" dirty="0"/>
              <a:t> o slide</a:t>
            </a:r>
            <a:endParaRPr lang="en-P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8DC62C-0BB2-C242-BAFC-BAD967C5DD4C}"/>
              </a:ext>
            </a:extLst>
          </p:cNvPr>
          <p:cNvSpPr txBox="1">
            <a:spLocks/>
          </p:cNvSpPr>
          <p:nvPr/>
        </p:nvSpPr>
        <p:spPr>
          <a:xfrm>
            <a:off x="515632" y="325755"/>
            <a:ext cx="10241280" cy="12344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u="sng" dirty="0"/>
              <a:t>Task 1.3</a:t>
            </a:r>
          </a:p>
        </p:txBody>
      </p:sp>
    </p:spTree>
    <p:extLst>
      <p:ext uri="{BB962C8B-B14F-4D97-AF65-F5344CB8AC3E}">
        <p14:creationId xmlns:p14="http://schemas.microsoft.com/office/powerpoint/2010/main" val="39532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7FA6756-11A7-CF4E-B9BC-D8177F08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39" y="1277785"/>
            <a:ext cx="5334235" cy="43024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ED1585-C5F4-9F4B-915A-12D626E88B6C}"/>
              </a:ext>
            </a:extLst>
          </p:cNvPr>
          <p:cNvSpPr txBox="1">
            <a:spLocks/>
          </p:cNvSpPr>
          <p:nvPr/>
        </p:nvSpPr>
        <p:spPr>
          <a:xfrm>
            <a:off x="515632" y="325755"/>
            <a:ext cx="10241280" cy="12344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u="sng" dirty="0"/>
              <a:t>Task 1.4</a:t>
            </a:r>
          </a:p>
        </p:txBody>
      </p:sp>
    </p:spTree>
    <p:extLst>
      <p:ext uri="{BB962C8B-B14F-4D97-AF65-F5344CB8AC3E}">
        <p14:creationId xmlns:p14="http://schemas.microsoft.com/office/powerpoint/2010/main" val="13446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C961AAE-775E-704D-9010-2E0AA5F1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077" y="664662"/>
            <a:ext cx="6519723" cy="517046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43F8A1-2907-564D-9422-F5048C2F26F5}"/>
              </a:ext>
            </a:extLst>
          </p:cNvPr>
          <p:cNvSpPr txBox="1">
            <a:spLocks/>
          </p:cNvSpPr>
          <p:nvPr/>
        </p:nvSpPr>
        <p:spPr>
          <a:xfrm>
            <a:off x="515632" y="325755"/>
            <a:ext cx="10241280" cy="12344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u="sng" dirty="0"/>
              <a:t>Task 1.5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378A68-940A-BE4F-ABCD-D8CA71D046DD}"/>
              </a:ext>
            </a:extLst>
          </p:cNvPr>
          <p:cNvSpPr txBox="1">
            <a:spLocks/>
          </p:cNvSpPr>
          <p:nvPr/>
        </p:nvSpPr>
        <p:spPr>
          <a:xfrm>
            <a:off x="724880" y="2251182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0" dirty="0">
                <a:latin typeface="+mn-lt"/>
                <a:ea typeface="+mn-ea"/>
                <a:cs typeface="+mn-cs"/>
              </a:rPr>
              <a:t>Com base </a:t>
            </a:r>
            <a:r>
              <a:rPr lang="en-US" sz="1600" b="0" dirty="0" err="1">
                <a:latin typeface="+mn-lt"/>
                <a:ea typeface="+mn-ea"/>
                <a:cs typeface="+mn-cs"/>
              </a:rPr>
              <a:t>nestes</a:t>
            </a:r>
            <a:endParaRPr lang="en-US" sz="16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0" dirty="0" err="1">
                <a:latin typeface="+mn-lt"/>
                <a:ea typeface="+mn-ea"/>
                <a:cs typeface="+mn-cs"/>
              </a:rPr>
              <a:t>Graficos</a:t>
            </a:r>
            <a:r>
              <a:rPr lang="en-US" sz="1600" b="0" dirty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 err="1">
                <a:latin typeface="+mn-lt"/>
                <a:ea typeface="+mn-ea"/>
                <a:cs typeface="+mn-cs"/>
              </a:rPr>
              <a:t>decidimos</a:t>
            </a:r>
            <a:endParaRPr lang="en-US" sz="16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0" dirty="0">
                <a:latin typeface="+mn-lt"/>
                <a:ea typeface="+mn-ea"/>
                <a:cs typeface="+mn-cs"/>
              </a:rPr>
              <a:t>O network </a:t>
            </a:r>
            <a:r>
              <a:rPr lang="en-US" sz="1600" b="0" dirty="0" err="1">
                <a:latin typeface="+mn-lt"/>
                <a:ea typeface="+mn-ea"/>
                <a:cs typeface="+mn-cs"/>
              </a:rPr>
              <a:t>mais</a:t>
            </a:r>
            <a:endParaRPr lang="en-US" sz="16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0" dirty="0" err="1">
                <a:latin typeface="+mn-lt"/>
                <a:ea typeface="+mn-ea"/>
                <a:cs typeface="+mn-cs"/>
              </a:rPr>
              <a:t>semelhante</a:t>
            </a:r>
            <a:endParaRPr lang="en-US" sz="16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2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FD1807-A60D-5545-8A8F-D6CFF518B285}"/>
              </a:ext>
            </a:extLst>
          </p:cNvPr>
          <p:cNvSpPr txBox="1">
            <a:spLocks/>
          </p:cNvSpPr>
          <p:nvPr/>
        </p:nvSpPr>
        <p:spPr>
          <a:xfrm>
            <a:off x="515632" y="325755"/>
            <a:ext cx="10241280" cy="12344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u="sng" dirty="0"/>
              <a:t>Task 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C487676-CDE7-3040-B7D1-8160366A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325755"/>
            <a:ext cx="7178210" cy="56028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7758B-040F-1344-B4CD-B47BA036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5" y="2380657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</a:t>
            </a:r>
            <a:r>
              <a:rPr lang="de-DE" dirty="0" err="1"/>
              <a:t>obtido</a:t>
            </a:r>
            <a:r>
              <a:rPr lang="de-DE" dirty="0"/>
              <a:t> </a:t>
            </a:r>
            <a:r>
              <a:rPr lang="de-DE" dirty="0" err="1"/>
              <a:t>usando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concate</a:t>
            </a:r>
            <a:r>
              <a:rPr lang="de-DE" dirty="0"/>
              <a:t> dos </a:t>
            </a:r>
            <a:r>
              <a:rPr lang="de-DE" dirty="0" err="1"/>
              <a:t>datasets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kMeans</a:t>
            </a:r>
            <a:r>
              <a:rPr lang="de-DE" dirty="0"/>
              <a:t>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=3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1833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A62-04C8-9E44-ABD0-009AF527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57289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PT" dirty="0"/>
              <a:t>Coluna </a:t>
            </a:r>
            <a:r>
              <a:rPr lang="en-GB" dirty="0"/>
              <a:t>Survival</a:t>
            </a:r>
          </a:p>
          <a:p>
            <a:pPr marL="0" indent="0">
              <a:buNone/>
            </a:pPr>
            <a:r>
              <a:rPr lang="en-GB" dirty="0"/>
              <a:t>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diferente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para </a:t>
            </a:r>
            <a:r>
              <a:rPr lang="en-GB" dirty="0" err="1"/>
              <a:t>os</a:t>
            </a:r>
            <a:r>
              <a:rPr lang="en-GB" dirty="0"/>
              <a:t> 3 clusters</a:t>
            </a:r>
            <a:endParaRPr lang="en-PT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A15E0EB-8100-1444-8541-87C31A6F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98" y="1204596"/>
            <a:ext cx="7523095" cy="41377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32ACF6-952A-794D-A956-A3D0CF5A80FA}"/>
              </a:ext>
            </a:extLst>
          </p:cNvPr>
          <p:cNvSpPr txBox="1">
            <a:spLocks/>
          </p:cNvSpPr>
          <p:nvPr/>
        </p:nvSpPr>
        <p:spPr>
          <a:xfrm>
            <a:off x="515632" y="325755"/>
            <a:ext cx="10241280" cy="12344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T" u="sng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5567349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Assignment 6   </vt:lpstr>
      <vt:lpstr>Task 1.1</vt:lpstr>
      <vt:lpstr>Task 1.2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  </dc:title>
  <dc:creator>Yannik Bauer</dc:creator>
  <cp:lastModifiedBy>Yannik Bauer</cp:lastModifiedBy>
  <cp:revision>1</cp:revision>
  <dcterms:created xsi:type="dcterms:W3CDTF">2022-06-15T22:37:24Z</dcterms:created>
  <dcterms:modified xsi:type="dcterms:W3CDTF">2022-06-15T23:03:28Z</dcterms:modified>
</cp:coreProperties>
</file>