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E9123-8781-49C9-BD2A-9E17CBA2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23B008-D3DA-4B31-8E15-4E4BED0B8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C637F-0B7A-489B-BEAA-3F12402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9FA59-313F-424A-8A69-BDEA6DEB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DD171-8116-4DD4-8B33-703FC131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2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C4C32-F561-442E-81EA-B4C3E8E8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9B39B-DF4B-454B-9EC6-4C7FADBAA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7591C-9047-4391-B889-608F0D0E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63D2-C28A-4D9F-B4AD-268EAB0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BEA9B-F3AF-436D-8AD3-9FF1C5C2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C93053-5B16-4FE6-A6DC-1088AFE2E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B4529B-D000-4AA8-BEA1-7467948C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E35B7-B43F-4A7A-A38A-235E4FD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914CD-A79B-4951-93E1-040C5452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60E120-6E09-4AE7-8208-D34650A9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A4983-FAF0-4FBC-AB6B-50889EBB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C61EE-7C5E-4CBD-9510-5811A520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1CA6E-2C7E-47A0-AC0A-63B8168D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4188B-C667-42DE-8969-2770A2AE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82560-1CB3-4F20-BF70-CB9033D9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4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EAC93-54E0-406E-823B-FDDD39BB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224FB-BC90-4385-AFFE-2501A9C7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FB520-7E41-4F2C-AE41-F9882B01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2D979-91AF-43A4-B694-AE011C99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1BE98-218C-4FE5-A062-89D48904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8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9DC72-EBEB-4D29-8E89-DD521C71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7EC0A-5ECD-49B4-8785-36ADA0CE3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92DF7C-291C-4062-8E50-E9920B01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353E98-F14E-4BC5-9558-A254F806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10FD6-A10A-4993-99CB-7DE774D8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AE69F-4CEF-4523-9BE2-5EB23C0F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8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B71D8-1921-4218-86E7-03ADB001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47670-CA4C-4B8F-BE9A-BA771797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2FE68-45FA-418B-9DB3-4B8F4233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86CB87-99EF-43A1-A20A-E0152045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D1F635-B625-4320-B8CB-CFB25EBD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70B0FE-2326-4788-84BB-AE952AD9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4AC83-4CC0-43E8-B5BC-9340EAAB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B1234B-8842-48BC-8B48-0FFD13F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61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5A116-31BB-487F-87D5-5EBE94A1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F7F7A0-7197-4CBE-A08D-B40124A9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3DB33C-06A6-4E48-BF73-45C00C09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196D4-B940-4C66-9FD4-D9BEC09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89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623105-751A-4B52-BB6D-3294A059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FB85D8-00BB-4417-BEAA-A1CD9AC2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5A451-7FAA-4199-8ECD-729428A0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C8613-7C1E-416E-A44C-9C81100C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8B3C9-4210-41FC-8249-8674550C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60E14B-08E8-47C4-B11C-4DEFAEAB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990B7F-2AB4-42E9-B56D-38AECD0A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39FB2C-AB38-469E-9D8E-4E3D41D5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BA63F-1B15-4CE5-827D-AB0BD9F4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6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4ED6-FFF5-40B6-9571-06A7BF8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311E1-AA58-4CDB-8A92-A51E28E9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0F5132-659F-49F7-A42B-586052EB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50F925-8F3D-42C5-B1A0-AA49EA8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B6864-7647-4190-B82C-E2B7B547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2EFD3F-7B33-4606-B540-2D55110D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40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B50A2C-0272-495A-BA49-C6721F11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46BA01-D202-48E8-976E-4CB47055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6547D-F7A1-4D8A-B712-4649E9A7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70C4-3B2E-4E13-AC2D-D0E4F46B6BC9}" type="datetimeFigureOut">
              <a:rPr lang="de-DE" smtClean="0"/>
              <a:t>23.02.2019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643807-DB2D-46A8-938A-BE2094D57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8D24C-1599-47CF-821B-C19CE9CF3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ACC1-1CEF-44EE-BDC2-F2E01120F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78A1D6-5258-4821-B6E2-B5F3AB02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28775"/>
            <a:ext cx="476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Kasper / BFWI416A</dc:creator>
  <cp:lastModifiedBy>Yannik Kasper / BFWI416A</cp:lastModifiedBy>
  <cp:revision>1</cp:revision>
  <dcterms:created xsi:type="dcterms:W3CDTF">2019-02-23T15:50:13Z</dcterms:created>
  <dcterms:modified xsi:type="dcterms:W3CDTF">2019-02-23T15:51:19Z</dcterms:modified>
</cp:coreProperties>
</file>