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Anek Devanagari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AnekDevanagari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ekDevanagari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362d2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362d2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cc7082a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cc7082a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362d286f3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362d286f3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cc7082a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cc7082a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362d286f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362d286f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6a62b1b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6a62b1b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362d286f3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362d286f3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6a62b1b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6a62b1b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6a62b1b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6a62b1b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6a62b1b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e6a62b1b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6a62b1b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6a62b1b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362d286f3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362d286f3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362d286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362d286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362d286f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362d286f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a62b1c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a62b1c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6a62b1c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6a62b1c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6a62b1c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6a62b1c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6a62b1c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6a62b1c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6a62b1c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6a62b1c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05900" y="1367413"/>
            <a:ext cx="71322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19621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9950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6900750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434375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302850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2058275" y="32652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828800" y="1928135"/>
            <a:ext cx="54864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828800" y="2733685"/>
            <a:ext cx="5486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-179950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rot="10800000">
            <a:off x="6900750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10800000">
            <a:off x="8434375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 rot="5400000">
            <a:off x="6302850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 rot="5400000">
            <a:off x="2058275" y="32652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822921" y="2010875"/>
            <a:ext cx="34512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subTitle"/>
          </p:nvPr>
        </p:nvSpPr>
        <p:spPr>
          <a:xfrm>
            <a:off x="4869879" y="2010875"/>
            <a:ext cx="34512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>
            <a:off x="6970850" y="-4029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>
            <a:off x="8652475" y="-1942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1204900" y="3493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flipH="1">
            <a:off x="6900750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708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>
            <a:off x="8434375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708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 rot="10800000">
            <a:off x="-28125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878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flipH="1" rot="-5400000">
            <a:off x="1951575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flipH="1" rot="-5400000">
            <a:off x="6330100" y="3399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000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2" type="title"/>
          </p:nvPr>
        </p:nvSpPr>
        <p:spPr>
          <a:xfrm>
            <a:off x="720000" y="995125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0000" y="3094025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852000" y="2179625"/>
            <a:ext cx="45720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5"/>
          <p:cNvSpPr txBox="1"/>
          <p:nvPr>
            <p:ph hasCustomPrompt="1" idx="2" type="title"/>
          </p:nvPr>
        </p:nvSpPr>
        <p:spPr>
          <a:xfrm>
            <a:off x="6595200" y="918925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852000" y="3094025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 flipH="1">
            <a:off x="6900750" y="-4791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flipH="1" rot="10800000">
            <a:off x="-28125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-179950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8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951575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6330100" y="3399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 flipH="1" rot="10800000">
            <a:off x="-28125" y="3902100"/>
            <a:ext cx="18063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flipH="1" rot="10800000">
            <a:off x="-179950" y="114627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 rot="5400000">
            <a:off x="6302850" y="-18097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2431525" y="1818975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6"/>
          <p:cNvSpPr txBox="1"/>
          <p:nvPr>
            <p:ph hasCustomPrompt="1" idx="2" type="title"/>
          </p:nvPr>
        </p:nvSpPr>
        <p:spPr>
          <a:xfrm>
            <a:off x="2431525" y="130177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2431525" y="2199975"/>
            <a:ext cx="273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3" type="title"/>
          </p:nvPr>
        </p:nvSpPr>
        <p:spPr>
          <a:xfrm>
            <a:off x="5689798" y="1818975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6"/>
          <p:cNvSpPr txBox="1"/>
          <p:nvPr>
            <p:ph hasCustomPrompt="1" idx="4" type="title"/>
          </p:nvPr>
        </p:nvSpPr>
        <p:spPr>
          <a:xfrm>
            <a:off x="5689798" y="130177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6"/>
          <p:cNvSpPr txBox="1"/>
          <p:nvPr>
            <p:ph idx="5" type="subTitle"/>
          </p:nvPr>
        </p:nvSpPr>
        <p:spPr>
          <a:xfrm>
            <a:off x="5689798" y="2199975"/>
            <a:ext cx="273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6" type="title"/>
          </p:nvPr>
        </p:nvSpPr>
        <p:spPr>
          <a:xfrm>
            <a:off x="2431525" y="3664900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6"/>
          <p:cNvSpPr txBox="1"/>
          <p:nvPr>
            <p:ph hasCustomPrompt="1" idx="7" type="title"/>
          </p:nvPr>
        </p:nvSpPr>
        <p:spPr>
          <a:xfrm>
            <a:off x="2431525" y="314792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6"/>
          <p:cNvSpPr txBox="1"/>
          <p:nvPr>
            <p:ph idx="8" type="subTitle"/>
          </p:nvPr>
        </p:nvSpPr>
        <p:spPr>
          <a:xfrm>
            <a:off x="2431525" y="4045900"/>
            <a:ext cx="273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9" type="title"/>
          </p:nvPr>
        </p:nvSpPr>
        <p:spPr>
          <a:xfrm>
            <a:off x="5689798" y="3664900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6"/>
          <p:cNvSpPr txBox="1"/>
          <p:nvPr>
            <p:ph hasCustomPrompt="1" idx="13" type="title"/>
          </p:nvPr>
        </p:nvSpPr>
        <p:spPr>
          <a:xfrm>
            <a:off x="5689798" y="314792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6"/>
          <p:cNvSpPr txBox="1"/>
          <p:nvPr>
            <p:ph idx="14" type="subTitle"/>
          </p:nvPr>
        </p:nvSpPr>
        <p:spPr>
          <a:xfrm>
            <a:off x="5689798" y="4045900"/>
            <a:ext cx="2734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5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 flipH="1" rot="10800000">
            <a:off x="-314325" y="47468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flipH="1" rot="10800000">
            <a:off x="-282050" y="21555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-5400000">
            <a:off x="7285525" y="-1675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 flipH="1" rot="10800000">
            <a:off x="-314325" y="47468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flipH="1" rot="10800000">
            <a:off x="-282050" y="21555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-5400000">
            <a:off x="7285525" y="-1675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 flipH="1">
            <a:off x="6900750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flipH="1">
            <a:off x="8434375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684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10800000">
            <a:off x="-28125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10800000">
            <a:off x="-179950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4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-5400000">
            <a:off x="1951575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-5400000">
            <a:off x="6464050" y="32652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0" y="3621300"/>
            <a:ext cx="3337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1234488" y="1645300"/>
            <a:ext cx="6675000" cy="15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79950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6900750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8434375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6302850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1924325" y="3399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3657600" y="995125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2286000" y="3094025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5680800" y="3116098"/>
            <a:ext cx="27432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5680800" y="997802"/>
            <a:ext cx="2743200" cy="21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>
            <p:ph idx="2" type="pic"/>
          </p:nvPr>
        </p:nvSpPr>
        <p:spPr>
          <a:xfrm>
            <a:off x="727675" y="540000"/>
            <a:ext cx="4469100" cy="40635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2940000" dist="152400">
              <a:srgbClr val="000000">
                <a:alpha val="50000"/>
              </a:srgbClr>
            </a:outerShdw>
          </a:effectLst>
        </p:spPr>
      </p:sp>
      <p:sp>
        <p:nvSpPr>
          <p:cNvPr id="150" name="Google Shape;150;p21"/>
          <p:cNvSpPr/>
          <p:nvPr/>
        </p:nvSpPr>
        <p:spPr>
          <a:xfrm flipH="1">
            <a:off x="7199450" y="-4029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8652475" y="-4228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720000" y="4237800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/>
        </p:nvSpPr>
        <p:spPr>
          <a:xfrm flipH="1">
            <a:off x="7199450" y="-4029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 flipH="1">
            <a:off x="8652475" y="-4228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rot="5400000">
            <a:off x="1204900" y="3493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948600" y="2689820"/>
            <a:ext cx="2286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948600" y="1577420"/>
            <a:ext cx="2286000" cy="11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888175" y="2686050"/>
            <a:ext cx="384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888175" y="2122050"/>
            <a:ext cx="38406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720000" y="2952738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2" type="title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5"/>
          <p:cNvSpPr txBox="1"/>
          <p:nvPr>
            <p:ph idx="3" type="subTitle"/>
          </p:nvPr>
        </p:nvSpPr>
        <p:spPr>
          <a:xfrm>
            <a:off x="3403800" y="2952738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4" type="title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5"/>
          <p:cNvSpPr txBox="1"/>
          <p:nvPr>
            <p:ph idx="5" type="subTitle"/>
          </p:nvPr>
        </p:nvSpPr>
        <p:spPr>
          <a:xfrm>
            <a:off x="6087600" y="2952738"/>
            <a:ext cx="233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6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5"/>
          <p:cNvSpPr/>
          <p:nvPr/>
        </p:nvSpPr>
        <p:spPr>
          <a:xfrm flipH="1" rot="10800000">
            <a:off x="-314325" y="47468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 flipH="1" rot="10800000">
            <a:off x="-282050" y="21555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-5400000">
            <a:off x="7285525" y="-1675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0000" y="3333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720000" y="37147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2" type="title"/>
          </p:nvPr>
        </p:nvSpPr>
        <p:spPr>
          <a:xfrm>
            <a:off x="3403800" y="3333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" name="Google Shape;179;p26"/>
          <p:cNvSpPr txBox="1"/>
          <p:nvPr>
            <p:ph idx="3" type="subTitle"/>
          </p:nvPr>
        </p:nvSpPr>
        <p:spPr>
          <a:xfrm>
            <a:off x="3403800" y="37147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4" type="title"/>
          </p:nvPr>
        </p:nvSpPr>
        <p:spPr>
          <a:xfrm>
            <a:off x="6087600" y="3333738"/>
            <a:ext cx="233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26"/>
          <p:cNvSpPr txBox="1"/>
          <p:nvPr>
            <p:ph idx="5" type="subTitle"/>
          </p:nvPr>
        </p:nvSpPr>
        <p:spPr>
          <a:xfrm>
            <a:off x="6087600" y="3714738"/>
            <a:ext cx="23364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6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6"/>
          <p:cNvSpPr/>
          <p:nvPr/>
        </p:nvSpPr>
        <p:spPr>
          <a:xfrm rot="10800000">
            <a:off x="201200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 rot="10800000">
            <a:off x="8652475" y="38775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 flipH="1" rot="5400000">
            <a:off x="7425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0009" y="2571750"/>
            <a:ext cx="1563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720009" y="2952750"/>
            <a:ext cx="1563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2" type="title"/>
          </p:nvPr>
        </p:nvSpPr>
        <p:spPr>
          <a:xfrm>
            <a:off x="4814007" y="2571750"/>
            <a:ext cx="1563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7"/>
          <p:cNvSpPr txBox="1"/>
          <p:nvPr>
            <p:ph idx="3" type="subTitle"/>
          </p:nvPr>
        </p:nvSpPr>
        <p:spPr>
          <a:xfrm>
            <a:off x="4814002" y="2952750"/>
            <a:ext cx="1563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4" type="title"/>
          </p:nvPr>
        </p:nvSpPr>
        <p:spPr>
          <a:xfrm>
            <a:off x="2767008" y="2571750"/>
            <a:ext cx="1563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7"/>
          <p:cNvSpPr txBox="1"/>
          <p:nvPr>
            <p:ph idx="5" type="subTitle"/>
          </p:nvPr>
        </p:nvSpPr>
        <p:spPr>
          <a:xfrm>
            <a:off x="2767005" y="2952750"/>
            <a:ext cx="1563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6" type="title"/>
          </p:nvPr>
        </p:nvSpPr>
        <p:spPr>
          <a:xfrm>
            <a:off x="6861006" y="2571750"/>
            <a:ext cx="1563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7"/>
          <p:cNvSpPr txBox="1"/>
          <p:nvPr>
            <p:ph idx="7" type="subTitle"/>
          </p:nvPr>
        </p:nvSpPr>
        <p:spPr>
          <a:xfrm>
            <a:off x="6860999" y="2952750"/>
            <a:ext cx="1563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8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27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3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 flipH="1" rot="10800000">
            <a:off x="-314325" y="47468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 flipH="1" rot="10800000">
            <a:off x="-282050" y="21555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 rot="-5400000">
            <a:off x="7285525" y="-1675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720009" y="2571750"/>
            <a:ext cx="1446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720009" y="2952750"/>
            <a:ext cx="144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2" type="title"/>
          </p:nvPr>
        </p:nvSpPr>
        <p:spPr>
          <a:xfrm>
            <a:off x="5413506" y="2571750"/>
            <a:ext cx="1446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8"/>
          <p:cNvSpPr txBox="1"/>
          <p:nvPr>
            <p:ph idx="3" type="subTitle"/>
          </p:nvPr>
        </p:nvSpPr>
        <p:spPr>
          <a:xfrm>
            <a:off x="5413501" y="2952750"/>
            <a:ext cx="144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4" type="title"/>
          </p:nvPr>
        </p:nvSpPr>
        <p:spPr>
          <a:xfrm>
            <a:off x="2284508" y="2571750"/>
            <a:ext cx="1446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8"/>
          <p:cNvSpPr txBox="1"/>
          <p:nvPr>
            <p:ph idx="5" type="subTitle"/>
          </p:nvPr>
        </p:nvSpPr>
        <p:spPr>
          <a:xfrm>
            <a:off x="2284506" y="2952750"/>
            <a:ext cx="144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6" type="title"/>
          </p:nvPr>
        </p:nvSpPr>
        <p:spPr>
          <a:xfrm>
            <a:off x="6978005" y="2571750"/>
            <a:ext cx="1446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8"/>
          <p:cNvSpPr txBox="1"/>
          <p:nvPr>
            <p:ph idx="7" type="subTitle"/>
          </p:nvPr>
        </p:nvSpPr>
        <p:spPr>
          <a:xfrm>
            <a:off x="6977998" y="2952750"/>
            <a:ext cx="144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8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9" type="title"/>
          </p:nvPr>
        </p:nvSpPr>
        <p:spPr>
          <a:xfrm>
            <a:off x="3849007" y="2571750"/>
            <a:ext cx="1446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8"/>
          <p:cNvSpPr txBox="1"/>
          <p:nvPr>
            <p:ph idx="13" type="subTitle"/>
          </p:nvPr>
        </p:nvSpPr>
        <p:spPr>
          <a:xfrm>
            <a:off x="3849004" y="2952750"/>
            <a:ext cx="1446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 flipH="1">
            <a:off x="7199450" y="-4029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 flipH="1">
            <a:off x="8652475" y="-4228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 rot="5400000">
            <a:off x="1204900" y="3493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20000" y="184185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1" type="subTitle"/>
          </p:nvPr>
        </p:nvSpPr>
        <p:spPr>
          <a:xfrm>
            <a:off x="720000" y="222285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2" type="title"/>
          </p:nvPr>
        </p:nvSpPr>
        <p:spPr>
          <a:xfrm>
            <a:off x="3507750" y="184185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" name="Google Shape;221;p29"/>
          <p:cNvSpPr txBox="1"/>
          <p:nvPr>
            <p:ph idx="3" type="subTitle"/>
          </p:nvPr>
        </p:nvSpPr>
        <p:spPr>
          <a:xfrm>
            <a:off x="3507750" y="222285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4" type="title"/>
          </p:nvPr>
        </p:nvSpPr>
        <p:spPr>
          <a:xfrm>
            <a:off x="720000" y="367380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9"/>
          <p:cNvSpPr txBox="1"/>
          <p:nvPr>
            <p:ph idx="5" type="subTitle"/>
          </p:nvPr>
        </p:nvSpPr>
        <p:spPr>
          <a:xfrm>
            <a:off x="720000" y="405480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6" type="title"/>
          </p:nvPr>
        </p:nvSpPr>
        <p:spPr>
          <a:xfrm>
            <a:off x="3507750" y="367380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29"/>
          <p:cNvSpPr txBox="1"/>
          <p:nvPr>
            <p:ph idx="7" type="subTitle"/>
          </p:nvPr>
        </p:nvSpPr>
        <p:spPr>
          <a:xfrm>
            <a:off x="3507750" y="405480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8" type="title"/>
          </p:nvPr>
        </p:nvSpPr>
        <p:spPr>
          <a:xfrm>
            <a:off x="6295498" y="184185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9" type="subTitle"/>
          </p:nvPr>
        </p:nvSpPr>
        <p:spPr>
          <a:xfrm>
            <a:off x="6295498" y="222285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3" type="title"/>
          </p:nvPr>
        </p:nvSpPr>
        <p:spPr>
          <a:xfrm>
            <a:off x="6295498" y="3673800"/>
            <a:ext cx="212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14" type="subTitle"/>
          </p:nvPr>
        </p:nvSpPr>
        <p:spPr>
          <a:xfrm>
            <a:off x="6295498" y="4054800"/>
            <a:ext cx="2128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15"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hasCustomPrompt="1" type="title"/>
          </p:nvPr>
        </p:nvSpPr>
        <p:spPr>
          <a:xfrm>
            <a:off x="2267175" y="540000"/>
            <a:ext cx="4609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2267175" y="1215903"/>
            <a:ext cx="4609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hasCustomPrompt="1" idx="2" type="title"/>
          </p:nvPr>
        </p:nvSpPr>
        <p:spPr>
          <a:xfrm>
            <a:off x="2267175" y="2050942"/>
            <a:ext cx="4609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30"/>
          <p:cNvSpPr txBox="1"/>
          <p:nvPr>
            <p:ph idx="3" type="subTitle"/>
          </p:nvPr>
        </p:nvSpPr>
        <p:spPr>
          <a:xfrm>
            <a:off x="2267175" y="2726845"/>
            <a:ext cx="4609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30"/>
          <p:cNvSpPr txBox="1"/>
          <p:nvPr>
            <p:ph hasCustomPrompt="1" idx="4" type="title"/>
          </p:nvPr>
        </p:nvSpPr>
        <p:spPr>
          <a:xfrm>
            <a:off x="2267175" y="3561897"/>
            <a:ext cx="46095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30"/>
          <p:cNvSpPr txBox="1"/>
          <p:nvPr>
            <p:ph idx="5" type="subTitle"/>
          </p:nvPr>
        </p:nvSpPr>
        <p:spPr>
          <a:xfrm>
            <a:off x="2267175" y="4237799"/>
            <a:ext cx="4609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8" name="Google Shape;238;p30"/>
          <p:cNvSpPr/>
          <p:nvPr/>
        </p:nvSpPr>
        <p:spPr>
          <a:xfrm flipH="1">
            <a:off x="6900750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 flipH="1">
            <a:off x="8434375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684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 flipH="1" rot="10800000">
            <a:off x="-28125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 flipH="1" rot="10800000">
            <a:off x="-179950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4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ctrTitle"/>
          </p:nvPr>
        </p:nvSpPr>
        <p:spPr>
          <a:xfrm>
            <a:off x="2429950" y="616200"/>
            <a:ext cx="42840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2425075" y="1537800"/>
            <a:ext cx="42939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31"/>
          <p:cNvSpPr txBox="1"/>
          <p:nvPr/>
        </p:nvSpPr>
        <p:spPr>
          <a:xfrm>
            <a:off x="2116550" y="3666350"/>
            <a:ext cx="4910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-179950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 rot="10800000">
            <a:off x="7129350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 rot="10800000">
            <a:off x="8434375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 rot="5400000">
            <a:off x="6607650" y="-18097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 rot="5400000">
            <a:off x="1753475" y="34176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 rot="5400000">
            <a:off x="-1300425" y="13050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 rot="10800000">
            <a:off x="8586775" y="-543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 rot="5400000">
            <a:off x="7120025" y="-17335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rot="5400000">
            <a:off x="2058300" y="3467925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-179950" y="-323725"/>
            <a:ext cx="916800" cy="43527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 rot="10800000">
            <a:off x="6414600" y="425560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 rot="10800000">
            <a:off x="8434375" y="2006625"/>
            <a:ext cx="916800" cy="25704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 rot="5400000">
            <a:off x="5201225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 rot="5400000">
            <a:off x="2584800" y="32652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244816" y="2952750"/>
            <a:ext cx="2732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167084" y="2952750"/>
            <a:ext cx="2732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1244816" y="2571750"/>
            <a:ext cx="27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5167084" y="2571750"/>
            <a:ext cx="2732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flipH="1">
            <a:off x="7199450" y="-4029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8652475" y="-4228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5400000">
            <a:off x="1204900" y="34938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 flipH="1">
            <a:off x="6970950" y="-8601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8637775" y="-298200"/>
            <a:ext cx="1240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 rot="5400000">
            <a:off x="148550" y="4185300"/>
            <a:ext cx="634800" cy="1776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83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22900" y="1340172"/>
            <a:ext cx="37491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22900" y="1888872"/>
            <a:ext cx="37491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4949412" y="540000"/>
            <a:ext cx="3474600" cy="406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360000" dist="95250">
              <a:srgbClr val="000000">
                <a:alpha val="49000"/>
              </a:srgbClr>
            </a:outerShdw>
          </a:effectLst>
        </p:spPr>
      </p:sp>
      <p:sp>
        <p:nvSpPr>
          <p:cNvPr id="48" name="Google Shape;48;p7"/>
          <p:cNvSpPr/>
          <p:nvPr/>
        </p:nvSpPr>
        <p:spPr>
          <a:xfrm>
            <a:off x="-180525" y="-936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332350" y="-222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-28125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79950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 rot="10800000">
            <a:off x="6900750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 rot="10800000">
            <a:off x="8434375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5400000">
            <a:off x="6302850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5400000">
            <a:off x="2058275" y="32652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168025" y="1899400"/>
            <a:ext cx="68079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 flipH="1">
            <a:off x="6900750" y="-174325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 flipH="1">
            <a:off x="8434375" y="54000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4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flipH="1" rot="10800000">
            <a:off x="-28125" y="4007350"/>
            <a:ext cx="2298600" cy="12840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127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 flipH="1" rot="10800000">
            <a:off x="-179950" y="1251525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8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flipH="1" rot="-5400000">
            <a:off x="1951575" y="-1581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27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flipH="1" rot="-5400000">
            <a:off x="6330100" y="3399150"/>
            <a:ext cx="9168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2021400" y="1330252"/>
            <a:ext cx="5101200" cy="19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2021458" y="3204652"/>
            <a:ext cx="5101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  <a:effectLst>
            <a:outerShdw blurRad="85725" rotWithShape="0" algn="bl" dir="366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ek Devanagari"/>
              <a:buNone/>
              <a:defRPr b="1" sz="3500">
                <a:solidFill>
                  <a:schemeClr val="lt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●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○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Ubuntu"/>
              <a:buChar char="■"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ctrTitle"/>
          </p:nvPr>
        </p:nvSpPr>
        <p:spPr>
          <a:xfrm>
            <a:off x="1005900" y="1367413"/>
            <a:ext cx="71322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2.01</a:t>
            </a:r>
            <a:r>
              <a:rPr lang="en"/>
              <a:t>/2.02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72000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374" name="Google Shape;374;p43"/>
          <p:cNvSpPr txBox="1"/>
          <p:nvPr>
            <p:ph idx="2" type="title"/>
          </p:nvPr>
        </p:nvSpPr>
        <p:spPr>
          <a:xfrm>
            <a:off x="720000" y="995125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 rotWithShape="1">
          <a:blip r:embed="rId3">
            <a:alphaModFix/>
          </a:blip>
          <a:srcRect b="9698" l="0" r="0" t="0"/>
          <a:stretch/>
        </p:blipFill>
        <p:spPr>
          <a:xfrm>
            <a:off x="4619425" y="1135900"/>
            <a:ext cx="1974000" cy="19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1168025" y="1899400"/>
            <a:ext cx="6807900" cy="12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https://www.figma.com/proto/UedPEIYadNisOWfwJaHhNr/Main?node-id=7575-1100&amp;t=8pEXP8rpk23bAQ0j-1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3852000" y="2179625"/>
            <a:ext cx="45720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Haute fidélité</a:t>
            </a:r>
            <a:endParaRPr/>
          </a:p>
        </p:txBody>
      </p:sp>
      <p:sp>
        <p:nvSpPr>
          <p:cNvPr id="386" name="Google Shape;386;p45"/>
          <p:cNvSpPr txBox="1"/>
          <p:nvPr>
            <p:ph idx="2" type="title"/>
          </p:nvPr>
        </p:nvSpPr>
        <p:spPr>
          <a:xfrm>
            <a:off x="6595200" y="918925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00" y="918925"/>
            <a:ext cx="2466900" cy="24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Arbre Général</a:t>
            </a:r>
            <a:endParaRPr/>
          </a:p>
        </p:txBody>
      </p:sp>
      <p:sp>
        <p:nvSpPr>
          <p:cNvPr id="393" name="Google Shape;393;p46"/>
          <p:cNvSpPr txBox="1"/>
          <p:nvPr>
            <p:ph idx="4294967295" type="title"/>
          </p:nvPr>
        </p:nvSpPr>
        <p:spPr>
          <a:xfrm>
            <a:off x="99925" y="3027975"/>
            <a:ext cx="1463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Line</a:t>
            </a:r>
            <a:endParaRPr sz="2200"/>
          </a:p>
        </p:txBody>
      </p:sp>
      <p:sp>
        <p:nvSpPr>
          <p:cNvPr id="394" name="Google Shape;394;p46"/>
          <p:cNvSpPr txBox="1"/>
          <p:nvPr>
            <p:ph idx="4294967295" type="title"/>
          </p:nvPr>
        </p:nvSpPr>
        <p:spPr>
          <a:xfrm>
            <a:off x="2356366" y="3027975"/>
            <a:ext cx="1463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???</a:t>
            </a:r>
            <a:endParaRPr sz="2200"/>
          </a:p>
        </p:txBody>
      </p:sp>
      <p:sp>
        <p:nvSpPr>
          <p:cNvPr id="395" name="Google Shape;395;p46"/>
          <p:cNvSpPr txBox="1"/>
          <p:nvPr>
            <p:ph idx="4294967295" type="title"/>
          </p:nvPr>
        </p:nvSpPr>
        <p:spPr>
          <a:xfrm>
            <a:off x="5479546" y="3027975"/>
            <a:ext cx="1463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Button</a:t>
            </a:r>
            <a:endParaRPr sz="2200"/>
          </a:p>
        </p:txBody>
      </p:sp>
      <p:sp>
        <p:nvSpPr>
          <p:cNvPr id="396" name="Google Shape;396;p46"/>
          <p:cNvSpPr txBox="1"/>
          <p:nvPr>
            <p:ph idx="4294967295" type="title"/>
          </p:nvPr>
        </p:nvSpPr>
        <p:spPr>
          <a:xfrm>
            <a:off x="7039787" y="3027975"/>
            <a:ext cx="1463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Label</a:t>
            </a:r>
            <a:endParaRPr sz="2200"/>
          </a:p>
        </p:txBody>
      </p:sp>
      <p:sp>
        <p:nvSpPr>
          <p:cNvPr id="397" name="Google Shape;397;p46"/>
          <p:cNvSpPr txBox="1"/>
          <p:nvPr>
            <p:ph idx="4294967295" type="title"/>
          </p:nvPr>
        </p:nvSpPr>
        <p:spPr>
          <a:xfrm>
            <a:off x="1716322" y="224602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VBox</a:t>
            </a:r>
            <a:endParaRPr sz="2200"/>
          </a:p>
        </p:txBody>
      </p:sp>
      <p:sp>
        <p:nvSpPr>
          <p:cNvPr id="398" name="Google Shape;398;p46"/>
          <p:cNvSpPr txBox="1"/>
          <p:nvPr>
            <p:ph idx="4294967295" type="title"/>
          </p:nvPr>
        </p:nvSpPr>
        <p:spPr>
          <a:xfrm>
            <a:off x="5619616" y="2246025"/>
            <a:ext cx="2743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VBox</a:t>
            </a:r>
            <a:endParaRPr sz="2200"/>
          </a:p>
        </p:txBody>
      </p:sp>
      <p:sp>
        <p:nvSpPr>
          <p:cNvPr id="399" name="Google Shape;399;p46"/>
          <p:cNvSpPr txBox="1"/>
          <p:nvPr>
            <p:ph idx="4294967295" type="title"/>
          </p:nvPr>
        </p:nvSpPr>
        <p:spPr>
          <a:xfrm>
            <a:off x="3655250" y="1526625"/>
            <a:ext cx="199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BorderPane</a:t>
            </a:r>
            <a:endParaRPr sz="2200"/>
          </a:p>
        </p:txBody>
      </p:sp>
      <p:cxnSp>
        <p:nvCxnSpPr>
          <p:cNvPr id="400" name="Google Shape;400;p46"/>
          <p:cNvCxnSpPr>
            <a:stCxn id="399" idx="2"/>
            <a:endCxn id="397" idx="0"/>
          </p:cNvCxnSpPr>
          <p:nvPr/>
        </p:nvCxnSpPr>
        <p:spPr>
          <a:xfrm rot="5400000">
            <a:off x="3738350" y="1333425"/>
            <a:ext cx="262200" cy="156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6"/>
          <p:cNvCxnSpPr>
            <a:stCxn id="399" idx="2"/>
            <a:endCxn id="398" idx="0"/>
          </p:cNvCxnSpPr>
          <p:nvPr/>
        </p:nvCxnSpPr>
        <p:spPr>
          <a:xfrm flipH="1" rot="-5400000">
            <a:off x="5690000" y="944775"/>
            <a:ext cx="262200" cy="23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6"/>
          <p:cNvCxnSpPr>
            <a:stCxn id="397" idx="2"/>
            <a:endCxn id="393" idx="0"/>
          </p:cNvCxnSpPr>
          <p:nvPr/>
        </p:nvCxnSpPr>
        <p:spPr>
          <a:xfrm rot="5400000">
            <a:off x="1797322" y="1737525"/>
            <a:ext cx="324900" cy="22563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6"/>
          <p:cNvCxnSpPr>
            <a:stCxn id="397" idx="2"/>
            <a:endCxn id="394" idx="0"/>
          </p:cNvCxnSpPr>
          <p:nvPr/>
        </p:nvCxnSpPr>
        <p:spPr>
          <a:xfrm flipH="1" rot="-5400000">
            <a:off x="2925772" y="2865375"/>
            <a:ext cx="324900" cy="6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6"/>
          <p:cNvCxnSpPr>
            <a:stCxn id="398" idx="2"/>
            <a:endCxn id="395" idx="0"/>
          </p:cNvCxnSpPr>
          <p:nvPr/>
        </p:nvCxnSpPr>
        <p:spPr>
          <a:xfrm rot="5400000">
            <a:off x="6438766" y="2475675"/>
            <a:ext cx="324900" cy="7800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6"/>
          <p:cNvCxnSpPr>
            <a:stCxn id="398" idx="2"/>
            <a:endCxn id="396" idx="0"/>
          </p:cNvCxnSpPr>
          <p:nvPr/>
        </p:nvCxnSpPr>
        <p:spPr>
          <a:xfrm flipH="1" rot="-5400000">
            <a:off x="7218766" y="2475675"/>
            <a:ext cx="324900" cy="7800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6"/>
          <p:cNvSpPr txBox="1"/>
          <p:nvPr>
            <p:ph idx="4294967295" type="title"/>
          </p:nvPr>
        </p:nvSpPr>
        <p:spPr>
          <a:xfrm>
            <a:off x="4289487" y="3027975"/>
            <a:ext cx="1463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Button</a:t>
            </a:r>
            <a:endParaRPr sz="2200"/>
          </a:p>
        </p:txBody>
      </p:sp>
      <p:cxnSp>
        <p:nvCxnSpPr>
          <p:cNvPr id="407" name="Google Shape;407;p46"/>
          <p:cNvCxnSpPr>
            <a:endCxn id="406" idx="0"/>
          </p:cNvCxnSpPr>
          <p:nvPr/>
        </p:nvCxnSpPr>
        <p:spPr>
          <a:xfrm>
            <a:off x="3087237" y="2866275"/>
            <a:ext cx="1933800" cy="161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6"/>
          <p:cNvSpPr txBox="1"/>
          <p:nvPr/>
        </p:nvSpPr>
        <p:spPr>
          <a:xfrm>
            <a:off x="6942650" y="200487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Top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2572125" y="2004875"/>
            <a:ext cx="8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Center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/>
          <p:nvPr/>
        </p:nvSpPr>
        <p:spPr>
          <a:xfrm>
            <a:off x="339180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900" y="684700"/>
            <a:ext cx="2254200" cy="3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7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376505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/>
          <p:nvPr/>
        </p:nvSpPr>
        <p:spPr>
          <a:xfrm>
            <a:off x="112115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8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"/>
          <p:cNvSpPr/>
          <p:nvPr/>
        </p:nvSpPr>
        <p:spPr>
          <a:xfrm>
            <a:off x="149440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8"/>
          <p:cNvSpPr/>
          <p:nvPr/>
        </p:nvSpPr>
        <p:spPr>
          <a:xfrm>
            <a:off x="5060175" y="487488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5433425" y="487488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250" y="688825"/>
            <a:ext cx="2254200" cy="38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75" y="717763"/>
            <a:ext cx="2223800" cy="38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/>
          <p:nvPr/>
        </p:nvSpPr>
        <p:spPr>
          <a:xfrm>
            <a:off x="112115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9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9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9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9"/>
          <p:cNvSpPr/>
          <p:nvPr/>
        </p:nvSpPr>
        <p:spPr>
          <a:xfrm>
            <a:off x="149440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9"/>
          <p:cNvSpPr/>
          <p:nvPr/>
        </p:nvSpPr>
        <p:spPr>
          <a:xfrm>
            <a:off x="5060175" y="487488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9"/>
          <p:cNvSpPr/>
          <p:nvPr/>
        </p:nvSpPr>
        <p:spPr>
          <a:xfrm>
            <a:off x="5433425" y="487488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775" y="678425"/>
            <a:ext cx="2229175" cy="389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775" y="715125"/>
            <a:ext cx="2229175" cy="38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/>
          <p:nvPr/>
        </p:nvSpPr>
        <p:spPr>
          <a:xfrm>
            <a:off x="112115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0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0"/>
          <p:cNvSpPr/>
          <p:nvPr/>
        </p:nvSpPr>
        <p:spPr>
          <a:xfrm>
            <a:off x="149440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0"/>
          <p:cNvSpPr/>
          <p:nvPr/>
        </p:nvSpPr>
        <p:spPr>
          <a:xfrm>
            <a:off x="5060175" y="487488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5433425" y="487488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875" y="702438"/>
            <a:ext cx="2196950" cy="38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275" y="686063"/>
            <a:ext cx="2254200" cy="39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/>
          <p:nvPr/>
        </p:nvSpPr>
        <p:spPr>
          <a:xfrm>
            <a:off x="339180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900" y="684700"/>
            <a:ext cx="2254200" cy="3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1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1"/>
          <p:cNvSpPr/>
          <p:nvPr/>
        </p:nvSpPr>
        <p:spPr>
          <a:xfrm>
            <a:off x="376505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/>
          <p:nvPr/>
        </p:nvSpPr>
        <p:spPr>
          <a:xfrm>
            <a:off x="1121150" y="487500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 rot="10800000">
            <a:off x="7199450" y="4823025"/>
            <a:ext cx="2254200" cy="7143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42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2"/>
          <p:cNvSpPr/>
          <p:nvPr/>
        </p:nvSpPr>
        <p:spPr>
          <a:xfrm rot="10800000">
            <a:off x="8652475" y="2231700"/>
            <a:ext cx="76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r="9600000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2"/>
          <p:cNvSpPr/>
          <p:nvPr/>
        </p:nvSpPr>
        <p:spPr>
          <a:xfrm flipH="1" rot="5400000">
            <a:off x="1204900" y="-1684900"/>
            <a:ext cx="648900" cy="3325500"/>
          </a:xfrm>
          <a:prstGeom prst="roundRect">
            <a:avLst>
              <a:gd fmla="val 2549" name="adj"/>
            </a:avLst>
          </a:prstGeom>
          <a:solidFill>
            <a:schemeClr val="dk1"/>
          </a:solidFill>
          <a:ln>
            <a:noFill/>
          </a:ln>
          <a:effectLst>
            <a:outerShdw blurRad="385763" rotWithShape="0" algn="bl" dist="1809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2"/>
          <p:cNvSpPr/>
          <p:nvPr/>
        </p:nvSpPr>
        <p:spPr>
          <a:xfrm>
            <a:off x="1494400" y="487500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2"/>
          <p:cNvSpPr/>
          <p:nvPr/>
        </p:nvSpPr>
        <p:spPr>
          <a:xfrm>
            <a:off x="5060175" y="487488"/>
            <a:ext cx="2360400" cy="41685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2"/>
          <p:cNvSpPr/>
          <p:nvPr/>
        </p:nvSpPr>
        <p:spPr>
          <a:xfrm>
            <a:off x="5433425" y="487488"/>
            <a:ext cx="1577100" cy="1611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050" y="688900"/>
            <a:ext cx="2210575" cy="38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075" y="688900"/>
            <a:ext cx="2210575" cy="38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2289525" y="1853475"/>
            <a:ext cx="29154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274" name="Google Shape;274;p35"/>
          <p:cNvSpPr txBox="1"/>
          <p:nvPr>
            <p:ph idx="2" type="title"/>
          </p:nvPr>
        </p:nvSpPr>
        <p:spPr>
          <a:xfrm>
            <a:off x="2289525" y="138067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" name="Google Shape;275;p35"/>
          <p:cNvSpPr txBox="1"/>
          <p:nvPr>
            <p:ph idx="3" type="title"/>
          </p:nvPr>
        </p:nvSpPr>
        <p:spPr>
          <a:xfrm>
            <a:off x="5547798" y="1897875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276" name="Google Shape;276;p35"/>
          <p:cNvSpPr txBox="1"/>
          <p:nvPr>
            <p:ph idx="4" type="title"/>
          </p:nvPr>
        </p:nvSpPr>
        <p:spPr>
          <a:xfrm>
            <a:off x="5547798" y="138067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7" name="Google Shape;277;p35"/>
          <p:cNvSpPr txBox="1"/>
          <p:nvPr>
            <p:ph idx="6" type="title"/>
          </p:nvPr>
        </p:nvSpPr>
        <p:spPr>
          <a:xfrm>
            <a:off x="3888300" y="3669300"/>
            <a:ext cx="273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Haute fidélité</a:t>
            </a:r>
            <a:endParaRPr/>
          </a:p>
        </p:txBody>
      </p:sp>
      <p:sp>
        <p:nvSpPr>
          <p:cNvPr id="278" name="Google Shape;278;p35"/>
          <p:cNvSpPr txBox="1"/>
          <p:nvPr>
            <p:ph idx="7" type="title"/>
          </p:nvPr>
        </p:nvSpPr>
        <p:spPr>
          <a:xfrm>
            <a:off x="3888300" y="3152325"/>
            <a:ext cx="9144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9" name="Google Shape;279;p35"/>
          <p:cNvSpPr txBox="1"/>
          <p:nvPr>
            <p:ph idx="15" type="title"/>
          </p:nvPr>
        </p:nvSpPr>
        <p:spPr>
          <a:xfrm>
            <a:off x="720000" y="33946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54700" y="2706800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285" name="Google Shape;285;p36"/>
          <p:cNvSpPr txBox="1"/>
          <p:nvPr>
            <p:ph idx="2" type="title"/>
          </p:nvPr>
        </p:nvSpPr>
        <p:spPr>
          <a:xfrm>
            <a:off x="2212850" y="1522300"/>
            <a:ext cx="1828800" cy="13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800" y="905725"/>
            <a:ext cx="2173250" cy="18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1911375" y="10714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00" y="1276600"/>
            <a:ext cx="1411939" cy="31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2204498" y="10714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6126925" y="10714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981" y="1276600"/>
            <a:ext cx="1406332" cy="31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690250" y="1119675"/>
            <a:ext cx="1130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Page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d'accueil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3867325" y="2216600"/>
            <a:ext cx="2214000" cy="68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Click sur 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“Nouvelle itinéraire”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6420035" y="10714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1622975" y="1011225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88" y="1216425"/>
            <a:ext cx="1447375" cy="30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/>
          <p:nvPr/>
        </p:nvSpPr>
        <p:spPr>
          <a:xfrm>
            <a:off x="1916085" y="1011225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75550" y="1166475"/>
            <a:ext cx="14475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Choix d’une ville de </a:t>
            </a: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départ: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5059450" y="1011225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352560" y="1011225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963" y="1216424"/>
            <a:ext cx="1419365" cy="30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/>
        </p:nvSpPr>
        <p:spPr>
          <a:xfrm>
            <a:off x="3708250" y="1233375"/>
            <a:ext cx="1367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Choix d’une ville d’arrivée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288925" y="1107700"/>
            <a:ext cx="1759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Choix de modalités de transport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2183400" y="9792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875" y="1184400"/>
            <a:ext cx="1455450" cy="3145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2476510" y="9792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486125" y="9792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598" y="1136300"/>
            <a:ext cx="1455450" cy="3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/>
          <p:nvPr/>
        </p:nvSpPr>
        <p:spPr>
          <a:xfrm>
            <a:off x="5779235" y="9792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 txBox="1"/>
          <p:nvPr/>
        </p:nvSpPr>
        <p:spPr>
          <a:xfrm>
            <a:off x="4278325" y="1024150"/>
            <a:ext cx="15009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Choix des critères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331" name="Google Shape;331;p40"/>
          <p:cNvSpPr/>
          <p:nvPr/>
        </p:nvSpPr>
        <p:spPr>
          <a:xfrm>
            <a:off x="2282300" y="1006388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76" y="1184419"/>
            <a:ext cx="1455450" cy="316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/>
          <p:nvPr/>
        </p:nvSpPr>
        <p:spPr>
          <a:xfrm>
            <a:off x="2575410" y="1006388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175250" y="1066150"/>
            <a:ext cx="22941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Création de l’itinéraire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4533613" y="9792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6687175" y="979188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00" y="1172851"/>
            <a:ext cx="1455450" cy="31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651" y="1149440"/>
            <a:ext cx="1455450" cy="3167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/>
          <p:nvPr/>
        </p:nvSpPr>
        <p:spPr>
          <a:xfrm>
            <a:off x="4826723" y="9792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/>
          <p:nvPr/>
        </p:nvSpPr>
        <p:spPr>
          <a:xfrm>
            <a:off x="6980285" y="979188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  <p:sp>
        <p:nvSpPr>
          <p:cNvPr id="346" name="Google Shape;346;p41"/>
          <p:cNvSpPr/>
          <p:nvPr/>
        </p:nvSpPr>
        <p:spPr>
          <a:xfrm>
            <a:off x="1911375" y="10714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600" y="1276600"/>
            <a:ext cx="1411939" cy="31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1"/>
          <p:cNvSpPr/>
          <p:nvPr/>
        </p:nvSpPr>
        <p:spPr>
          <a:xfrm>
            <a:off x="2204498" y="10714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6126925" y="10714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 txBox="1"/>
          <p:nvPr/>
        </p:nvSpPr>
        <p:spPr>
          <a:xfrm>
            <a:off x="690250" y="1119675"/>
            <a:ext cx="1130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Page d'accueil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3867325" y="2216600"/>
            <a:ext cx="2214000" cy="688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Click sur 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Ubuntu"/>
                <a:ea typeface="Ubuntu"/>
                <a:cs typeface="Ubuntu"/>
                <a:sym typeface="Ubuntu"/>
              </a:rPr>
              <a:t>“Consulter l’historique”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575" y="1236475"/>
            <a:ext cx="1473097" cy="31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/>
          <p:nvPr/>
        </p:nvSpPr>
        <p:spPr>
          <a:xfrm>
            <a:off x="6420035" y="10714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>
            <a:off x="2282300" y="1006388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76" y="1184419"/>
            <a:ext cx="1455450" cy="316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2575410" y="1006388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 txBox="1"/>
          <p:nvPr/>
        </p:nvSpPr>
        <p:spPr>
          <a:xfrm>
            <a:off x="175250" y="1066150"/>
            <a:ext cx="22941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Reprise de l’ancien itinéraire :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533613" y="979200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6687175" y="979188"/>
            <a:ext cx="1808400" cy="3453300"/>
          </a:xfrm>
          <a:prstGeom prst="roundRect">
            <a:avLst>
              <a:gd fmla="val 617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00" y="1172851"/>
            <a:ext cx="1455450" cy="31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651" y="1149440"/>
            <a:ext cx="1455450" cy="3167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/>
          <p:nvPr/>
        </p:nvSpPr>
        <p:spPr>
          <a:xfrm>
            <a:off x="4826723" y="979200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6980285" y="979188"/>
            <a:ext cx="1222200" cy="2052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2580000" dist="571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/>
          <p:cNvSpPr txBox="1"/>
          <p:nvPr>
            <p:ph type="title"/>
          </p:nvPr>
        </p:nvSpPr>
        <p:spPr>
          <a:xfrm>
            <a:off x="720000" y="22531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 Figma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 Crashes Causes &amp; Prevention by Slidesgo">
  <a:themeElements>
    <a:clrScheme name="Simple Light">
      <a:dk1>
        <a:srgbClr val="303030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