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embeddedFontLst>
    <p:embeddedFont>
      <p:font typeface="Fraunces Extra Bold"/>
      <p:regular r:id="rId20"/>
    </p:embeddedFont>
    <p:embeddedFont>
      <p:font typeface="Fraunces Extra Bold"/>
      <p:regular r:id="rId21"/>
    </p:embeddedFont>
    <p:embeddedFont>
      <p:font typeface="Nobile"/>
      <p:regular r:id="rId22"/>
    </p:embeddedFont>
    <p:embeddedFont>
      <p:font typeface="Nobile"/>
      <p:regular r:id="rId23"/>
    </p:embeddedFont>
    <p:embeddedFont>
      <p:font typeface="Nobile"/>
      <p:regular r:id="rId24"/>
    </p:embeddedFont>
    <p:embeddedFont>
      <p:font typeface="Nobile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Ski-Service Backend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von Yannick, Tunahan und Felipe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75817"/>
            <a:ext cx="66410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Projektdokumentation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824758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051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IPERKA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54199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Initialisierung, Planung, Durchführung, Kontrolle, Abschluss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639270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Git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Repository mit klaren Commits und Branching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36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31706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376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273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Live-Demo</a:t>
            </a:r>
            <a:endParaRPr lang="en-US" sz="4450" dirty="0"/>
          </a:p>
        </p:txBody>
      </p:sp>
      <p:sp>
        <p:nvSpPr>
          <p:cNvPr id="6" name="Text 4"/>
          <p:cNvSpPr/>
          <p:nvPr/>
        </p:nvSpPr>
        <p:spPr>
          <a:xfrm>
            <a:off x="793790" y="52629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654737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Fazit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3593" y="3267551"/>
            <a:ext cx="14144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Erfolgreich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60223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Datenbankstruktur, Authentifizierung, Test-Abdeckung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1686" y="4469249"/>
            <a:ext cx="18526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855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Herausforderungen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0268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API-Datenbank-Abstimmung, Benutzerfehler-Handling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8710" y="5832872"/>
            <a:ext cx="17121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3136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Verbesserung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23136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Design, Gannt, Rollen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985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22868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538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43526"/>
            <a:ext cx="6244709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Vielen Dank für Ihre Aufmerksamkeit!</a:t>
            </a:r>
            <a:endParaRPr lang="en-US" sz="35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1770936"/>
            <a:ext cx="4687729" cy="46877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Inhalt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3107055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Projektüberblick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3509129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Hauptfunktionen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1638" y="391120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Technische Umsetzung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1638" y="431327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Datenbankdesign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1638" y="4715351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Web-API Funktionen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1638" y="5117425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Testplanung und Durchführung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1638" y="5519499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Live-Demo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21638" y="592157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Fazit</a:t>
            </a:r>
            <a:endParaRPr lang="en-US" sz="160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4280" y="1752481"/>
            <a:ext cx="5853589" cy="5853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Projektüberblick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Ziel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Digitales Backend-System für Ski-Service-Aufträge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Fokus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Web-API, Datenbankdesign, Testplanung und -durchführung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80122"/>
            <a:ext cx="110184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Projektüberblick: Aufgabenverteilung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42529"/>
            <a:ext cx="4196358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Yannick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75976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Backend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042529"/>
            <a:ext cx="4196358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Tunahan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75976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Frontend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042529"/>
            <a:ext cx="4196358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Felipe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475976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Dokumentation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346948"/>
            <a:ext cx="2628900" cy="21412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Hauptfunktionen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5576292"/>
            <a:ext cx="396835" cy="396835"/>
          </a:xfrm>
          <a:prstGeom prst="roundRect">
            <a:avLst>
              <a:gd name="adj" fmla="val 51443"/>
            </a:avLst>
          </a:prstGeom>
          <a:solidFill>
            <a:srgbClr val="E8F3E8"/>
          </a:solidFill>
          <a:ln/>
        </p:spPr>
      </p:sp>
      <p:sp>
        <p:nvSpPr>
          <p:cNvPr id="6" name="Text 2"/>
          <p:cNvSpPr/>
          <p:nvPr/>
        </p:nvSpPr>
        <p:spPr>
          <a:xfrm>
            <a:off x="141743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Mitarbeiter-Login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17439" y="6066711"/>
            <a:ext cx="357270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Zugriff auf das System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5576292"/>
            <a:ext cx="396835" cy="396835"/>
          </a:xfrm>
          <a:prstGeom prst="roundRect">
            <a:avLst>
              <a:gd name="adj" fmla="val 51443"/>
            </a:avLst>
          </a:prstGeom>
          <a:solidFill>
            <a:srgbClr val="E8F3E8"/>
          </a:solidFill>
          <a:ln/>
        </p:spPr>
      </p:sp>
      <p:sp>
        <p:nvSpPr>
          <p:cNvPr id="9" name="Text 5"/>
          <p:cNvSpPr/>
          <p:nvPr/>
        </p:nvSpPr>
        <p:spPr>
          <a:xfrm>
            <a:off x="5840611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Aufträge verwalten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840611" y="6066711"/>
            <a:ext cx="357270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Erstellen, bearbeiten, löschen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40133" y="5576292"/>
            <a:ext cx="396835" cy="396835"/>
          </a:xfrm>
          <a:prstGeom prst="roundRect">
            <a:avLst>
              <a:gd name="adj" fmla="val 51443"/>
            </a:avLst>
          </a:prstGeom>
          <a:solidFill>
            <a:srgbClr val="E8F3E8"/>
          </a:solidFill>
          <a:ln/>
        </p:spPr>
      </p:sp>
      <p:sp>
        <p:nvSpPr>
          <p:cNvPr id="12" name="Text 8"/>
          <p:cNvSpPr/>
          <p:nvPr/>
        </p:nvSpPr>
        <p:spPr>
          <a:xfrm>
            <a:off x="10263783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Statusänderungen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63783" y="6066711"/>
            <a:ext cx="35727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Offen, in Bearbeitung, abgeschlossen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66203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Technische Umsetzung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Datenbank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MS-SQL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Web-API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Postman und JWT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9367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Datenbankdesign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985736"/>
            <a:ext cx="3664863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Mitarbeiter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702969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Login, Rechte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985736"/>
            <a:ext cx="3664863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Aufträge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702969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Status, Priorität, Kunde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6495" y="597218"/>
            <a:ext cx="581370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Web-API Funktionen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4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64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Authentifizierung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2464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JWT für sichere Anmeldung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4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464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Datenzugriff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62464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GET: Auftragsliste abrufen, POST: Auftrag erstellen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464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Datenbearbeitung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2464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PUT: Status ändern, DELETE: Auftrag löschen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Testplanung und Durchführung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2806422"/>
            <a:ext cx="30480" cy="4374475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6845022" y="3301484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6365200" y="306157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6535460" y="3146584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Unit-Tests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352365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Für API-Endpunkte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835247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6365200" y="459533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6509147" y="4680347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Postman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505741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Endpunkte überprüfen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369010"/>
            <a:ext cx="793790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365200" y="612909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517600" y="6214110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Eingabevalidierung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591181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Passwort, E-Mail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2024-12-13T19:16:59Z</dcterms:created>
  <dcterms:modified xsi:type="dcterms:W3CDTF">2024-12-13T19:16:59Z</dcterms:modified>
</cp:coreProperties>
</file>