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4" r:id="rId8"/>
    <p:sldId id="266" r:id="rId9"/>
    <p:sldId id="259" r:id="rId10"/>
    <p:sldId id="260" r:id="rId11"/>
    <p:sldId id="261" r:id="rId12"/>
    <p:sldId id="262" r:id="rId13"/>
    <p:sldId id="263" r:id="rId14"/>
    <p:sldId id="268" r:id="rId15"/>
    <p:sldId id="265" r:id="rId16"/>
    <p:sldId id="267" r:id="rId1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0E8C06-15C0-4F95-9DCF-323B5658EFF0}" v="22" dt="2024-11-21T10:35:21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97D5-12B1-0974-2EEF-408C10851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37A4E-AE7B-BA5E-DBB5-AB9C4CD79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DAAFA-F4B3-960E-7ADA-10001AB2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4EDB-25F0-497F-8F80-929B9DAD7CC1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56B1F-CCD5-6455-D884-1AB234FA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975FC-D88D-5103-CC42-07BB0EE3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F1AB-0ED1-4E99-8654-C967F2E32E84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854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4A0F-3E37-1193-2451-2F6D4A30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93881-29C6-0B0C-C59D-C1A23D5E2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7EE0F-5A9C-4EFF-96F6-1B23E05E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4EDB-25F0-497F-8F80-929B9DAD7CC1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BEC70-184D-2A65-D5BD-84EF8023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9537B-D0AB-DAD7-74E5-D086DACD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F1AB-0ED1-4E99-8654-C967F2E32E84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1493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E68C2E-D601-D80F-52BE-6D3C5B102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88774-DD8F-0B95-84B8-4AF48062E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674C5-7283-6754-7974-6C73FF5C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4EDB-25F0-497F-8F80-929B9DAD7CC1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0409C-32DB-4FDF-64C7-A20A849D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446CD-B9A2-1037-84A3-4085B596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F1AB-0ED1-4E99-8654-C967F2E32E84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3237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7374-779F-2F1C-3426-3C7F4471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7BFC1-94B4-496F-D8D0-1805F16AE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4A4A8-7D17-F043-5658-085F43A7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4EDB-25F0-497F-8F80-929B9DAD7CC1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38690-F1DF-CC02-36E9-0ACAE226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5DEF7-3BC1-DD61-E4C3-42F1B43F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F1AB-0ED1-4E99-8654-C967F2E32E84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1640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2969-AACA-363C-4867-36E26435F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A60F0-E680-A3B2-7318-751DD685D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838F3-44FE-3B7A-47E2-8998C4A98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4EDB-25F0-497F-8F80-929B9DAD7CC1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1BB9F-D21D-5DE2-8AFD-5FB3AD8A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399CF-A7B5-BBD0-FD02-9465BE50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F1AB-0ED1-4E99-8654-C967F2E32E84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4668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71C8-75AC-1F88-1A87-B5EED672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4CE59-4EBF-5207-86A0-6549F7838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63806-1EC9-56BC-D5C3-8F795729F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5EE57-CB39-1AFF-FFD9-8A9F2B9A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4EDB-25F0-497F-8F80-929B9DAD7CC1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FE4D2-942D-CFB0-D20C-51E78F696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8AD0A-D531-052F-D3B3-0DEE0D81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F1AB-0ED1-4E99-8654-C967F2E32E84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7840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52645-A156-AE82-A5D3-E42F4FA7E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3E723-6A11-D556-70FE-A62F76105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7BECA-F112-19C2-10D0-1196C9611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5F990-8012-D0CE-36F0-1AE6E030F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311C3-2601-383C-6FD6-EDC0AC220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862604-0A86-B533-C286-8AE9F9AB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4EDB-25F0-497F-8F80-929B9DAD7CC1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37B74-14BC-0517-43BC-C147A25A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292798-63C8-DC77-35D2-CA06763C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F1AB-0ED1-4E99-8654-C967F2E32E84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1242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963E-6F03-BCC1-6167-94BC3AB8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D0261-2AD0-1662-C48B-56AB1112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4EDB-25F0-497F-8F80-929B9DAD7CC1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DE7E7-9EF1-2C94-067C-237B99DA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AA8EB-7565-1778-7082-2AA8C2B9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F1AB-0ED1-4E99-8654-C967F2E32E84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2498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3E9A7-86AE-E179-194D-86D5AF600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4EDB-25F0-497F-8F80-929B9DAD7CC1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E6DF5-5F10-B62D-4A3C-81833E7F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A1849-775C-7AF2-75D8-1D104384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F1AB-0ED1-4E99-8654-C967F2E32E84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8515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A8F1-C8DD-0014-171D-F4F399EB9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A7CAF-A094-1505-EF6A-4A4F983D2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66903-7D71-BC76-2535-B716AF7A6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AC582-9032-38CF-4A0C-83CED48A0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4EDB-25F0-497F-8F80-929B9DAD7CC1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32062-8CA6-B42F-8B33-A6BEBFFD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26BC5-0BBC-205A-D208-08D04FCC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F1AB-0ED1-4E99-8654-C967F2E32E84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403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2A34-1BDD-5DCD-9041-5130CC736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402B5-3680-6246-3F97-C62887407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A106A-BD58-32E7-141A-33DB40133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23D8D-7CAC-95B6-F890-1498D216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4EDB-25F0-497F-8F80-929B9DAD7CC1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FAFD3-3E38-C82B-8BFE-BDEC623E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96FD8-9971-0F7F-65DD-D21E1BADE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F1AB-0ED1-4E99-8654-C967F2E32E84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2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32C91A-1D91-672A-D746-F73A2581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55A88-EF93-530F-79A0-0D3D74369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2D065-DE7E-E60B-EC76-408F7632A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734EDB-25F0-497F-8F80-929B9DAD7CC1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78C42-C60F-382E-48E5-B3D07C250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83CF5-0A53-EB51-2A23-3C60B0C11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F3F1AB-0ED1-4E99-8654-C967F2E32E84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250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C657-4B1A-24D8-B057-F46AA66BA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Ski-Service Anmeldung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698C3-E800-477E-EFCE-9ECDE3156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Tunahan, Yannick &amp; Felipe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42777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FF937-E286-07A3-BA66-D8271628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Testphase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CA2EE-A870-0B7B-AE50-1FA441DC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sz="3400" dirty="0"/>
              <a:t>API </a:t>
            </a:r>
            <a:r>
              <a:rPr lang="de-CH" sz="3400" dirty="0" err="1"/>
              <a:t>test</a:t>
            </a:r>
            <a:endParaRPr lang="de-CH" sz="3400" dirty="0"/>
          </a:p>
          <a:p>
            <a:endParaRPr lang="de-CH" sz="3400" dirty="0"/>
          </a:p>
          <a:p>
            <a:endParaRPr lang="de-CH" sz="3400" dirty="0"/>
          </a:p>
          <a:p>
            <a:r>
              <a:rPr lang="de-CH" sz="3400" dirty="0"/>
              <a:t>Website </a:t>
            </a:r>
            <a:r>
              <a:rPr lang="de-CH" sz="3400" dirty="0" err="1"/>
              <a:t>test</a:t>
            </a:r>
            <a:endParaRPr lang="de-CH" sz="3400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8200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4025-8409-A186-001C-C46C40B3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Live Demo</a:t>
            </a:r>
            <a:endParaRPr lang="LID4096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30359F2-697D-2202-630D-87DB5B86A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8"/>
            <a:ext cx="10515600" cy="4450925"/>
          </a:xfrm>
        </p:spPr>
      </p:pic>
    </p:spTree>
    <p:extLst>
      <p:ext uri="{BB962C8B-B14F-4D97-AF65-F5344CB8AC3E}">
        <p14:creationId xmlns:p14="http://schemas.microsoft.com/office/powerpoint/2010/main" val="286942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432F-7697-EF3E-C606-E8A138695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AB09D-8456-B634-6A7F-7042ED5F8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Herausforderungen</a:t>
            </a:r>
          </a:p>
          <a:p>
            <a:endParaRPr lang="de-CH" dirty="0"/>
          </a:p>
          <a:p>
            <a:r>
              <a:rPr lang="de-CH" dirty="0"/>
              <a:t>Erfolge</a:t>
            </a:r>
          </a:p>
          <a:p>
            <a:endParaRPr lang="de-CH" dirty="0"/>
          </a:p>
          <a:p>
            <a:r>
              <a:rPr lang="de-CH" dirty="0"/>
              <a:t>Lessons Learned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00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Vielen Dank Für Ihre Aufmerksamkeit-Bilder: Stock-Fotos &amp; -Videos. | Adobe  Stock">
            <a:extLst>
              <a:ext uri="{FF2B5EF4-FFF2-40B4-BE49-F238E27FC236}">
                <a16:creationId xmlns:a16="http://schemas.microsoft.com/office/drawing/2014/main" id="{16385748-1D07-2BBE-DE06-9AEC6A2E6B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7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83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9ECB7-38E5-F21B-B2B3-353F27EF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CH" sz="5400"/>
              <a:t>Inhalt</a:t>
            </a:r>
            <a:endParaRPr lang="LID4096" sz="5400"/>
          </a:p>
        </p:txBody>
      </p:sp>
      <p:sp>
        <p:nvSpPr>
          <p:cNvPr id="308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DC416-965A-76E1-6656-640C3CD0D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de-CH" sz="1700" dirty="0"/>
              <a:t>Projekt </a:t>
            </a:r>
            <a:r>
              <a:rPr lang="de-CH" sz="1700" dirty="0" err="1"/>
              <a:t>einleitung</a:t>
            </a:r>
            <a:endParaRPr lang="de-CH" sz="1700" dirty="0"/>
          </a:p>
          <a:p>
            <a:r>
              <a:rPr lang="de-CH" sz="1700" dirty="0"/>
              <a:t>Projekt </a:t>
            </a:r>
            <a:r>
              <a:rPr lang="de-CH" sz="1700" dirty="0" err="1"/>
              <a:t>Managment</a:t>
            </a:r>
            <a:endParaRPr lang="de-CH" sz="1700" dirty="0"/>
          </a:p>
          <a:p>
            <a:r>
              <a:rPr lang="de-CH" sz="1700" dirty="0"/>
              <a:t>Index Seite</a:t>
            </a:r>
          </a:p>
          <a:p>
            <a:r>
              <a:rPr lang="de-CH" sz="1700" dirty="0"/>
              <a:t>Kontakt Seite</a:t>
            </a:r>
          </a:p>
          <a:p>
            <a:r>
              <a:rPr lang="de-CH" sz="1700" dirty="0"/>
              <a:t>Online Anmeldung</a:t>
            </a:r>
          </a:p>
          <a:p>
            <a:r>
              <a:rPr lang="de-CH" sz="1700" dirty="0"/>
              <a:t>Technische Umsetzung</a:t>
            </a:r>
          </a:p>
          <a:p>
            <a:r>
              <a:rPr lang="de-CH" sz="1700" dirty="0"/>
              <a:t>Testphase</a:t>
            </a:r>
          </a:p>
          <a:p>
            <a:r>
              <a:rPr lang="de-CH" sz="1700"/>
              <a:t>Live Demo</a:t>
            </a:r>
            <a:endParaRPr lang="de-CH" sz="1700" dirty="0"/>
          </a:p>
          <a:p>
            <a:r>
              <a:rPr lang="de-CH" sz="1700" dirty="0"/>
              <a:t>Fazit</a:t>
            </a:r>
          </a:p>
        </p:txBody>
      </p:sp>
      <p:pic>
        <p:nvPicPr>
          <p:cNvPr id="3076" name="Picture 4" descr="6.100+ Grafiken, lizenzfreie Vektorgrafiken und Clipart zu Vorlagen  Bewerbungsschreiben - iStock">
            <a:extLst>
              <a:ext uri="{FF2B5EF4-FFF2-40B4-BE49-F238E27FC236}">
                <a16:creationId xmlns:a16="http://schemas.microsoft.com/office/drawing/2014/main" id="{1B811350-A8CF-BD47-3D92-31FC38B15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67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7F84-1A7B-6317-2672-50FDF59C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 einleitung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0650B-F3B6-B59B-1603-03F5C946A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Eine Seite für Ski-Service Anmeldung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Bootstrap design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API verbindung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5119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0" name="Rectangle 205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D8785-B733-6A95-F145-3E88FA29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de-CH" sz="5600"/>
              <a:t>Projekt Managment</a:t>
            </a:r>
            <a:endParaRPr lang="LID4096" sz="5600"/>
          </a:p>
        </p:txBody>
      </p:sp>
      <p:sp>
        <p:nvSpPr>
          <p:cNvPr id="2071" name="Oval 2056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roject Management Project Manager Business, PNG, 1361x1101px, Project  Management, Business, Diagram, Goal, Management Download Free">
            <a:extLst>
              <a:ext uri="{FF2B5EF4-FFF2-40B4-BE49-F238E27FC236}">
                <a16:creationId xmlns:a16="http://schemas.microsoft.com/office/drawing/2014/main" id="{3487F785-0C47-CCF4-E93C-8B3D331EE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2" r="5670" b="2"/>
          <a:stretch/>
        </p:blipFill>
        <p:spPr bwMode="auto"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73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B2EA5-90D7-93FC-FA56-31F12757C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endParaRPr lang="de-CH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de-CH" sz="2000" dirty="0" err="1">
                <a:solidFill>
                  <a:schemeClr val="tx1">
                    <a:alpha val="80000"/>
                  </a:schemeClr>
                </a:solidFill>
              </a:rPr>
              <a:t>Tunahan</a:t>
            </a:r>
            <a:r>
              <a:rPr lang="de-CH" sz="2000" dirty="0">
                <a:solidFill>
                  <a:schemeClr val="tx1">
                    <a:alpha val="80000"/>
                  </a:schemeClr>
                </a:solidFill>
              </a:rPr>
              <a:t>: Präsentation, </a:t>
            </a:r>
            <a:r>
              <a:rPr lang="de-CH" sz="2000" dirty="0" err="1">
                <a:solidFill>
                  <a:schemeClr val="tx1">
                    <a:alpha val="80000"/>
                  </a:schemeClr>
                </a:solidFill>
              </a:rPr>
              <a:t>html</a:t>
            </a:r>
            <a:endParaRPr lang="de-CH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de-CH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de-CH" sz="2000" dirty="0">
                <a:solidFill>
                  <a:schemeClr val="tx1">
                    <a:alpha val="80000"/>
                  </a:schemeClr>
                </a:solidFill>
              </a:rPr>
              <a:t>Yannick: API, Dokumentation</a:t>
            </a:r>
          </a:p>
          <a:p>
            <a:endParaRPr lang="de-CH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de-CH" sz="2000" dirty="0">
                <a:solidFill>
                  <a:schemeClr val="tx1">
                    <a:alpha val="80000"/>
                  </a:schemeClr>
                </a:solidFill>
              </a:rPr>
              <a:t>Felipe: Dokumentation</a:t>
            </a:r>
            <a:endParaRPr lang="LID4096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074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75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34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A grid with green x and black text&#10;&#10;Description automatically generated">
            <a:extLst>
              <a:ext uri="{FF2B5EF4-FFF2-40B4-BE49-F238E27FC236}">
                <a16:creationId xmlns:a16="http://schemas.microsoft.com/office/drawing/2014/main" id="{D4674374-373E-2B53-DCAA-5C8AF59CAF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36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F594F7-DA5D-2DFD-AFBF-67B42BF5A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de-CH" sz="4800"/>
              <a:t>Index Seite</a:t>
            </a:r>
            <a:endParaRPr lang="LID4096" sz="48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BE89C-49A3-D401-9E1D-D13B9841A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6488" y="502920"/>
            <a:ext cx="6894576" cy="1463040"/>
          </a:xfrm>
        </p:spPr>
        <p:txBody>
          <a:bodyPr anchor="ctr">
            <a:normAutofit/>
          </a:bodyPr>
          <a:lstStyle/>
          <a:p>
            <a:endParaRPr lang="de-CH" sz="1700"/>
          </a:p>
          <a:p>
            <a:r>
              <a:rPr lang="de-CH" sz="1700"/>
              <a:t>Fotos</a:t>
            </a:r>
          </a:p>
          <a:p>
            <a:endParaRPr lang="de-CH" sz="1700"/>
          </a:p>
          <a:p>
            <a:r>
              <a:rPr lang="de-CH" sz="1700"/>
              <a:t>Begrüssung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49866B-B6A4-575B-A144-17AC5504B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400916"/>
            <a:ext cx="10917936" cy="373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6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65B0-41DE-2586-89CE-6D85AD37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Kontakt Seite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3142-CE09-5F7D-96A1-1662CDFCE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Kontakt Informationen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Google </a:t>
            </a:r>
            <a:r>
              <a:rPr lang="de-CH" dirty="0" err="1"/>
              <a:t>maps</a:t>
            </a:r>
            <a:endParaRPr lang="LID4096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8282CB-9A53-E6F2-CD55-A264E6698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0" y="1690688"/>
            <a:ext cx="7451050" cy="414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04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8AE95-F2F2-9C15-FE51-E34192E8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de-CH" sz="4000"/>
              <a:t>Online Anmeldung</a:t>
            </a: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0B176-F0A0-A865-2A6E-00DE1ADDA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endParaRPr lang="de-CH" sz="2000"/>
          </a:p>
          <a:p>
            <a:r>
              <a:rPr lang="de-CH" sz="2000"/>
              <a:t>Formularfelder</a:t>
            </a:r>
          </a:p>
          <a:p>
            <a:endParaRPr lang="de-CH" sz="2000"/>
          </a:p>
          <a:p>
            <a:endParaRPr lang="de-CH" sz="2000"/>
          </a:p>
          <a:p>
            <a:r>
              <a:rPr lang="de-CH" sz="2000"/>
              <a:t>Valdierung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6D912D1-82D0-E6FA-125E-2C71995A0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08060"/>
            <a:ext cx="4170530" cy="502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7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EFAE-B6A2-491C-1CA2-BBA8629C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Technische Umsetzung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00858-DEB7-E03E-E08B-C7BAE5AC0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Responsives Design mit Bootstrap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REST-API-Anbindung für Backend-Kommunikation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Datenvalidierung und Fehlertoleranz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1647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4e98ad5-8fe3-41bd-b1b7-28743f00834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CCD1D47E8003B4BB70A37B54BB94B1B" ma:contentTypeVersion="13" ma:contentTypeDescription="Ein neues Dokument erstellen." ma:contentTypeScope="" ma:versionID="5eea18bd3a7cc024f854f20cd8a01b3a">
  <xsd:schema xmlns:xsd="http://www.w3.org/2001/XMLSchema" xmlns:xs="http://www.w3.org/2001/XMLSchema" xmlns:p="http://schemas.microsoft.com/office/2006/metadata/properties" xmlns:ns3="14e98ad5-8fe3-41bd-b1b7-28743f00834a" xmlns:ns4="0e797807-4541-49de-91cc-512e71c1aceb" targetNamespace="http://schemas.microsoft.com/office/2006/metadata/properties" ma:root="true" ma:fieldsID="3053403361fc9ad20c593c82f23f57de" ns3:_="" ns4:_="">
    <xsd:import namespace="14e98ad5-8fe3-41bd-b1b7-28743f00834a"/>
    <xsd:import namespace="0e797807-4541-49de-91cc-512e71c1ace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98ad5-8fe3-41bd-b1b7-28743f0083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797807-4541-49de-91cc-512e71c1ace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147982-31AE-4D2D-A66C-F6090E4C2313}">
  <ds:schemaRefs>
    <ds:schemaRef ds:uri="http://www.w3.org/XML/1998/namespace"/>
    <ds:schemaRef ds:uri="http://purl.org/dc/elements/1.1/"/>
    <ds:schemaRef ds:uri="http://purl.org/dc/terms/"/>
    <ds:schemaRef ds:uri="0e797807-4541-49de-91cc-512e71c1aceb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4e98ad5-8fe3-41bd-b1b7-28743f00834a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F29C99F-77DF-4E5B-BBF9-C35ED09023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98ad5-8fe3-41bd-b1b7-28743f00834a"/>
    <ds:schemaRef ds:uri="0e797807-4541-49de-91cc-512e71c1ac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22ED2E-4C08-4BC3-8ED1-C4341C7AEC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Breitbild</PresentationFormat>
  <Paragraphs>67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Ski-Service Anmeldung</vt:lpstr>
      <vt:lpstr>Inhalt</vt:lpstr>
      <vt:lpstr>Projekt einleitung</vt:lpstr>
      <vt:lpstr>Projekt Managment</vt:lpstr>
      <vt:lpstr>PowerPoint-Präsentation</vt:lpstr>
      <vt:lpstr>Index Seite</vt:lpstr>
      <vt:lpstr>Kontakt Seite</vt:lpstr>
      <vt:lpstr>Online Anmeldung</vt:lpstr>
      <vt:lpstr>Technische Umsetzung</vt:lpstr>
      <vt:lpstr>Testphase</vt:lpstr>
      <vt:lpstr>Live Demo</vt:lpstr>
      <vt:lpstr>Fazit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Tuna Keser</dc:creator>
  <cp:lastModifiedBy>Yannick Frei</cp:lastModifiedBy>
  <cp:revision>7</cp:revision>
  <dcterms:created xsi:type="dcterms:W3CDTF">2024-11-20T14:36:31Z</dcterms:created>
  <dcterms:modified xsi:type="dcterms:W3CDTF">2024-11-21T13:05:18Z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0x010100FCCD1D47E8003B4BB70A37B54BB94B1B</vt:lpwstr>
  </property>
</Properties>
</file>