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5" r:id="rId6"/>
    <p:sldId id="259" r:id="rId7"/>
    <p:sldId id="262" r:id="rId8"/>
    <p:sldId id="263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6A20-0651-4E90-B12E-4B30F86DF77B}" v="31" dt="2025-01-10T12:46:48.269"/>
    <p1510:client id="{7D15941C-95DC-4109-B3D8-548E7DB46AEE}" v="52" dt="2025-01-10T13:04:03.204"/>
    <p1510:client id="{F8896C82-3D1A-46CD-A4DE-AD6798FF75F2}" v="35" dt="2025-01-10T07:25:51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2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607E8-7AA5-4B3F-A02A-FE37D14E9B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B117B0-753A-47E0-97A1-4EC338C309FD}">
      <dgm:prSet/>
      <dgm:spPr/>
      <dgm:t>
        <a:bodyPr/>
        <a:lstStyle/>
        <a:p>
          <a:pPr>
            <a:defRPr cap="all"/>
          </a:pPr>
          <a:r>
            <a:rPr lang="de-CH"/>
            <a:t>Ziel</a:t>
          </a:r>
          <a:endParaRPr lang="en-US"/>
        </a:p>
      </dgm:t>
    </dgm:pt>
    <dgm:pt modelId="{BCD7A1A2-221E-42CD-804D-A33323DE11A9}" type="parTrans" cxnId="{E446BBB2-2F68-432C-97D5-DB4717A09EB8}">
      <dgm:prSet/>
      <dgm:spPr/>
      <dgm:t>
        <a:bodyPr/>
        <a:lstStyle/>
        <a:p>
          <a:endParaRPr lang="en-US"/>
        </a:p>
      </dgm:t>
    </dgm:pt>
    <dgm:pt modelId="{6C497AA9-56A7-4116-AE35-65D966D4EC81}" type="sibTrans" cxnId="{E446BBB2-2F68-432C-97D5-DB4717A09EB8}">
      <dgm:prSet/>
      <dgm:spPr/>
      <dgm:t>
        <a:bodyPr/>
        <a:lstStyle/>
        <a:p>
          <a:endParaRPr lang="en-US"/>
        </a:p>
      </dgm:t>
    </dgm:pt>
    <dgm:pt modelId="{0D747538-85C7-41D3-85B5-E790A0ABD2AD}">
      <dgm:prSet/>
      <dgm:spPr/>
      <dgm:t>
        <a:bodyPr/>
        <a:lstStyle/>
        <a:p>
          <a:pPr>
            <a:defRPr cap="all"/>
          </a:pPr>
          <a:r>
            <a:rPr lang="de-CH"/>
            <a:t>Methode</a:t>
          </a:r>
          <a:endParaRPr lang="en-US"/>
        </a:p>
      </dgm:t>
    </dgm:pt>
    <dgm:pt modelId="{20B42325-47AF-4E43-86A0-E9757C2C8EFA}" type="parTrans" cxnId="{179632FA-FD3B-4DDA-84CF-7C40FE372D02}">
      <dgm:prSet/>
      <dgm:spPr/>
      <dgm:t>
        <a:bodyPr/>
        <a:lstStyle/>
        <a:p>
          <a:endParaRPr lang="en-US"/>
        </a:p>
      </dgm:t>
    </dgm:pt>
    <dgm:pt modelId="{C2B5D450-686D-4A05-A4A8-5AA10E9335D4}" type="sibTrans" cxnId="{179632FA-FD3B-4DDA-84CF-7C40FE372D02}">
      <dgm:prSet/>
      <dgm:spPr/>
      <dgm:t>
        <a:bodyPr/>
        <a:lstStyle/>
        <a:p>
          <a:endParaRPr lang="en-US"/>
        </a:p>
      </dgm:t>
    </dgm:pt>
    <dgm:pt modelId="{EBF2A1FC-B2AC-4EE1-A530-D2CA0A6849E5}">
      <dgm:prSet/>
      <dgm:spPr/>
      <dgm:t>
        <a:bodyPr/>
        <a:lstStyle/>
        <a:p>
          <a:pPr>
            <a:defRPr cap="all"/>
          </a:pPr>
          <a:r>
            <a:rPr lang="de-CH"/>
            <a:t>App Idee</a:t>
          </a:r>
          <a:endParaRPr lang="en-US"/>
        </a:p>
      </dgm:t>
    </dgm:pt>
    <dgm:pt modelId="{0C0105E7-5C6F-432E-8407-1185416144F1}" type="parTrans" cxnId="{1D243F29-27CF-46B4-BDFA-4DB741FBB5D6}">
      <dgm:prSet/>
      <dgm:spPr/>
      <dgm:t>
        <a:bodyPr/>
        <a:lstStyle/>
        <a:p>
          <a:endParaRPr lang="en-US"/>
        </a:p>
      </dgm:t>
    </dgm:pt>
    <dgm:pt modelId="{5BFB502A-072A-4DB8-BB5F-45D00EB9FA83}" type="sibTrans" cxnId="{1D243F29-27CF-46B4-BDFA-4DB741FBB5D6}">
      <dgm:prSet/>
      <dgm:spPr/>
      <dgm:t>
        <a:bodyPr/>
        <a:lstStyle/>
        <a:p>
          <a:endParaRPr lang="en-US"/>
        </a:p>
      </dgm:t>
    </dgm:pt>
    <dgm:pt modelId="{66D4468D-B55E-4C2F-B4A7-90DFE9055CE4}" type="pres">
      <dgm:prSet presAssocID="{218607E8-7AA5-4B3F-A02A-FE37D14E9B87}" presName="root" presStyleCnt="0">
        <dgm:presLayoutVars>
          <dgm:dir/>
          <dgm:resizeHandles val="exact"/>
        </dgm:presLayoutVars>
      </dgm:prSet>
      <dgm:spPr/>
    </dgm:pt>
    <dgm:pt modelId="{827BCA75-42C9-4336-AE19-5757CA04EC46}" type="pres">
      <dgm:prSet presAssocID="{DAB117B0-753A-47E0-97A1-4EC338C309FD}" presName="compNode" presStyleCnt="0"/>
      <dgm:spPr/>
    </dgm:pt>
    <dgm:pt modelId="{BD178183-8746-424C-A0F2-08CCDAC96B5A}" type="pres">
      <dgm:prSet presAssocID="{DAB117B0-753A-47E0-97A1-4EC338C309FD}" presName="iconBgRect" presStyleLbl="bgShp" presStyleIdx="0" presStyleCnt="3"/>
      <dgm:spPr/>
    </dgm:pt>
    <dgm:pt modelId="{B16A536D-8BAE-4635-8409-342057B9EC85}" type="pres">
      <dgm:prSet presAssocID="{DAB117B0-753A-47E0-97A1-4EC338C309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7659E52-8702-439F-B2F5-CD85FDE4F4CB}" type="pres">
      <dgm:prSet presAssocID="{DAB117B0-753A-47E0-97A1-4EC338C309FD}" presName="spaceRect" presStyleCnt="0"/>
      <dgm:spPr/>
    </dgm:pt>
    <dgm:pt modelId="{9C3335B1-EE64-4D38-941D-54D032051717}" type="pres">
      <dgm:prSet presAssocID="{DAB117B0-753A-47E0-97A1-4EC338C309FD}" presName="textRect" presStyleLbl="revTx" presStyleIdx="0" presStyleCnt="3">
        <dgm:presLayoutVars>
          <dgm:chMax val="1"/>
          <dgm:chPref val="1"/>
        </dgm:presLayoutVars>
      </dgm:prSet>
      <dgm:spPr/>
    </dgm:pt>
    <dgm:pt modelId="{000E6410-8CC9-4549-A6B3-89FCA9A37BAC}" type="pres">
      <dgm:prSet presAssocID="{6C497AA9-56A7-4116-AE35-65D966D4EC81}" presName="sibTrans" presStyleCnt="0"/>
      <dgm:spPr/>
    </dgm:pt>
    <dgm:pt modelId="{FACEC297-AAD4-4FE2-9835-6CE5B45682B1}" type="pres">
      <dgm:prSet presAssocID="{0D747538-85C7-41D3-85B5-E790A0ABD2AD}" presName="compNode" presStyleCnt="0"/>
      <dgm:spPr/>
    </dgm:pt>
    <dgm:pt modelId="{947BA684-F803-4F7E-B6CF-FCB2ACF537DA}" type="pres">
      <dgm:prSet presAssocID="{0D747538-85C7-41D3-85B5-E790A0ABD2AD}" presName="iconBgRect" presStyleLbl="bgShp" presStyleIdx="1" presStyleCnt="3"/>
      <dgm:spPr/>
    </dgm:pt>
    <dgm:pt modelId="{2B102AB4-FA71-467E-9A6F-9A59FEF2928D}" type="pres">
      <dgm:prSet presAssocID="{0D747538-85C7-41D3-85B5-E790A0ABD2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2F64EA90-13AA-489F-8363-F4846324E5C8}" type="pres">
      <dgm:prSet presAssocID="{0D747538-85C7-41D3-85B5-E790A0ABD2AD}" presName="spaceRect" presStyleCnt="0"/>
      <dgm:spPr/>
    </dgm:pt>
    <dgm:pt modelId="{85EF22A7-5754-405B-A24F-A9B490FBB916}" type="pres">
      <dgm:prSet presAssocID="{0D747538-85C7-41D3-85B5-E790A0ABD2AD}" presName="textRect" presStyleLbl="revTx" presStyleIdx="1" presStyleCnt="3">
        <dgm:presLayoutVars>
          <dgm:chMax val="1"/>
          <dgm:chPref val="1"/>
        </dgm:presLayoutVars>
      </dgm:prSet>
      <dgm:spPr/>
    </dgm:pt>
    <dgm:pt modelId="{1DE75E93-09FF-45B1-99B9-5F53F212573A}" type="pres">
      <dgm:prSet presAssocID="{C2B5D450-686D-4A05-A4A8-5AA10E9335D4}" presName="sibTrans" presStyleCnt="0"/>
      <dgm:spPr/>
    </dgm:pt>
    <dgm:pt modelId="{EA660FB5-E304-43B8-AF1C-E1334FD3CEA8}" type="pres">
      <dgm:prSet presAssocID="{EBF2A1FC-B2AC-4EE1-A530-D2CA0A6849E5}" presName="compNode" presStyleCnt="0"/>
      <dgm:spPr/>
    </dgm:pt>
    <dgm:pt modelId="{DECFD1C1-ED08-4D6A-B678-CCC834F7D686}" type="pres">
      <dgm:prSet presAssocID="{EBF2A1FC-B2AC-4EE1-A530-D2CA0A6849E5}" presName="iconBgRect" presStyleLbl="bgShp" presStyleIdx="2" presStyleCnt="3"/>
      <dgm:spPr/>
    </dgm:pt>
    <dgm:pt modelId="{D55EBD87-FFB4-4578-AEAB-3F0F83950788}" type="pres">
      <dgm:prSet presAssocID="{EBF2A1FC-B2AC-4EE1-A530-D2CA0A684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37A9DB1C-719B-4CF7-9A61-FB52B7D94D78}" type="pres">
      <dgm:prSet presAssocID="{EBF2A1FC-B2AC-4EE1-A530-D2CA0A6849E5}" presName="spaceRect" presStyleCnt="0"/>
      <dgm:spPr/>
    </dgm:pt>
    <dgm:pt modelId="{74ECAD41-7AA2-45B8-A02A-A23D25EFDBA0}" type="pres">
      <dgm:prSet presAssocID="{EBF2A1FC-B2AC-4EE1-A530-D2CA0A684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243F29-27CF-46B4-BDFA-4DB741FBB5D6}" srcId="{218607E8-7AA5-4B3F-A02A-FE37D14E9B87}" destId="{EBF2A1FC-B2AC-4EE1-A530-D2CA0A6849E5}" srcOrd="2" destOrd="0" parTransId="{0C0105E7-5C6F-432E-8407-1185416144F1}" sibTransId="{5BFB502A-072A-4DB8-BB5F-45D00EB9FA83}"/>
    <dgm:cxn modelId="{34A8FD47-E303-45BE-9C22-EE69770528AE}" type="presOf" srcId="{0D747538-85C7-41D3-85B5-E790A0ABD2AD}" destId="{85EF22A7-5754-405B-A24F-A9B490FBB916}" srcOrd="0" destOrd="0" presId="urn:microsoft.com/office/officeart/2018/5/layout/IconCircleLabelList"/>
    <dgm:cxn modelId="{5BD9CB48-1167-4EDD-ACDE-33FB7DCC4D0D}" type="presOf" srcId="{EBF2A1FC-B2AC-4EE1-A530-D2CA0A6849E5}" destId="{74ECAD41-7AA2-45B8-A02A-A23D25EFDBA0}" srcOrd="0" destOrd="0" presId="urn:microsoft.com/office/officeart/2018/5/layout/IconCircleLabelList"/>
    <dgm:cxn modelId="{731E0A72-7356-42E6-AEFD-8420E7EAEAA4}" type="presOf" srcId="{218607E8-7AA5-4B3F-A02A-FE37D14E9B87}" destId="{66D4468D-B55E-4C2F-B4A7-90DFE9055CE4}" srcOrd="0" destOrd="0" presId="urn:microsoft.com/office/officeart/2018/5/layout/IconCircleLabelList"/>
    <dgm:cxn modelId="{E446BBB2-2F68-432C-97D5-DB4717A09EB8}" srcId="{218607E8-7AA5-4B3F-A02A-FE37D14E9B87}" destId="{DAB117B0-753A-47E0-97A1-4EC338C309FD}" srcOrd="0" destOrd="0" parTransId="{BCD7A1A2-221E-42CD-804D-A33323DE11A9}" sibTransId="{6C497AA9-56A7-4116-AE35-65D966D4EC81}"/>
    <dgm:cxn modelId="{683E52B5-9259-4771-A7C5-C926E2928FFC}" type="presOf" srcId="{DAB117B0-753A-47E0-97A1-4EC338C309FD}" destId="{9C3335B1-EE64-4D38-941D-54D032051717}" srcOrd="0" destOrd="0" presId="urn:microsoft.com/office/officeart/2018/5/layout/IconCircleLabelList"/>
    <dgm:cxn modelId="{179632FA-FD3B-4DDA-84CF-7C40FE372D02}" srcId="{218607E8-7AA5-4B3F-A02A-FE37D14E9B87}" destId="{0D747538-85C7-41D3-85B5-E790A0ABD2AD}" srcOrd="1" destOrd="0" parTransId="{20B42325-47AF-4E43-86A0-E9757C2C8EFA}" sibTransId="{C2B5D450-686D-4A05-A4A8-5AA10E9335D4}"/>
    <dgm:cxn modelId="{70DB0DC3-EBF1-4E15-9A15-736145F4EAB3}" type="presParOf" srcId="{66D4468D-B55E-4C2F-B4A7-90DFE9055CE4}" destId="{827BCA75-42C9-4336-AE19-5757CA04EC46}" srcOrd="0" destOrd="0" presId="urn:microsoft.com/office/officeart/2018/5/layout/IconCircleLabelList"/>
    <dgm:cxn modelId="{A980F5CA-3579-43B1-BA90-A9AC1550F436}" type="presParOf" srcId="{827BCA75-42C9-4336-AE19-5757CA04EC46}" destId="{BD178183-8746-424C-A0F2-08CCDAC96B5A}" srcOrd="0" destOrd="0" presId="urn:microsoft.com/office/officeart/2018/5/layout/IconCircleLabelList"/>
    <dgm:cxn modelId="{5556AEA0-C992-49BE-94AB-69F2D8E48F42}" type="presParOf" srcId="{827BCA75-42C9-4336-AE19-5757CA04EC46}" destId="{B16A536D-8BAE-4635-8409-342057B9EC85}" srcOrd="1" destOrd="0" presId="urn:microsoft.com/office/officeart/2018/5/layout/IconCircleLabelList"/>
    <dgm:cxn modelId="{07B79324-2B15-43CB-98DA-3B40BA3AE941}" type="presParOf" srcId="{827BCA75-42C9-4336-AE19-5757CA04EC46}" destId="{27659E52-8702-439F-B2F5-CD85FDE4F4CB}" srcOrd="2" destOrd="0" presId="urn:microsoft.com/office/officeart/2018/5/layout/IconCircleLabelList"/>
    <dgm:cxn modelId="{82827459-1C73-4612-B8E8-A9A58837D745}" type="presParOf" srcId="{827BCA75-42C9-4336-AE19-5757CA04EC46}" destId="{9C3335B1-EE64-4D38-941D-54D032051717}" srcOrd="3" destOrd="0" presId="urn:microsoft.com/office/officeart/2018/5/layout/IconCircleLabelList"/>
    <dgm:cxn modelId="{BBB152AD-560F-49FE-B04F-1B7D40209596}" type="presParOf" srcId="{66D4468D-B55E-4C2F-B4A7-90DFE9055CE4}" destId="{000E6410-8CC9-4549-A6B3-89FCA9A37BAC}" srcOrd="1" destOrd="0" presId="urn:microsoft.com/office/officeart/2018/5/layout/IconCircleLabelList"/>
    <dgm:cxn modelId="{0568C21D-E89F-4135-875D-EE7DED32F42D}" type="presParOf" srcId="{66D4468D-B55E-4C2F-B4A7-90DFE9055CE4}" destId="{FACEC297-AAD4-4FE2-9835-6CE5B45682B1}" srcOrd="2" destOrd="0" presId="urn:microsoft.com/office/officeart/2018/5/layout/IconCircleLabelList"/>
    <dgm:cxn modelId="{B74C5886-F354-43E9-B959-C47D839C3B01}" type="presParOf" srcId="{FACEC297-AAD4-4FE2-9835-6CE5B45682B1}" destId="{947BA684-F803-4F7E-B6CF-FCB2ACF537DA}" srcOrd="0" destOrd="0" presId="urn:microsoft.com/office/officeart/2018/5/layout/IconCircleLabelList"/>
    <dgm:cxn modelId="{C7EDBA0F-CFBC-4D0C-96DB-7C8D5778BA91}" type="presParOf" srcId="{FACEC297-AAD4-4FE2-9835-6CE5B45682B1}" destId="{2B102AB4-FA71-467E-9A6F-9A59FEF2928D}" srcOrd="1" destOrd="0" presId="urn:microsoft.com/office/officeart/2018/5/layout/IconCircleLabelList"/>
    <dgm:cxn modelId="{912A9E39-9E05-46E5-A045-740D3F5FE6BA}" type="presParOf" srcId="{FACEC297-AAD4-4FE2-9835-6CE5B45682B1}" destId="{2F64EA90-13AA-489F-8363-F4846324E5C8}" srcOrd="2" destOrd="0" presId="urn:microsoft.com/office/officeart/2018/5/layout/IconCircleLabelList"/>
    <dgm:cxn modelId="{FC57E2F9-80CB-4370-817D-2648CB6131E3}" type="presParOf" srcId="{FACEC297-AAD4-4FE2-9835-6CE5B45682B1}" destId="{85EF22A7-5754-405B-A24F-A9B490FBB916}" srcOrd="3" destOrd="0" presId="urn:microsoft.com/office/officeart/2018/5/layout/IconCircleLabelList"/>
    <dgm:cxn modelId="{21244FD2-EE98-49AB-AD15-42F0B713A5B1}" type="presParOf" srcId="{66D4468D-B55E-4C2F-B4A7-90DFE9055CE4}" destId="{1DE75E93-09FF-45B1-99B9-5F53F212573A}" srcOrd="3" destOrd="0" presId="urn:microsoft.com/office/officeart/2018/5/layout/IconCircleLabelList"/>
    <dgm:cxn modelId="{84EF856D-52DB-4A57-99E5-64D3BB6007D3}" type="presParOf" srcId="{66D4468D-B55E-4C2F-B4A7-90DFE9055CE4}" destId="{EA660FB5-E304-43B8-AF1C-E1334FD3CEA8}" srcOrd="4" destOrd="0" presId="urn:microsoft.com/office/officeart/2018/5/layout/IconCircleLabelList"/>
    <dgm:cxn modelId="{BBF09DB5-9390-4879-A782-7AD440832178}" type="presParOf" srcId="{EA660FB5-E304-43B8-AF1C-E1334FD3CEA8}" destId="{DECFD1C1-ED08-4D6A-B678-CCC834F7D686}" srcOrd="0" destOrd="0" presId="urn:microsoft.com/office/officeart/2018/5/layout/IconCircleLabelList"/>
    <dgm:cxn modelId="{F495CEC3-1302-4D5A-A386-288FC47CEF44}" type="presParOf" srcId="{EA660FB5-E304-43B8-AF1C-E1334FD3CEA8}" destId="{D55EBD87-FFB4-4578-AEAB-3F0F83950788}" srcOrd="1" destOrd="0" presId="urn:microsoft.com/office/officeart/2018/5/layout/IconCircleLabelList"/>
    <dgm:cxn modelId="{520F7FEF-26C2-49BE-A8E6-62AA7396C8D7}" type="presParOf" srcId="{EA660FB5-E304-43B8-AF1C-E1334FD3CEA8}" destId="{37A9DB1C-719B-4CF7-9A61-FB52B7D94D78}" srcOrd="2" destOrd="0" presId="urn:microsoft.com/office/officeart/2018/5/layout/IconCircleLabelList"/>
    <dgm:cxn modelId="{92C3CDE7-1E55-4BB1-99C3-7BE5C78B4B2B}" type="presParOf" srcId="{EA660FB5-E304-43B8-AF1C-E1334FD3CEA8}" destId="{74ECAD41-7AA2-45B8-A02A-A23D25EFDB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499AC-1F21-41BF-A35F-735072BB1FC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C637F-D42C-4C39-AE74-9201C3D0E9D2}">
      <dgm:prSet/>
      <dgm:spPr/>
      <dgm:t>
        <a:bodyPr/>
        <a:lstStyle/>
        <a:p>
          <a:r>
            <a:rPr lang="de-CH"/>
            <a:t>App-Struktur</a:t>
          </a:r>
          <a:endParaRPr lang="en-US"/>
        </a:p>
      </dgm:t>
    </dgm:pt>
    <dgm:pt modelId="{288BEA20-696D-4DCA-96E5-75F1F0DBF556}" type="parTrans" cxnId="{3B1B4D91-73F3-41C2-8AC9-B77CA5111F78}">
      <dgm:prSet/>
      <dgm:spPr/>
      <dgm:t>
        <a:bodyPr/>
        <a:lstStyle/>
        <a:p>
          <a:endParaRPr lang="en-US"/>
        </a:p>
      </dgm:t>
    </dgm:pt>
    <dgm:pt modelId="{4F31CF2B-34E3-49C8-AD84-39E524506335}" type="sibTrans" cxnId="{3B1B4D91-73F3-41C2-8AC9-B77CA5111F78}">
      <dgm:prSet/>
      <dgm:spPr/>
      <dgm:t>
        <a:bodyPr/>
        <a:lstStyle/>
        <a:p>
          <a:endParaRPr lang="en-US"/>
        </a:p>
      </dgm:t>
    </dgm:pt>
    <dgm:pt modelId="{781EF1AF-2857-4BBA-93D2-73BD88895ECF}">
      <dgm:prSet/>
      <dgm:spPr/>
      <dgm:t>
        <a:bodyPr/>
        <a:lstStyle/>
        <a:p>
          <a:r>
            <a:rPr lang="de-CH"/>
            <a:t>GUI</a:t>
          </a:r>
          <a:endParaRPr lang="en-US"/>
        </a:p>
      </dgm:t>
    </dgm:pt>
    <dgm:pt modelId="{3AF0CD91-3528-4949-8421-123124A26715}" type="parTrans" cxnId="{3EC665E8-7BAF-4D48-9284-6C51D80C81E2}">
      <dgm:prSet/>
      <dgm:spPr/>
      <dgm:t>
        <a:bodyPr/>
        <a:lstStyle/>
        <a:p>
          <a:endParaRPr lang="en-US"/>
        </a:p>
      </dgm:t>
    </dgm:pt>
    <dgm:pt modelId="{36A24E8D-45A1-4053-BBC2-5B85CFC97A12}" type="sibTrans" cxnId="{3EC665E8-7BAF-4D48-9284-6C51D80C81E2}">
      <dgm:prSet/>
      <dgm:spPr/>
      <dgm:t>
        <a:bodyPr/>
        <a:lstStyle/>
        <a:p>
          <a:endParaRPr lang="en-US"/>
        </a:p>
      </dgm:t>
    </dgm:pt>
    <dgm:pt modelId="{4537CEB6-A820-43FA-A912-662AC16AE5EB}">
      <dgm:prSet/>
      <dgm:spPr/>
      <dgm:t>
        <a:bodyPr/>
        <a:lstStyle/>
        <a:p>
          <a:r>
            <a:rPr lang="de-CH"/>
            <a:t>Funktionen</a:t>
          </a:r>
          <a:endParaRPr lang="en-US"/>
        </a:p>
      </dgm:t>
    </dgm:pt>
    <dgm:pt modelId="{0F4F0FEA-3615-445C-98F1-FF1C69FD45BD}" type="parTrans" cxnId="{3A9D6865-7594-4613-B3DB-64C06849DEA2}">
      <dgm:prSet/>
      <dgm:spPr/>
      <dgm:t>
        <a:bodyPr/>
        <a:lstStyle/>
        <a:p>
          <a:endParaRPr lang="en-US"/>
        </a:p>
      </dgm:t>
    </dgm:pt>
    <dgm:pt modelId="{36E6D86C-19D8-4712-B7DA-6A33D7B5D0D2}" type="sibTrans" cxnId="{3A9D6865-7594-4613-B3DB-64C06849DEA2}">
      <dgm:prSet/>
      <dgm:spPr/>
      <dgm:t>
        <a:bodyPr/>
        <a:lstStyle/>
        <a:p>
          <a:endParaRPr lang="en-US"/>
        </a:p>
      </dgm:t>
    </dgm:pt>
    <dgm:pt modelId="{F64F122F-1FC2-41FE-9A68-785AE2B0ED4A}">
      <dgm:prSet/>
      <dgm:spPr/>
      <dgm:t>
        <a:bodyPr/>
        <a:lstStyle/>
        <a:p>
          <a:r>
            <a:rPr lang="de-CH"/>
            <a:t>Entwurfsmuster</a:t>
          </a:r>
          <a:endParaRPr lang="en-US"/>
        </a:p>
      </dgm:t>
    </dgm:pt>
    <dgm:pt modelId="{34CE4846-771D-4470-868B-BD13EB7CF352}" type="parTrans" cxnId="{971D440E-A61E-4B01-A256-E730CE9004DE}">
      <dgm:prSet/>
      <dgm:spPr/>
      <dgm:t>
        <a:bodyPr/>
        <a:lstStyle/>
        <a:p>
          <a:endParaRPr lang="en-US"/>
        </a:p>
      </dgm:t>
    </dgm:pt>
    <dgm:pt modelId="{EAE39FBB-5982-4C8B-A13B-5EA9FF318BD9}" type="sibTrans" cxnId="{971D440E-A61E-4B01-A256-E730CE9004DE}">
      <dgm:prSet/>
      <dgm:spPr/>
      <dgm:t>
        <a:bodyPr/>
        <a:lstStyle/>
        <a:p>
          <a:endParaRPr lang="en-US"/>
        </a:p>
      </dgm:t>
    </dgm:pt>
    <dgm:pt modelId="{53741759-CC01-4D59-A176-27812188B610}" type="pres">
      <dgm:prSet presAssocID="{C8E499AC-1F21-41BF-A35F-735072BB1FCB}" presName="linear" presStyleCnt="0">
        <dgm:presLayoutVars>
          <dgm:dir/>
          <dgm:animLvl val="lvl"/>
          <dgm:resizeHandles val="exact"/>
        </dgm:presLayoutVars>
      </dgm:prSet>
      <dgm:spPr/>
    </dgm:pt>
    <dgm:pt modelId="{308C7605-CB90-4CF2-8B7C-9D833385EAB8}" type="pres">
      <dgm:prSet presAssocID="{CDCC637F-D42C-4C39-AE74-9201C3D0E9D2}" presName="parentLin" presStyleCnt="0"/>
      <dgm:spPr/>
    </dgm:pt>
    <dgm:pt modelId="{37963663-19EB-4D85-92CB-E338F0B32E02}" type="pres">
      <dgm:prSet presAssocID="{CDCC637F-D42C-4C39-AE74-9201C3D0E9D2}" presName="parentLeftMargin" presStyleLbl="node1" presStyleIdx="0" presStyleCnt="4"/>
      <dgm:spPr/>
    </dgm:pt>
    <dgm:pt modelId="{A3F42593-95EE-419B-A43E-8678200DD0C2}" type="pres">
      <dgm:prSet presAssocID="{CDCC637F-D42C-4C39-AE74-9201C3D0E9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209066-D5B9-415F-B978-E58C59F67145}" type="pres">
      <dgm:prSet presAssocID="{CDCC637F-D42C-4C39-AE74-9201C3D0E9D2}" presName="negativeSpace" presStyleCnt="0"/>
      <dgm:spPr/>
    </dgm:pt>
    <dgm:pt modelId="{95733E66-9AC9-4F4A-8671-04ED4BA28B96}" type="pres">
      <dgm:prSet presAssocID="{CDCC637F-D42C-4C39-AE74-9201C3D0E9D2}" presName="childText" presStyleLbl="conFgAcc1" presStyleIdx="0" presStyleCnt="4">
        <dgm:presLayoutVars>
          <dgm:bulletEnabled val="1"/>
        </dgm:presLayoutVars>
      </dgm:prSet>
      <dgm:spPr/>
    </dgm:pt>
    <dgm:pt modelId="{3F495710-8EBD-4939-B6F6-D3BA7662F37E}" type="pres">
      <dgm:prSet presAssocID="{4F31CF2B-34E3-49C8-AD84-39E524506335}" presName="spaceBetweenRectangles" presStyleCnt="0"/>
      <dgm:spPr/>
    </dgm:pt>
    <dgm:pt modelId="{5AB45C11-A53C-40E2-BABE-8C6EA25297EE}" type="pres">
      <dgm:prSet presAssocID="{781EF1AF-2857-4BBA-93D2-73BD88895ECF}" presName="parentLin" presStyleCnt="0"/>
      <dgm:spPr/>
    </dgm:pt>
    <dgm:pt modelId="{B8FC0399-46DA-49DB-95AF-1746FE8FEE61}" type="pres">
      <dgm:prSet presAssocID="{781EF1AF-2857-4BBA-93D2-73BD88895ECF}" presName="parentLeftMargin" presStyleLbl="node1" presStyleIdx="0" presStyleCnt="4"/>
      <dgm:spPr/>
    </dgm:pt>
    <dgm:pt modelId="{7DF70675-E0AB-4C0B-B13E-86840D7205AB}" type="pres">
      <dgm:prSet presAssocID="{781EF1AF-2857-4BBA-93D2-73BD88895E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A7DAEB-BC69-4F40-A233-BF6EF3225692}" type="pres">
      <dgm:prSet presAssocID="{781EF1AF-2857-4BBA-93D2-73BD88895ECF}" presName="negativeSpace" presStyleCnt="0"/>
      <dgm:spPr/>
    </dgm:pt>
    <dgm:pt modelId="{2DC75CFD-635A-4817-823A-0C5900B1F254}" type="pres">
      <dgm:prSet presAssocID="{781EF1AF-2857-4BBA-93D2-73BD88895ECF}" presName="childText" presStyleLbl="conFgAcc1" presStyleIdx="1" presStyleCnt="4">
        <dgm:presLayoutVars>
          <dgm:bulletEnabled val="1"/>
        </dgm:presLayoutVars>
      </dgm:prSet>
      <dgm:spPr/>
    </dgm:pt>
    <dgm:pt modelId="{31DC7CE5-0418-471C-9669-D2CB0F7296BA}" type="pres">
      <dgm:prSet presAssocID="{36A24E8D-45A1-4053-BBC2-5B85CFC97A12}" presName="spaceBetweenRectangles" presStyleCnt="0"/>
      <dgm:spPr/>
    </dgm:pt>
    <dgm:pt modelId="{6719A6BD-9964-41AF-9A9D-94A52CDDCFCE}" type="pres">
      <dgm:prSet presAssocID="{4537CEB6-A820-43FA-A912-662AC16AE5EB}" presName="parentLin" presStyleCnt="0"/>
      <dgm:spPr/>
    </dgm:pt>
    <dgm:pt modelId="{B6BF6961-AFD8-4A1E-A198-CB914567781C}" type="pres">
      <dgm:prSet presAssocID="{4537CEB6-A820-43FA-A912-662AC16AE5EB}" presName="parentLeftMargin" presStyleLbl="node1" presStyleIdx="1" presStyleCnt="4"/>
      <dgm:spPr/>
    </dgm:pt>
    <dgm:pt modelId="{60E27D19-006C-466C-98EF-0C4BFB371F68}" type="pres">
      <dgm:prSet presAssocID="{4537CEB6-A820-43FA-A912-662AC16AE5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53427B-0252-4D46-A8A6-B1483BEB0143}" type="pres">
      <dgm:prSet presAssocID="{4537CEB6-A820-43FA-A912-662AC16AE5EB}" presName="negativeSpace" presStyleCnt="0"/>
      <dgm:spPr/>
    </dgm:pt>
    <dgm:pt modelId="{58885C16-C36C-49B5-88C4-D1DC38C88337}" type="pres">
      <dgm:prSet presAssocID="{4537CEB6-A820-43FA-A912-662AC16AE5EB}" presName="childText" presStyleLbl="conFgAcc1" presStyleIdx="2" presStyleCnt="4">
        <dgm:presLayoutVars>
          <dgm:bulletEnabled val="1"/>
        </dgm:presLayoutVars>
      </dgm:prSet>
      <dgm:spPr/>
    </dgm:pt>
    <dgm:pt modelId="{65F37BEB-74D1-461D-B415-7655AE058E6B}" type="pres">
      <dgm:prSet presAssocID="{36E6D86C-19D8-4712-B7DA-6A33D7B5D0D2}" presName="spaceBetweenRectangles" presStyleCnt="0"/>
      <dgm:spPr/>
    </dgm:pt>
    <dgm:pt modelId="{2BA3F777-0413-4F4E-94DD-E755A523E14C}" type="pres">
      <dgm:prSet presAssocID="{F64F122F-1FC2-41FE-9A68-785AE2B0ED4A}" presName="parentLin" presStyleCnt="0"/>
      <dgm:spPr/>
    </dgm:pt>
    <dgm:pt modelId="{5E9BA388-D63B-4F4E-BC59-DF0A43DD7D3F}" type="pres">
      <dgm:prSet presAssocID="{F64F122F-1FC2-41FE-9A68-785AE2B0ED4A}" presName="parentLeftMargin" presStyleLbl="node1" presStyleIdx="2" presStyleCnt="4"/>
      <dgm:spPr/>
    </dgm:pt>
    <dgm:pt modelId="{366137F1-1DDA-4033-AAA1-1FA150B8FD35}" type="pres">
      <dgm:prSet presAssocID="{F64F122F-1FC2-41FE-9A68-785AE2B0ED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B4A0C7-8021-46EA-827A-AAB729409ABC}" type="pres">
      <dgm:prSet presAssocID="{F64F122F-1FC2-41FE-9A68-785AE2B0ED4A}" presName="negativeSpace" presStyleCnt="0"/>
      <dgm:spPr/>
    </dgm:pt>
    <dgm:pt modelId="{740962B8-605D-4A7E-BE56-89BF0BF2E854}" type="pres">
      <dgm:prSet presAssocID="{F64F122F-1FC2-41FE-9A68-785AE2B0ED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432AC0D-B104-484A-B56A-EFEDC774BDD8}" type="presOf" srcId="{4537CEB6-A820-43FA-A912-662AC16AE5EB}" destId="{B6BF6961-AFD8-4A1E-A198-CB914567781C}" srcOrd="0" destOrd="0" presId="urn:microsoft.com/office/officeart/2005/8/layout/list1"/>
    <dgm:cxn modelId="{971D440E-A61E-4B01-A256-E730CE9004DE}" srcId="{C8E499AC-1F21-41BF-A35F-735072BB1FCB}" destId="{F64F122F-1FC2-41FE-9A68-785AE2B0ED4A}" srcOrd="3" destOrd="0" parTransId="{34CE4846-771D-4470-868B-BD13EB7CF352}" sibTransId="{EAE39FBB-5982-4C8B-A13B-5EA9FF318BD9}"/>
    <dgm:cxn modelId="{C58AAA23-C48E-45A4-973D-A5E97284D70C}" type="presOf" srcId="{F64F122F-1FC2-41FE-9A68-785AE2B0ED4A}" destId="{366137F1-1DDA-4033-AAA1-1FA150B8FD35}" srcOrd="1" destOrd="0" presId="urn:microsoft.com/office/officeart/2005/8/layout/list1"/>
    <dgm:cxn modelId="{2BBF943D-F90E-4520-AA89-CF9E4ACB6129}" type="presOf" srcId="{C8E499AC-1F21-41BF-A35F-735072BB1FCB}" destId="{53741759-CC01-4D59-A176-27812188B610}" srcOrd="0" destOrd="0" presId="urn:microsoft.com/office/officeart/2005/8/layout/list1"/>
    <dgm:cxn modelId="{E7006660-F943-4D3B-9421-14A19C6FD5E5}" type="presOf" srcId="{781EF1AF-2857-4BBA-93D2-73BD88895ECF}" destId="{B8FC0399-46DA-49DB-95AF-1746FE8FEE61}" srcOrd="0" destOrd="0" presId="urn:microsoft.com/office/officeart/2005/8/layout/list1"/>
    <dgm:cxn modelId="{3A9D6865-7594-4613-B3DB-64C06849DEA2}" srcId="{C8E499AC-1F21-41BF-A35F-735072BB1FCB}" destId="{4537CEB6-A820-43FA-A912-662AC16AE5EB}" srcOrd="2" destOrd="0" parTransId="{0F4F0FEA-3615-445C-98F1-FF1C69FD45BD}" sibTransId="{36E6D86C-19D8-4712-B7DA-6A33D7B5D0D2}"/>
    <dgm:cxn modelId="{84A61066-ABA5-41D8-B595-F7E778B8C5DD}" type="presOf" srcId="{CDCC637F-D42C-4C39-AE74-9201C3D0E9D2}" destId="{A3F42593-95EE-419B-A43E-8678200DD0C2}" srcOrd="1" destOrd="0" presId="urn:microsoft.com/office/officeart/2005/8/layout/list1"/>
    <dgm:cxn modelId="{7C8EA34A-1583-46C7-AAFB-0913C2B5B052}" type="presOf" srcId="{CDCC637F-D42C-4C39-AE74-9201C3D0E9D2}" destId="{37963663-19EB-4D85-92CB-E338F0B32E02}" srcOrd="0" destOrd="0" presId="urn:microsoft.com/office/officeart/2005/8/layout/list1"/>
    <dgm:cxn modelId="{D3DE3A6F-B08D-4212-AC8E-D883E48622CE}" type="presOf" srcId="{F64F122F-1FC2-41FE-9A68-785AE2B0ED4A}" destId="{5E9BA388-D63B-4F4E-BC59-DF0A43DD7D3F}" srcOrd="0" destOrd="0" presId="urn:microsoft.com/office/officeart/2005/8/layout/list1"/>
    <dgm:cxn modelId="{8A89B786-6C80-4290-AE76-B76552B34187}" type="presOf" srcId="{781EF1AF-2857-4BBA-93D2-73BD88895ECF}" destId="{7DF70675-E0AB-4C0B-B13E-86840D7205AB}" srcOrd="1" destOrd="0" presId="urn:microsoft.com/office/officeart/2005/8/layout/list1"/>
    <dgm:cxn modelId="{3B1B4D91-73F3-41C2-8AC9-B77CA5111F78}" srcId="{C8E499AC-1F21-41BF-A35F-735072BB1FCB}" destId="{CDCC637F-D42C-4C39-AE74-9201C3D0E9D2}" srcOrd="0" destOrd="0" parTransId="{288BEA20-696D-4DCA-96E5-75F1F0DBF556}" sibTransId="{4F31CF2B-34E3-49C8-AD84-39E524506335}"/>
    <dgm:cxn modelId="{1E8A1295-9C40-4921-A2C0-334370565ACA}" type="presOf" srcId="{4537CEB6-A820-43FA-A912-662AC16AE5EB}" destId="{60E27D19-006C-466C-98EF-0C4BFB371F68}" srcOrd="1" destOrd="0" presId="urn:microsoft.com/office/officeart/2005/8/layout/list1"/>
    <dgm:cxn modelId="{3EC665E8-7BAF-4D48-9284-6C51D80C81E2}" srcId="{C8E499AC-1F21-41BF-A35F-735072BB1FCB}" destId="{781EF1AF-2857-4BBA-93D2-73BD88895ECF}" srcOrd="1" destOrd="0" parTransId="{3AF0CD91-3528-4949-8421-123124A26715}" sibTransId="{36A24E8D-45A1-4053-BBC2-5B85CFC97A12}"/>
    <dgm:cxn modelId="{0A3DB036-6276-4F03-AC33-B20159766855}" type="presParOf" srcId="{53741759-CC01-4D59-A176-27812188B610}" destId="{308C7605-CB90-4CF2-8B7C-9D833385EAB8}" srcOrd="0" destOrd="0" presId="urn:microsoft.com/office/officeart/2005/8/layout/list1"/>
    <dgm:cxn modelId="{187DA79D-65D9-4766-B2DE-E071A9FF88C9}" type="presParOf" srcId="{308C7605-CB90-4CF2-8B7C-9D833385EAB8}" destId="{37963663-19EB-4D85-92CB-E338F0B32E02}" srcOrd="0" destOrd="0" presId="urn:microsoft.com/office/officeart/2005/8/layout/list1"/>
    <dgm:cxn modelId="{38264E2E-4F83-45BE-8BC2-A45CCBFC1677}" type="presParOf" srcId="{308C7605-CB90-4CF2-8B7C-9D833385EAB8}" destId="{A3F42593-95EE-419B-A43E-8678200DD0C2}" srcOrd="1" destOrd="0" presId="urn:microsoft.com/office/officeart/2005/8/layout/list1"/>
    <dgm:cxn modelId="{0E76DD34-2A95-48CD-A748-EFC0C5083734}" type="presParOf" srcId="{53741759-CC01-4D59-A176-27812188B610}" destId="{5C209066-D5B9-415F-B978-E58C59F67145}" srcOrd="1" destOrd="0" presId="urn:microsoft.com/office/officeart/2005/8/layout/list1"/>
    <dgm:cxn modelId="{6563A644-0E08-4E13-B272-07C535C2263C}" type="presParOf" srcId="{53741759-CC01-4D59-A176-27812188B610}" destId="{95733E66-9AC9-4F4A-8671-04ED4BA28B96}" srcOrd="2" destOrd="0" presId="urn:microsoft.com/office/officeart/2005/8/layout/list1"/>
    <dgm:cxn modelId="{BC431DBF-77B7-4DA3-885B-9BE4195B602E}" type="presParOf" srcId="{53741759-CC01-4D59-A176-27812188B610}" destId="{3F495710-8EBD-4939-B6F6-D3BA7662F37E}" srcOrd="3" destOrd="0" presId="urn:microsoft.com/office/officeart/2005/8/layout/list1"/>
    <dgm:cxn modelId="{6E9A456D-F3F5-471A-9DDA-B25F24FBDB61}" type="presParOf" srcId="{53741759-CC01-4D59-A176-27812188B610}" destId="{5AB45C11-A53C-40E2-BABE-8C6EA25297EE}" srcOrd="4" destOrd="0" presId="urn:microsoft.com/office/officeart/2005/8/layout/list1"/>
    <dgm:cxn modelId="{9DAB28D7-E9A5-4794-8EF8-8363A86AB3F0}" type="presParOf" srcId="{5AB45C11-A53C-40E2-BABE-8C6EA25297EE}" destId="{B8FC0399-46DA-49DB-95AF-1746FE8FEE61}" srcOrd="0" destOrd="0" presId="urn:microsoft.com/office/officeart/2005/8/layout/list1"/>
    <dgm:cxn modelId="{3E9EC457-54E2-40BF-BB63-5BFCC47250D5}" type="presParOf" srcId="{5AB45C11-A53C-40E2-BABE-8C6EA25297EE}" destId="{7DF70675-E0AB-4C0B-B13E-86840D7205AB}" srcOrd="1" destOrd="0" presId="urn:microsoft.com/office/officeart/2005/8/layout/list1"/>
    <dgm:cxn modelId="{EBFB905D-8811-4B5C-9969-F1AA83471826}" type="presParOf" srcId="{53741759-CC01-4D59-A176-27812188B610}" destId="{75A7DAEB-BC69-4F40-A233-BF6EF3225692}" srcOrd="5" destOrd="0" presId="urn:microsoft.com/office/officeart/2005/8/layout/list1"/>
    <dgm:cxn modelId="{5AE9B5F4-75D7-4FFD-9B21-BAA8C0CCB840}" type="presParOf" srcId="{53741759-CC01-4D59-A176-27812188B610}" destId="{2DC75CFD-635A-4817-823A-0C5900B1F254}" srcOrd="6" destOrd="0" presId="urn:microsoft.com/office/officeart/2005/8/layout/list1"/>
    <dgm:cxn modelId="{D337B63F-8A88-42A0-AACE-1485F2427D9D}" type="presParOf" srcId="{53741759-CC01-4D59-A176-27812188B610}" destId="{31DC7CE5-0418-471C-9669-D2CB0F7296BA}" srcOrd="7" destOrd="0" presId="urn:microsoft.com/office/officeart/2005/8/layout/list1"/>
    <dgm:cxn modelId="{CF65CEE2-5804-4E81-B931-B3F97173B35A}" type="presParOf" srcId="{53741759-CC01-4D59-A176-27812188B610}" destId="{6719A6BD-9964-41AF-9A9D-94A52CDDCFCE}" srcOrd="8" destOrd="0" presId="urn:microsoft.com/office/officeart/2005/8/layout/list1"/>
    <dgm:cxn modelId="{6D4D6643-94A2-4778-8541-42F6D8E90510}" type="presParOf" srcId="{6719A6BD-9964-41AF-9A9D-94A52CDDCFCE}" destId="{B6BF6961-AFD8-4A1E-A198-CB914567781C}" srcOrd="0" destOrd="0" presId="urn:microsoft.com/office/officeart/2005/8/layout/list1"/>
    <dgm:cxn modelId="{5C678FED-9BF8-465F-B899-25C3CD8B670D}" type="presParOf" srcId="{6719A6BD-9964-41AF-9A9D-94A52CDDCFCE}" destId="{60E27D19-006C-466C-98EF-0C4BFB371F68}" srcOrd="1" destOrd="0" presId="urn:microsoft.com/office/officeart/2005/8/layout/list1"/>
    <dgm:cxn modelId="{60A2D2FF-2AEE-4932-AFF1-DE3E84EB1101}" type="presParOf" srcId="{53741759-CC01-4D59-A176-27812188B610}" destId="{4653427B-0252-4D46-A8A6-B1483BEB0143}" srcOrd="9" destOrd="0" presId="urn:microsoft.com/office/officeart/2005/8/layout/list1"/>
    <dgm:cxn modelId="{E30A7504-420F-4821-89E9-A12D8FC82D13}" type="presParOf" srcId="{53741759-CC01-4D59-A176-27812188B610}" destId="{58885C16-C36C-49B5-88C4-D1DC38C88337}" srcOrd="10" destOrd="0" presId="urn:microsoft.com/office/officeart/2005/8/layout/list1"/>
    <dgm:cxn modelId="{D8B2B10D-EBBC-443A-8A3F-FA88D9D79331}" type="presParOf" srcId="{53741759-CC01-4D59-A176-27812188B610}" destId="{65F37BEB-74D1-461D-B415-7655AE058E6B}" srcOrd="11" destOrd="0" presId="urn:microsoft.com/office/officeart/2005/8/layout/list1"/>
    <dgm:cxn modelId="{D8EA2241-823C-4CCB-8B27-264333439B82}" type="presParOf" srcId="{53741759-CC01-4D59-A176-27812188B610}" destId="{2BA3F777-0413-4F4E-94DD-E755A523E14C}" srcOrd="12" destOrd="0" presId="urn:microsoft.com/office/officeart/2005/8/layout/list1"/>
    <dgm:cxn modelId="{C05E761E-95D2-4DE8-BD06-3EB225F125FE}" type="presParOf" srcId="{2BA3F777-0413-4F4E-94DD-E755A523E14C}" destId="{5E9BA388-D63B-4F4E-BC59-DF0A43DD7D3F}" srcOrd="0" destOrd="0" presId="urn:microsoft.com/office/officeart/2005/8/layout/list1"/>
    <dgm:cxn modelId="{1740A3A9-7998-4442-AB2F-8FC8CF2B68F3}" type="presParOf" srcId="{2BA3F777-0413-4F4E-94DD-E755A523E14C}" destId="{366137F1-1DDA-4033-AAA1-1FA150B8FD35}" srcOrd="1" destOrd="0" presId="urn:microsoft.com/office/officeart/2005/8/layout/list1"/>
    <dgm:cxn modelId="{5721B8E2-D996-424B-94E5-544CCC486EB8}" type="presParOf" srcId="{53741759-CC01-4D59-A176-27812188B610}" destId="{52B4A0C7-8021-46EA-827A-AAB729409ABC}" srcOrd="13" destOrd="0" presId="urn:microsoft.com/office/officeart/2005/8/layout/list1"/>
    <dgm:cxn modelId="{EC574FB4-960B-4A54-B2C1-EB2DEF867A12}" type="presParOf" srcId="{53741759-CC01-4D59-A176-27812188B610}" destId="{740962B8-605D-4A7E-BE56-89BF0BF2E8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282672-F1CD-4DBA-9F8E-7AFC13A26C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9C07F7-7649-4BDE-8E41-700DE1AE5F07}">
      <dgm:prSet/>
      <dgm:spPr/>
      <dgm:t>
        <a:bodyPr/>
        <a:lstStyle/>
        <a:p>
          <a:r>
            <a:rPr lang="de-CH"/>
            <a:t>Technisches</a:t>
          </a:r>
          <a:endParaRPr lang="en-US"/>
        </a:p>
      </dgm:t>
    </dgm:pt>
    <dgm:pt modelId="{77B2A537-EEAE-4CF3-985B-696877B90680}" type="parTrans" cxnId="{CFA6DB1E-7BAC-43AD-B3E9-8322BB56E3C6}">
      <dgm:prSet/>
      <dgm:spPr/>
      <dgm:t>
        <a:bodyPr/>
        <a:lstStyle/>
        <a:p>
          <a:endParaRPr lang="en-US"/>
        </a:p>
      </dgm:t>
    </dgm:pt>
    <dgm:pt modelId="{26117C50-4D1D-4330-AA56-5EBB9BA00556}" type="sibTrans" cxnId="{CFA6DB1E-7BAC-43AD-B3E9-8322BB56E3C6}">
      <dgm:prSet/>
      <dgm:spPr/>
      <dgm:t>
        <a:bodyPr/>
        <a:lstStyle/>
        <a:p>
          <a:endParaRPr lang="en-US"/>
        </a:p>
      </dgm:t>
    </dgm:pt>
    <dgm:pt modelId="{06052CD7-1C84-4F00-9EEC-E9F843398DDC}">
      <dgm:prSet/>
      <dgm:spPr/>
      <dgm:t>
        <a:bodyPr/>
        <a:lstStyle/>
        <a:p>
          <a:r>
            <a:rPr lang="de-CH"/>
            <a:t>Design</a:t>
          </a:r>
          <a:endParaRPr lang="en-US"/>
        </a:p>
      </dgm:t>
    </dgm:pt>
    <dgm:pt modelId="{0CB1F0A1-2BC2-4DDA-98F9-1D727D370752}" type="parTrans" cxnId="{7AEFE15B-DA42-4821-AEA6-7D7E91CEB6AD}">
      <dgm:prSet/>
      <dgm:spPr/>
      <dgm:t>
        <a:bodyPr/>
        <a:lstStyle/>
        <a:p>
          <a:endParaRPr lang="en-US"/>
        </a:p>
      </dgm:t>
    </dgm:pt>
    <dgm:pt modelId="{38BA8FF6-B49F-41CB-B450-33ABEF79096E}" type="sibTrans" cxnId="{7AEFE15B-DA42-4821-AEA6-7D7E91CEB6AD}">
      <dgm:prSet/>
      <dgm:spPr/>
      <dgm:t>
        <a:bodyPr/>
        <a:lstStyle/>
        <a:p>
          <a:endParaRPr lang="en-US"/>
        </a:p>
      </dgm:t>
    </dgm:pt>
    <dgm:pt modelId="{FB6989C0-7B4C-4AD9-910E-9626672BA0CF}">
      <dgm:prSet/>
      <dgm:spPr/>
      <dgm:t>
        <a:bodyPr/>
        <a:lstStyle/>
        <a:p>
          <a:r>
            <a:rPr lang="de-CH"/>
            <a:t>Testing</a:t>
          </a:r>
          <a:endParaRPr lang="en-US"/>
        </a:p>
      </dgm:t>
    </dgm:pt>
    <dgm:pt modelId="{C917D835-C7F9-46B7-ADA3-5D9EAD35329B}" type="parTrans" cxnId="{30CAC7D8-012C-42D6-80C3-C86C5587006C}">
      <dgm:prSet/>
      <dgm:spPr/>
      <dgm:t>
        <a:bodyPr/>
        <a:lstStyle/>
        <a:p>
          <a:endParaRPr lang="en-US"/>
        </a:p>
      </dgm:t>
    </dgm:pt>
    <dgm:pt modelId="{DAA8146B-0A2A-49DF-9AA4-46038B7410FF}" type="sibTrans" cxnId="{30CAC7D8-012C-42D6-80C3-C86C5587006C}">
      <dgm:prSet/>
      <dgm:spPr/>
      <dgm:t>
        <a:bodyPr/>
        <a:lstStyle/>
        <a:p>
          <a:endParaRPr lang="en-US"/>
        </a:p>
      </dgm:t>
    </dgm:pt>
    <dgm:pt modelId="{4E346370-CB8A-4368-B079-CE8AF46CC993}" type="pres">
      <dgm:prSet presAssocID="{D1282672-F1CD-4DBA-9F8E-7AFC13A26C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82A9E4-107D-4615-BE55-7D213ED3A9D5}" type="pres">
      <dgm:prSet presAssocID="{8B9C07F7-7649-4BDE-8E41-700DE1AE5F07}" presName="hierRoot1" presStyleCnt="0"/>
      <dgm:spPr/>
    </dgm:pt>
    <dgm:pt modelId="{89EF1996-F625-4B80-A655-D9AF79D82FEB}" type="pres">
      <dgm:prSet presAssocID="{8B9C07F7-7649-4BDE-8E41-700DE1AE5F07}" presName="composite" presStyleCnt="0"/>
      <dgm:spPr/>
    </dgm:pt>
    <dgm:pt modelId="{37EBCF21-07AC-4691-BCB7-454A0DCC6B12}" type="pres">
      <dgm:prSet presAssocID="{8B9C07F7-7649-4BDE-8E41-700DE1AE5F07}" presName="background" presStyleLbl="node0" presStyleIdx="0" presStyleCnt="3"/>
      <dgm:spPr/>
    </dgm:pt>
    <dgm:pt modelId="{FAAAF841-0D12-47C5-AB53-18CFEFC34396}" type="pres">
      <dgm:prSet presAssocID="{8B9C07F7-7649-4BDE-8E41-700DE1AE5F07}" presName="text" presStyleLbl="fgAcc0" presStyleIdx="0" presStyleCnt="3">
        <dgm:presLayoutVars>
          <dgm:chPref val="3"/>
        </dgm:presLayoutVars>
      </dgm:prSet>
      <dgm:spPr/>
    </dgm:pt>
    <dgm:pt modelId="{ECED4C4D-9662-419C-B24A-28914B8E973D}" type="pres">
      <dgm:prSet presAssocID="{8B9C07F7-7649-4BDE-8E41-700DE1AE5F07}" presName="hierChild2" presStyleCnt="0"/>
      <dgm:spPr/>
    </dgm:pt>
    <dgm:pt modelId="{4C0AE452-3D25-40CE-8F4A-D2D4C4F3837D}" type="pres">
      <dgm:prSet presAssocID="{06052CD7-1C84-4F00-9EEC-E9F843398DDC}" presName="hierRoot1" presStyleCnt="0"/>
      <dgm:spPr/>
    </dgm:pt>
    <dgm:pt modelId="{B925CF0E-40D1-4D22-9D9A-B5A3E6A934DE}" type="pres">
      <dgm:prSet presAssocID="{06052CD7-1C84-4F00-9EEC-E9F843398DDC}" presName="composite" presStyleCnt="0"/>
      <dgm:spPr/>
    </dgm:pt>
    <dgm:pt modelId="{B5BE4473-FF2B-4675-B422-7AC20D45D0C8}" type="pres">
      <dgm:prSet presAssocID="{06052CD7-1C84-4F00-9EEC-E9F843398DDC}" presName="background" presStyleLbl="node0" presStyleIdx="1" presStyleCnt="3"/>
      <dgm:spPr/>
    </dgm:pt>
    <dgm:pt modelId="{6FF3836F-5326-4179-B454-C3144823CAAC}" type="pres">
      <dgm:prSet presAssocID="{06052CD7-1C84-4F00-9EEC-E9F843398DDC}" presName="text" presStyleLbl="fgAcc0" presStyleIdx="1" presStyleCnt="3">
        <dgm:presLayoutVars>
          <dgm:chPref val="3"/>
        </dgm:presLayoutVars>
      </dgm:prSet>
      <dgm:spPr/>
    </dgm:pt>
    <dgm:pt modelId="{1C865B55-1757-4178-B564-E365D3F6B59F}" type="pres">
      <dgm:prSet presAssocID="{06052CD7-1C84-4F00-9EEC-E9F843398DDC}" presName="hierChild2" presStyleCnt="0"/>
      <dgm:spPr/>
    </dgm:pt>
    <dgm:pt modelId="{672AA1C4-35DC-4081-8B2A-28F69C90D44A}" type="pres">
      <dgm:prSet presAssocID="{FB6989C0-7B4C-4AD9-910E-9626672BA0CF}" presName="hierRoot1" presStyleCnt="0"/>
      <dgm:spPr/>
    </dgm:pt>
    <dgm:pt modelId="{27E8D0E9-5315-40EB-AB07-AAB40D7D6B84}" type="pres">
      <dgm:prSet presAssocID="{FB6989C0-7B4C-4AD9-910E-9626672BA0CF}" presName="composite" presStyleCnt="0"/>
      <dgm:spPr/>
    </dgm:pt>
    <dgm:pt modelId="{CEB06627-2278-46F1-AEA0-ABB6793C0E9C}" type="pres">
      <dgm:prSet presAssocID="{FB6989C0-7B4C-4AD9-910E-9626672BA0CF}" presName="background" presStyleLbl="node0" presStyleIdx="2" presStyleCnt="3"/>
      <dgm:spPr/>
    </dgm:pt>
    <dgm:pt modelId="{08CF488E-299D-403E-819E-71E82240C6F4}" type="pres">
      <dgm:prSet presAssocID="{FB6989C0-7B4C-4AD9-910E-9626672BA0CF}" presName="text" presStyleLbl="fgAcc0" presStyleIdx="2" presStyleCnt="3">
        <dgm:presLayoutVars>
          <dgm:chPref val="3"/>
        </dgm:presLayoutVars>
      </dgm:prSet>
      <dgm:spPr/>
    </dgm:pt>
    <dgm:pt modelId="{0219031E-FA12-4F6C-995C-078F0A99A6CC}" type="pres">
      <dgm:prSet presAssocID="{FB6989C0-7B4C-4AD9-910E-9626672BA0CF}" presName="hierChild2" presStyleCnt="0"/>
      <dgm:spPr/>
    </dgm:pt>
  </dgm:ptLst>
  <dgm:cxnLst>
    <dgm:cxn modelId="{BC91BD12-69CB-479F-8396-0DFD583684FB}" type="presOf" srcId="{FB6989C0-7B4C-4AD9-910E-9626672BA0CF}" destId="{08CF488E-299D-403E-819E-71E82240C6F4}" srcOrd="0" destOrd="0" presId="urn:microsoft.com/office/officeart/2005/8/layout/hierarchy1"/>
    <dgm:cxn modelId="{CFA6DB1E-7BAC-43AD-B3E9-8322BB56E3C6}" srcId="{D1282672-F1CD-4DBA-9F8E-7AFC13A26CE3}" destId="{8B9C07F7-7649-4BDE-8E41-700DE1AE5F07}" srcOrd="0" destOrd="0" parTransId="{77B2A537-EEAE-4CF3-985B-696877B90680}" sibTransId="{26117C50-4D1D-4330-AA56-5EBB9BA00556}"/>
    <dgm:cxn modelId="{A897A55B-19B9-4281-8609-B85DB27E96F7}" type="presOf" srcId="{D1282672-F1CD-4DBA-9F8E-7AFC13A26CE3}" destId="{4E346370-CB8A-4368-B079-CE8AF46CC993}" srcOrd="0" destOrd="0" presId="urn:microsoft.com/office/officeart/2005/8/layout/hierarchy1"/>
    <dgm:cxn modelId="{7AEFE15B-DA42-4821-AEA6-7D7E91CEB6AD}" srcId="{D1282672-F1CD-4DBA-9F8E-7AFC13A26CE3}" destId="{06052CD7-1C84-4F00-9EEC-E9F843398DDC}" srcOrd="1" destOrd="0" parTransId="{0CB1F0A1-2BC2-4DDA-98F9-1D727D370752}" sibTransId="{38BA8FF6-B49F-41CB-B450-33ABEF79096E}"/>
    <dgm:cxn modelId="{69902449-ABBF-4873-9249-CED95531A7D2}" type="presOf" srcId="{06052CD7-1C84-4F00-9EEC-E9F843398DDC}" destId="{6FF3836F-5326-4179-B454-C3144823CAAC}" srcOrd="0" destOrd="0" presId="urn:microsoft.com/office/officeart/2005/8/layout/hierarchy1"/>
    <dgm:cxn modelId="{46A2149C-34F4-4B9E-A50A-02A230E287A8}" type="presOf" srcId="{8B9C07F7-7649-4BDE-8E41-700DE1AE5F07}" destId="{FAAAF841-0D12-47C5-AB53-18CFEFC34396}" srcOrd="0" destOrd="0" presId="urn:microsoft.com/office/officeart/2005/8/layout/hierarchy1"/>
    <dgm:cxn modelId="{30CAC7D8-012C-42D6-80C3-C86C5587006C}" srcId="{D1282672-F1CD-4DBA-9F8E-7AFC13A26CE3}" destId="{FB6989C0-7B4C-4AD9-910E-9626672BA0CF}" srcOrd="2" destOrd="0" parTransId="{C917D835-C7F9-46B7-ADA3-5D9EAD35329B}" sibTransId="{DAA8146B-0A2A-49DF-9AA4-46038B7410FF}"/>
    <dgm:cxn modelId="{D9ABE712-9F3D-4789-A94C-E066DEB01860}" type="presParOf" srcId="{4E346370-CB8A-4368-B079-CE8AF46CC993}" destId="{8682A9E4-107D-4615-BE55-7D213ED3A9D5}" srcOrd="0" destOrd="0" presId="urn:microsoft.com/office/officeart/2005/8/layout/hierarchy1"/>
    <dgm:cxn modelId="{7A2C82D7-61EF-431F-BFF5-CC2FFE6CD437}" type="presParOf" srcId="{8682A9E4-107D-4615-BE55-7D213ED3A9D5}" destId="{89EF1996-F625-4B80-A655-D9AF79D82FEB}" srcOrd="0" destOrd="0" presId="urn:microsoft.com/office/officeart/2005/8/layout/hierarchy1"/>
    <dgm:cxn modelId="{0DCCFE07-F895-4A20-BA11-11CE2943C750}" type="presParOf" srcId="{89EF1996-F625-4B80-A655-D9AF79D82FEB}" destId="{37EBCF21-07AC-4691-BCB7-454A0DCC6B12}" srcOrd="0" destOrd="0" presId="urn:microsoft.com/office/officeart/2005/8/layout/hierarchy1"/>
    <dgm:cxn modelId="{0C4BE092-7306-42CB-B242-BFCCEA71D179}" type="presParOf" srcId="{89EF1996-F625-4B80-A655-D9AF79D82FEB}" destId="{FAAAF841-0D12-47C5-AB53-18CFEFC34396}" srcOrd="1" destOrd="0" presId="urn:microsoft.com/office/officeart/2005/8/layout/hierarchy1"/>
    <dgm:cxn modelId="{025CA42D-8B09-4B36-889E-07F028EEFC60}" type="presParOf" srcId="{8682A9E4-107D-4615-BE55-7D213ED3A9D5}" destId="{ECED4C4D-9662-419C-B24A-28914B8E973D}" srcOrd="1" destOrd="0" presId="urn:microsoft.com/office/officeart/2005/8/layout/hierarchy1"/>
    <dgm:cxn modelId="{93D8BC05-B8DB-496D-81D9-BD2F97466910}" type="presParOf" srcId="{4E346370-CB8A-4368-B079-CE8AF46CC993}" destId="{4C0AE452-3D25-40CE-8F4A-D2D4C4F3837D}" srcOrd="1" destOrd="0" presId="urn:microsoft.com/office/officeart/2005/8/layout/hierarchy1"/>
    <dgm:cxn modelId="{64C7B643-D82A-4102-97C9-08E690909507}" type="presParOf" srcId="{4C0AE452-3D25-40CE-8F4A-D2D4C4F3837D}" destId="{B925CF0E-40D1-4D22-9D9A-B5A3E6A934DE}" srcOrd="0" destOrd="0" presId="urn:microsoft.com/office/officeart/2005/8/layout/hierarchy1"/>
    <dgm:cxn modelId="{E6294A1D-2D8C-4A3B-9CB1-6DD3C5B6C9E4}" type="presParOf" srcId="{B925CF0E-40D1-4D22-9D9A-B5A3E6A934DE}" destId="{B5BE4473-FF2B-4675-B422-7AC20D45D0C8}" srcOrd="0" destOrd="0" presId="urn:microsoft.com/office/officeart/2005/8/layout/hierarchy1"/>
    <dgm:cxn modelId="{E541487E-CEA8-471E-8F81-2328CE7D6C93}" type="presParOf" srcId="{B925CF0E-40D1-4D22-9D9A-B5A3E6A934DE}" destId="{6FF3836F-5326-4179-B454-C3144823CAAC}" srcOrd="1" destOrd="0" presId="urn:microsoft.com/office/officeart/2005/8/layout/hierarchy1"/>
    <dgm:cxn modelId="{E3BBA163-C61D-4552-A46D-EEDD8628336B}" type="presParOf" srcId="{4C0AE452-3D25-40CE-8F4A-D2D4C4F3837D}" destId="{1C865B55-1757-4178-B564-E365D3F6B59F}" srcOrd="1" destOrd="0" presId="urn:microsoft.com/office/officeart/2005/8/layout/hierarchy1"/>
    <dgm:cxn modelId="{083ABA25-6AA4-47CB-9209-D162C5D0C236}" type="presParOf" srcId="{4E346370-CB8A-4368-B079-CE8AF46CC993}" destId="{672AA1C4-35DC-4081-8B2A-28F69C90D44A}" srcOrd="2" destOrd="0" presId="urn:microsoft.com/office/officeart/2005/8/layout/hierarchy1"/>
    <dgm:cxn modelId="{BFF86657-532E-4E2E-8546-A9E5D9886F6B}" type="presParOf" srcId="{672AA1C4-35DC-4081-8B2A-28F69C90D44A}" destId="{27E8D0E9-5315-40EB-AB07-AAB40D7D6B84}" srcOrd="0" destOrd="0" presId="urn:microsoft.com/office/officeart/2005/8/layout/hierarchy1"/>
    <dgm:cxn modelId="{3E916CA4-3C4A-4A67-8C85-8E61D8CFE369}" type="presParOf" srcId="{27E8D0E9-5315-40EB-AB07-AAB40D7D6B84}" destId="{CEB06627-2278-46F1-AEA0-ABB6793C0E9C}" srcOrd="0" destOrd="0" presId="urn:microsoft.com/office/officeart/2005/8/layout/hierarchy1"/>
    <dgm:cxn modelId="{55BC280A-FBA4-48D0-9BEB-6B41A6CB34DE}" type="presParOf" srcId="{27E8D0E9-5315-40EB-AB07-AAB40D7D6B84}" destId="{08CF488E-299D-403E-819E-71E82240C6F4}" srcOrd="1" destOrd="0" presId="urn:microsoft.com/office/officeart/2005/8/layout/hierarchy1"/>
    <dgm:cxn modelId="{A447DF1D-BC1D-472E-A7F0-BAFF0F001FE7}" type="presParOf" srcId="{672AA1C4-35DC-4081-8B2A-28F69C90D44A}" destId="{0219031E-FA12-4F6C-995C-078F0A99A6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78183-8746-424C-A0F2-08CCDAC96B5A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A536D-8BAE-4635-8409-342057B9EC85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335B1-EE64-4D38-941D-54D032051717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Ziel</a:t>
          </a:r>
          <a:endParaRPr lang="en-US" sz="4000" kern="1200"/>
        </a:p>
      </dsp:txBody>
      <dsp:txXfrm>
        <a:off x="75768" y="2851938"/>
        <a:ext cx="3093750" cy="720000"/>
      </dsp:txXfrm>
    </dsp:sp>
    <dsp:sp modelId="{947BA684-F803-4F7E-B6CF-FCB2ACF537DA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02AB4-FA71-467E-9A6F-9A59FEF2928D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F22A7-5754-405B-A24F-A9B490FBB916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Methode</a:t>
          </a:r>
          <a:endParaRPr lang="en-US" sz="4000" kern="1200"/>
        </a:p>
      </dsp:txBody>
      <dsp:txXfrm>
        <a:off x="3710925" y="2851938"/>
        <a:ext cx="3093750" cy="720000"/>
      </dsp:txXfrm>
    </dsp:sp>
    <dsp:sp modelId="{DECFD1C1-ED08-4D6A-B678-CCC834F7D686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BD87-FFB4-4578-AEAB-3F0F83950788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CAD41-7AA2-45B8-A02A-A23D25EFDBA0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App Idee</a:t>
          </a:r>
          <a:endParaRPr lang="en-US" sz="4000" kern="1200"/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33E66-9AC9-4F4A-8671-04ED4BA28B96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42593-95EE-419B-A43E-8678200DD0C2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App-Struktur</a:t>
          </a:r>
          <a:endParaRPr lang="en-US" sz="3000" kern="1200"/>
        </a:p>
      </dsp:txBody>
      <dsp:txXfrm>
        <a:off x="376572" y="129590"/>
        <a:ext cx="4580321" cy="799138"/>
      </dsp:txXfrm>
    </dsp:sp>
    <dsp:sp modelId="{2DC75CFD-635A-4817-823A-0C5900B1F254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70675-E0AB-4C0B-B13E-86840D7205AB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GUI</a:t>
          </a:r>
          <a:endParaRPr lang="en-US" sz="3000" kern="1200"/>
        </a:p>
      </dsp:txBody>
      <dsp:txXfrm>
        <a:off x="376572" y="1490390"/>
        <a:ext cx="4580321" cy="799138"/>
      </dsp:txXfrm>
    </dsp:sp>
    <dsp:sp modelId="{58885C16-C36C-49B5-88C4-D1DC38C88337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27D19-006C-466C-98EF-0C4BFB371F68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Funktionen</a:t>
          </a:r>
          <a:endParaRPr lang="en-US" sz="3000" kern="1200"/>
        </a:p>
      </dsp:txBody>
      <dsp:txXfrm>
        <a:off x="376572" y="2851190"/>
        <a:ext cx="4580321" cy="799138"/>
      </dsp:txXfrm>
    </dsp:sp>
    <dsp:sp modelId="{740962B8-605D-4A7E-BE56-89BF0BF2E854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137F1-1DDA-4033-AAA1-1FA150B8FD35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Entwurfsmuster</a:t>
          </a:r>
          <a:endParaRPr lang="en-US" sz="3000" kern="1200"/>
        </a:p>
      </dsp:txBody>
      <dsp:txXfrm>
        <a:off x="376572" y="4211991"/>
        <a:ext cx="4580321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BCF21-07AC-4691-BCB7-454A0DCC6B12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AF841-0D12-47C5-AB53-18CFEFC34396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/>
            <a:t>Technisches</a:t>
          </a:r>
          <a:endParaRPr lang="en-US" sz="3800" kern="1200"/>
        </a:p>
      </dsp:txBody>
      <dsp:txXfrm>
        <a:off x="394737" y="1117886"/>
        <a:ext cx="2930037" cy="1819255"/>
      </dsp:txXfrm>
    </dsp:sp>
    <dsp:sp modelId="{B5BE4473-FF2B-4675-B422-7AC20D45D0C8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3836F-5326-4179-B454-C3144823CAAC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/>
            <a:t>Design</a:t>
          </a:r>
          <a:endParaRPr lang="en-US" sz="3800" kern="1200"/>
        </a:p>
      </dsp:txBody>
      <dsp:txXfrm>
        <a:off x="4114250" y="1117886"/>
        <a:ext cx="2930037" cy="1819255"/>
      </dsp:txXfrm>
    </dsp:sp>
    <dsp:sp modelId="{CEB06627-2278-46F1-AEA0-ABB6793C0E9C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F488E-299D-403E-819E-71E82240C6F4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/>
            <a:t>Testing</a:t>
          </a:r>
          <a:endParaRPr lang="en-US" sz="3800" kern="1200"/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7C2F-2EF4-4198-AB4D-CC06C5299B71}" type="datetimeFigureOut">
              <a:t>26.01.2025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AB0C-D706-4AB1-9B37-63B26DCE9A7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7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Ziel: Die App </a:t>
            </a:r>
            <a:r>
              <a:rPr lang="en-US" err="1"/>
              <a:t>hilft</a:t>
            </a:r>
            <a:r>
              <a:rPr lang="en-US"/>
              <a:t> den </a:t>
            </a:r>
            <a:r>
              <a:rPr lang="en-US" err="1"/>
              <a:t>Nutzern</a:t>
            </a:r>
            <a:r>
              <a:rPr lang="en-US"/>
              <a:t>, Geld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sparen</a:t>
            </a:r>
            <a:r>
              <a:rPr lang="en-US"/>
              <a:t> – </a:t>
            </a:r>
            <a:r>
              <a:rPr lang="en-US" err="1"/>
              <a:t>vor</a:t>
            </a:r>
            <a:r>
              <a:rPr lang="en-US"/>
              <a:t> </a:t>
            </a:r>
            <a:r>
              <a:rPr lang="en-US" err="1"/>
              <a:t>allem</a:t>
            </a:r>
            <a:r>
              <a:rPr lang="en-US"/>
              <a:t> für </a:t>
            </a:r>
            <a:r>
              <a:rPr lang="en-US" err="1"/>
              <a:t>größere</a:t>
            </a:r>
            <a:r>
              <a:rPr lang="en-US"/>
              <a:t> </a:t>
            </a:r>
            <a:r>
              <a:rPr lang="en-US" err="1"/>
              <a:t>Ziele</a:t>
            </a:r>
            <a:r>
              <a:rPr lang="en-US"/>
              <a:t> </a:t>
            </a:r>
            <a:r>
              <a:rPr lang="en-US" err="1"/>
              <a:t>wie</a:t>
            </a:r>
            <a:r>
              <a:rPr lang="en-US"/>
              <a:t> Urlaub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teure</a:t>
            </a:r>
            <a:r>
              <a:rPr lang="en-US"/>
              <a:t> </a:t>
            </a:r>
            <a:r>
              <a:rPr lang="en-US" err="1"/>
              <a:t>Anschaffungen</a:t>
            </a:r>
            <a:r>
              <a:rPr lang="en-US"/>
              <a:t>.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Methode: Sie </a:t>
            </a:r>
            <a:r>
              <a:rPr lang="en-US" err="1"/>
              <a:t>zeigt</a:t>
            </a:r>
            <a:r>
              <a:rPr lang="en-US"/>
              <a:t>, </a:t>
            </a:r>
            <a:r>
              <a:rPr lang="en-US" err="1"/>
              <a:t>wie</a:t>
            </a:r>
            <a:r>
              <a:rPr lang="en-US"/>
              <a:t> man </a:t>
            </a:r>
            <a:r>
              <a:rPr lang="en-US" err="1"/>
              <a:t>durch</a:t>
            </a:r>
            <a:r>
              <a:rPr lang="en-US"/>
              <a:t> den </a:t>
            </a:r>
            <a:r>
              <a:rPr lang="en-US" err="1"/>
              <a:t>Verzicht</a:t>
            </a:r>
            <a:r>
              <a:rPr lang="en-US"/>
              <a:t> auf </a:t>
            </a:r>
            <a:r>
              <a:rPr lang="en-US" err="1"/>
              <a:t>kleine</a:t>
            </a:r>
            <a:r>
              <a:rPr lang="en-US"/>
              <a:t> </a:t>
            </a:r>
            <a:r>
              <a:rPr lang="en-US" err="1"/>
              <a:t>Ausgaben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Zeit </a:t>
            </a:r>
            <a:r>
              <a:rPr lang="en-US" err="1"/>
              <a:t>viel</a:t>
            </a:r>
            <a:r>
              <a:rPr lang="en-US"/>
              <a:t> </a:t>
            </a:r>
            <a:r>
              <a:rPr lang="en-US" err="1"/>
              <a:t>sparen</a:t>
            </a:r>
            <a:r>
              <a:rPr lang="en-US"/>
              <a:t> </a:t>
            </a:r>
            <a:r>
              <a:rPr lang="en-US" err="1"/>
              <a:t>kann</a:t>
            </a:r>
            <a:r>
              <a:rPr lang="en-US"/>
              <a:t>.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Idee: Die App </a:t>
            </a:r>
            <a:r>
              <a:rPr lang="en-US" err="1"/>
              <a:t>dokumentiert</a:t>
            </a:r>
            <a:r>
              <a:rPr lang="en-US"/>
              <a:t>, </a:t>
            </a:r>
            <a:r>
              <a:rPr lang="en-US" err="1"/>
              <a:t>welche</a:t>
            </a:r>
            <a:r>
              <a:rPr lang="en-US"/>
              <a:t> </a:t>
            </a:r>
            <a:r>
              <a:rPr lang="en-US" err="1"/>
              <a:t>Ausgaben</a:t>
            </a:r>
            <a:r>
              <a:rPr lang="en-US"/>
              <a:t> man </a:t>
            </a:r>
            <a:r>
              <a:rPr lang="en-US" err="1"/>
              <a:t>sich</a:t>
            </a:r>
            <a:r>
              <a:rPr lang="en-US"/>
              <a:t> spart, und </a:t>
            </a:r>
            <a:r>
              <a:rPr lang="en-US" err="1"/>
              <a:t>bietet</a:t>
            </a:r>
            <a:r>
              <a:rPr lang="en-US"/>
              <a:t>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klare</a:t>
            </a:r>
            <a:r>
              <a:rPr lang="en-US"/>
              <a:t> </a:t>
            </a:r>
            <a:r>
              <a:rPr lang="en-US" err="1"/>
              <a:t>Übersicht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diese</a:t>
            </a:r>
            <a:r>
              <a:rPr lang="en-US"/>
              <a:t> </a:t>
            </a:r>
            <a:r>
              <a:rPr lang="en-US" err="1"/>
              <a:t>Ersparnisse</a:t>
            </a:r>
            <a:r>
              <a:rPr lang="en-US"/>
              <a:t>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AB0C-D706-4AB1-9B37-63B26DCE9A76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05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/>
              <a:t>App-Struktur:</a:t>
            </a:r>
            <a:r>
              <a:rPr lang="en-US"/>
              <a:t> Die App muss </a:t>
            </a:r>
            <a:r>
              <a:rPr lang="en-US" err="1"/>
              <a:t>mindestens</a:t>
            </a:r>
            <a:r>
              <a:rPr lang="en-US"/>
              <a:t> </a:t>
            </a:r>
            <a:r>
              <a:rPr lang="en-US" b="1"/>
              <a:t>3 Content Pages</a:t>
            </a:r>
            <a:r>
              <a:rPr lang="en-US"/>
              <a:t> </a:t>
            </a:r>
            <a:r>
              <a:rPr lang="en-US" err="1"/>
              <a:t>haben</a:t>
            </a:r>
            <a:r>
              <a:rPr lang="en-US"/>
              <a:t> (z. B. </a:t>
            </a:r>
            <a:r>
              <a:rPr lang="en-US" err="1"/>
              <a:t>Startseite</a:t>
            </a:r>
            <a:r>
              <a:rPr lang="en-US"/>
              <a:t>, </a:t>
            </a:r>
            <a:r>
              <a:rPr lang="en-US" err="1"/>
              <a:t>Eingabeseite</a:t>
            </a:r>
            <a:r>
              <a:rPr lang="en-US"/>
              <a:t>, </a:t>
            </a:r>
            <a:r>
              <a:rPr lang="en-US" err="1"/>
              <a:t>Listenanzeige</a:t>
            </a:r>
            <a:r>
              <a:rPr lang="en-US"/>
              <a:t>).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b="1" err="1"/>
              <a:t>Benutzeroberfläche</a:t>
            </a:r>
            <a:r>
              <a:rPr lang="en-US" b="1"/>
              <a:t> (GUI):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Nutzung</a:t>
            </a:r>
            <a:r>
              <a:rPr lang="en-US"/>
              <a:t> von </a:t>
            </a:r>
            <a:r>
              <a:rPr lang="en-US" b="1"/>
              <a:t>Mockups</a:t>
            </a:r>
            <a:r>
              <a:rPr lang="en-US"/>
              <a:t> und </a:t>
            </a:r>
            <a:r>
              <a:rPr lang="en-US" err="1"/>
              <a:t>einem</a:t>
            </a:r>
            <a:r>
              <a:rPr lang="en-US"/>
              <a:t> </a:t>
            </a:r>
            <a:r>
              <a:rPr lang="en-US" b="1" err="1"/>
              <a:t>intuitiven</a:t>
            </a:r>
            <a:r>
              <a:rPr lang="en-US" b="1"/>
              <a:t> Design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 err="1"/>
              <a:t>Einsatz</a:t>
            </a:r>
            <a:r>
              <a:rPr lang="en-US"/>
              <a:t> von </a:t>
            </a:r>
            <a:r>
              <a:rPr lang="en-US" b="1"/>
              <a:t>XAML-Styles</a:t>
            </a:r>
            <a:r>
              <a:rPr lang="en-US"/>
              <a:t>, um das Design </a:t>
            </a:r>
            <a:r>
              <a:rPr lang="en-US" err="1"/>
              <a:t>konsistent</a:t>
            </a:r>
            <a:r>
              <a:rPr lang="en-US"/>
              <a:t> und </a:t>
            </a:r>
            <a:r>
              <a:rPr lang="en-US" err="1"/>
              <a:t>ansprechend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gestalten.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b="1" err="1"/>
              <a:t>Funktionen</a:t>
            </a:r>
            <a:r>
              <a:rPr lang="en-US" b="1"/>
              <a:t>: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Eingabe</a:t>
            </a:r>
            <a:r>
              <a:rPr lang="en-US"/>
              <a:t>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b="1" err="1"/>
              <a:t>Kurzbeschreibung</a:t>
            </a:r>
            <a:r>
              <a:rPr lang="en-US"/>
              <a:t> und </a:t>
            </a:r>
            <a:r>
              <a:rPr lang="en-US" err="1"/>
              <a:t>eines</a:t>
            </a:r>
            <a:r>
              <a:rPr lang="en-US"/>
              <a:t> </a:t>
            </a:r>
            <a:r>
              <a:rPr lang="en-US" b="1" err="1"/>
              <a:t>Preises</a:t>
            </a:r>
            <a:r>
              <a:rPr lang="en-US"/>
              <a:t> für </a:t>
            </a:r>
            <a:r>
              <a:rPr lang="en-US" err="1"/>
              <a:t>gesparte</a:t>
            </a:r>
            <a:r>
              <a:rPr lang="en-US"/>
              <a:t> </a:t>
            </a:r>
            <a:r>
              <a:rPr lang="en-US" err="1"/>
              <a:t>Ausgaben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err="1"/>
              <a:t>Anzeige</a:t>
            </a:r>
            <a:r>
              <a:rPr lang="en-US" b="1"/>
              <a:t> </a:t>
            </a:r>
            <a:r>
              <a:rPr lang="en-US" b="1" err="1"/>
              <a:t>einer</a:t>
            </a:r>
            <a:r>
              <a:rPr lang="en-US" b="1"/>
              <a:t> </a:t>
            </a:r>
            <a:r>
              <a:rPr lang="en-US" b="1" err="1"/>
              <a:t>Liste</a:t>
            </a:r>
            <a:r>
              <a:rPr lang="en-US"/>
              <a:t> der </a:t>
            </a:r>
            <a:r>
              <a:rPr lang="en-US" err="1"/>
              <a:t>gesparten</a:t>
            </a:r>
            <a:r>
              <a:rPr lang="en-US"/>
              <a:t> Produkte.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/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 err="1"/>
              <a:t>Entwurfsmuster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Umsetzung</a:t>
            </a:r>
            <a:r>
              <a:rPr lang="en-US"/>
              <a:t> </a:t>
            </a:r>
            <a:r>
              <a:rPr lang="en-US" err="1"/>
              <a:t>nach</a:t>
            </a:r>
            <a:r>
              <a:rPr lang="en-US"/>
              <a:t> der </a:t>
            </a:r>
            <a:r>
              <a:rPr lang="en-US" b="1"/>
              <a:t>MVVM-</a:t>
            </a:r>
            <a:r>
              <a:rPr lang="en-US" b="1" err="1"/>
              <a:t>Architektur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AB0C-D706-4AB1-9B37-63B26DCE9A76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15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err="1"/>
              <a:t>Technische</a:t>
            </a:r>
            <a:r>
              <a:rPr lang="en-US" b="1"/>
              <a:t> </a:t>
            </a:r>
            <a:r>
              <a:rPr lang="en-US" b="1" err="1"/>
              <a:t>Herausforderungen</a:t>
            </a:r>
            <a:r>
              <a:rPr lang="en-US" b="1"/>
              <a:t>: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/>
              <a:t>MVVM-</a:t>
            </a:r>
            <a:r>
              <a:rPr lang="en-US" b="1" err="1"/>
              <a:t>Architektur</a:t>
            </a:r>
            <a:r>
              <a:rPr lang="en-US" b="1"/>
              <a:t> </a:t>
            </a:r>
            <a:r>
              <a:rPr lang="en-US" b="1" err="1"/>
              <a:t>einbinden</a:t>
            </a:r>
            <a:r>
              <a:rPr lang="en-US" b="1"/>
              <a:t>:</a:t>
            </a:r>
            <a:r>
              <a:rPr lang="en-US"/>
              <a:t> Es war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Herausforderung</a:t>
            </a:r>
            <a:r>
              <a:rPr lang="en-US"/>
              <a:t>, das MVVM-Muster </a:t>
            </a:r>
            <a:r>
              <a:rPr lang="en-US" err="1"/>
              <a:t>richtig</a:t>
            </a:r>
            <a:r>
              <a:rPr lang="en-US"/>
              <a:t> </a:t>
            </a:r>
            <a:r>
              <a:rPr lang="en-US" err="1"/>
              <a:t>umzusetzen</a:t>
            </a:r>
            <a:r>
              <a:rPr lang="en-US"/>
              <a:t>, da es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klare</a:t>
            </a:r>
            <a:r>
              <a:rPr lang="en-US"/>
              <a:t> </a:t>
            </a:r>
            <a:r>
              <a:rPr lang="en-US" err="1"/>
              <a:t>Trennung</a:t>
            </a:r>
            <a:r>
              <a:rPr lang="en-US"/>
              <a:t> von Logik und </a:t>
            </a:r>
            <a:r>
              <a:rPr lang="en-US" err="1"/>
              <a:t>Benutzeroberfläche</a:t>
            </a:r>
            <a:r>
              <a:rPr lang="en-US"/>
              <a:t> </a:t>
            </a:r>
            <a:r>
              <a:rPr lang="en-US" err="1"/>
              <a:t>erfordert</a:t>
            </a:r>
            <a:r>
              <a:rPr lang="en-US"/>
              <a:t>.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 err="1"/>
              <a:t>Datenpersistenz</a:t>
            </a:r>
            <a:r>
              <a:rPr lang="en-US" b="1"/>
              <a:t>:</a:t>
            </a:r>
            <a:r>
              <a:rPr lang="en-US"/>
              <a:t> Das </a:t>
            </a:r>
            <a:r>
              <a:rPr lang="en-US" err="1"/>
              <a:t>Speichern</a:t>
            </a:r>
            <a:r>
              <a:rPr lang="en-US"/>
              <a:t> der </a:t>
            </a:r>
            <a:r>
              <a:rPr lang="en-US" err="1"/>
              <a:t>Benutzerdaten</a:t>
            </a:r>
            <a:r>
              <a:rPr lang="en-US"/>
              <a:t> in </a:t>
            </a:r>
            <a:r>
              <a:rPr lang="en-US" err="1"/>
              <a:t>einer</a:t>
            </a:r>
            <a:r>
              <a:rPr lang="en-US"/>
              <a:t> JSON-</a:t>
            </a:r>
            <a:r>
              <a:rPr lang="en-US" err="1"/>
              <a:t>Datei</a:t>
            </a:r>
            <a:r>
              <a:rPr lang="en-US"/>
              <a:t> war </a:t>
            </a:r>
            <a:r>
              <a:rPr lang="en-US" err="1"/>
              <a:t>technisch</a:t>
            </a:r>
            <a:r>
              <a:rPr lang="en-US"/>
              <a:t> </a:t>
            </a:r>
            <a:r>
              <a:rPr lang="en-US" err="1"/>
              <a:t>anspruchsvoll</a:t>
            </a:r>
            <a:r>
              <a:rPr lang="en-US"/>
              <a:t>, </a:t>
            </a:r>
            <a:r>
              <a:rPr lang="en-US" err="1"/>
              <a:t>besonders</a:t>
            </a:r>
            <a:r>
              <a:rPr lang="en-US"/>
              <a:t> in </a:t>
            </a:r>
            <a:r>
              <a:rPr lang="en-US" err="1"/>
              <a:t>Bezug</a:t>
            </a:r>
            <a:r>
              <a:rPr lang="en-US"/>
              <a:t> auf das Laden und </a:t>
            </a:r>
            <a:r>
              <a:rPr lang="en-US" err="1"/>
              <a:t>Speichern</a:t>
            </a:r>
            <a:r>
              <a:rPr lang="en-US"/>
              <a:t> der Daten </a:t>
            </a:r>
            <a:r>
              <a:rPr lang="en-US" err="1"/>
              <a:t>ohne</a:t>
            </a:r>
            <a:r>
              <a:rPr lang="en-US"/>
              <a:t> Fehler.</a:t>
            </a:r>
            <a:endParaRPr lang="de-DE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Design-</a:t>
            </a:r>
            <a:r>
              <a:rPr lang="en-US" b="1" err="1"/>
              <a:t>Herausforderungen</a:t>
            </a:r>
            <a:r>
              <a:rPr lang="en-US" b="1"/>
              <a:t>: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 err="1"/>
              <a:t>Erstellung</a:t>
            </a:r>
            <a:r>
              <a:rPr lang="en-US" b="1"/>
              <a:t> </a:t>
            </a:r>
            <a:r>
              <a:rPr lang="en-US" b="1" err="1"/>
              <a:t>einer</a:t>
            </a:r>
            <a:r>
              <a:rPr lang="en-US" b="1"/>
              <a:t> </a:t>
            </a:r>
            <a:r>
              <a:rPr lang="en-US" b="1" err="1"/>
              <a:t>intuitiven</a:t>
            </a:r>
            <a:r>
              <a:rPr lang="en-US" b="1"/>
              <a:t> </a:t>
            </a:r>
            <a:r>
              <a:rPr lang="en-US" b="1" err="1"/>
              <a:t>Benutzeroberfläche</a:t>
            </a:r>
            <a:r>
              <a:rPr lang="en-US" b="1"/>
              <a:t>:</a:t>
            </a:r>
            <a:r>
              <a:rPr lang="en-US"/>
              <a:t> Es war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Herausforderung</a:t>
            </a:r>
            <a:r>
              <a:rPr lang="en-US"/>
              <a:t>,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ansprechendes</a:t>
            </a:r>
            <a:r>
              <a:rPr lang="en-US"/>
              <a:t> und </a:t>
            </a:r>
            <a:r>
              <a:rPr lang="en-US" err="1"/>
              <a:t>einfach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bedienendes</a:t>
            </a:r>
            <a:r>
              <a:rPr lang="en-US"/>
              <a:t> Design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entwickeln</a:t>
            </a:r>
            <a:r>
              <a:rPr lang="en-US"/>
              <a:t>, das </a:t>
            </a:r>
            <a:r>
              <a:rPr lang="en-US" err="1"/>
              <a:t>gleichzeitig</a:t>
            </a:r>
            <a:r>
              <a:rPr lang="en-US"/>
              <a:t> </a:t>
            </a:r>
            <a:r>
              <a:rPr lang="en-US" err="1"/>
              <a:t>funktional</a:t>
            </a:r>
            <a:r>
              <a:rPr lang="en-US"/>
              <a:t> </a:t>
            </a:r>
            <a:r>
              <a:rPr lang="en-US" err="1"/>
              <a:t>ist</a:t>
            </a:r>
            <a:r>
              <a:rPr lang="en-US"/>
              <a:t>.</a:t>
            </a:r>
            <a:endParaRPr lang="de-DE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Testing-</a:t>
            </a:r>
            <a:r>
              <a:rPr lang="en-US" b="1" err="1"/>
              <a:t>Herausforderungen</a:t>
            </a:r>
            <a:r>
              <a:rPr lang="en-US" b="1"/>
              <a:t>: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 err="1"/>
              <a:t>Fehlerfreie</a:t>
            </a:r>
            <a:r>
              <a:rPr lang="en-US" b="1"/>
              <a:t> </a:t>
            </a:r>
            <a:r>
              <a:rPr lang="en-US" b="1" err="1"/>
              <a:t>Funktionalität</a:t>
            </a:r>
            <a:r>
              <a:rPr lang="en-US" b="1"/>
              <a:t> </a:t>
            </a:r>
            <a:r>
              <a:rPr lang="en-US" b="1" err="1"/>
              <a:t>sicherstellen</a:t>
            </a:r>
            <a:r>
              <a:rPr lang="en-US" b="1"/>
              <a:t>:</a:t>
            </a:r>
            <a:r>
              <a:rPr lang="en-US"/>
              <a:t> Die App </a:t>
            </a:r>
            <a:r>
              <a:rPr lang="en-US" err="1"/>
              <a:t>musste</a:t>
            </a:r>
            <a:r>
              <a:rPr lang="en-US"/>
              <a:t> </a:t>
            </a:r>
            <a:r>
              <a:rPr lang="en-US" err="1"/>
              <a:t>gründlich</a:t>
            </a:r>
            <a:r>
              <a:rPr lang="en-US"/>
              <a:t> </a:t>
            </a:r>
            <a:r>
              <a:rPr lang="en-US" err="1"/>
              <a:t>getestet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, um </a:t>
            </a:r>
            <a:r>
              <a:rPr lang="en-US" err="1"/>
              <a:t>sicherzustellen</a:t>
            </a:r>
            <a:r>
              <a:rPr lang="en-US"/>
              <a:t>, </a:t>
            </a:r>
            <a:r>
              <a:rPr lang="en-US" err="1"/>
              <a:t>dass</a:t>
            </a:r>
            <a:r>
              <a:rPr lang="en-US"/>
              <a:t> alle </a:t>
            </a:r>
            <a:r>
              <a:rPr lang="en-US" err="1"/>
              <a:t>Funktionen</a:t>
            </a:r>
            <a:r>
              <a:rPr lang="en-US"/>
              <a:t> (z. B. das </a:t>
            </a:r>
            <a:r>
              <a:rPr lang="en-US" err="1"/>
              <a:t>Hinzufügen</a:t>
            </a:r>
            <a:r>
              <a:rPr lang="en-US"/>
              <a:t>, </a:t>
            </a:r>
            <a:r>
              <a:rPr lang="en-US" err="1"/>
              <a:t>Löschen</a:t>
            </a:r>
            <a:r>
              <a:rPr lang="en-US"/>
              <a:t> und </a:t>
            </a:r>
            <a:r>
              <a:rPr lang="en-US" err="1"/>
              <a:t>Anzeigen</a:t>
            </a:r>
            <a:r>
              <a:rPr lang="en-US"/>
              <a:t> von </a:t>
            </a:r>
            <a:r>
              <a:rPr lang="en-US" err="1"/>
              <a:t>Einträgen</a:t>
            </a:r>
            <a:r>
              <a:rPr lang="en-US"/>
              <a:t>) </a:t>
            </a:r>
            <a:r>
              <a:rPr lang="en-US" err="1"/>
              <a:t>reibungslos</a:t>
            </a:r>
            <a:r>
              <a:rPr lang="en-US"/>
              <a:t> und </a:t>
            </a:r>
            <a:r>
              <a:rPr lang="en-US" err="1"/>
              <a:t>fehlerfrei</a:t>
            </a:r>
            <a:r>
              <a:rPr lang="en-US"/>
              <a:t> </a:t>
            </a:r>
            <a:r>
              <a:rPr lang="en-US" err="1"/>
              <a:t>funktionieren</a:t>
            </a:r>
            <a:r>
              <a:rPr lang="en-US"/>
              <a:t>.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AB0C-D706-4AB1-9B37-63B26DCE9A76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7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2D24-1278-7903-919A-7D836C90D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4E52B-AF5A-E4C8-0EB9-E0BE04FC2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0550-9376-946F-4A4E-E9C0A4EE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6C97-F995-8047-29F8-C70A926C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7971-7180-2F95-3310-D80BE2A6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261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702-85FA-F050-7964-73AF51D0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54E56-A348-87DE-BF5B-B3CE8B7F2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7C79-E259-2CC9-6A71-79CF3938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1D319-2BD0-F9AB-2703-18C197D4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A878-21D5-0440-DDAC-C3F6E5EB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887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4F306-0F38-763F-FF25-3D7DE16D6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1EDD7-0F8E-F945-01FA-830832C3A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82DD-54C9-BB79-C8CA-ED83D6A1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D0C0A-3358-FEBB-3033-0C4754FD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4841-8CD6-47DB-AB19-D1BDAF5B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37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97BF-AFC6-70E3-AEFB-B038EA7F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168C-BC05-0682-CA83-5E64DE4E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5C3F-4F10-4A52-D8E8-46C69C37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0949-2A6C-B514-7A53-4EA7523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C474-42F4-A85C-2238-C5FDAB2D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184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7852-E256-5C62-B5E1-813920FE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BF78-2FD9-76B7-5B37-A853D33D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E7CD-755B-9E46-4799-9AF539A4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9732-DEBB-097F-E816-EC915FAF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0D2D-9216-81BD-17E6-4DF9ECBF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730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B4FF-176F-7682-6791-2031EAF4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509B-1EEA-119C-57ED-60F47C41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D7E7-AA58-D98E-39C4-31065202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4DF54-B7AB-F1D5-0EF7-7CEFCDDC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20C2D-FCF6-2045-6E93-111FD261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BD2C0-E222-A11A-601E-9462999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45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6BB9-AC74-E015-EE36-2F2F4A78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16A99-FDB9-B684-A7FA-9FBA7459D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5A79-0C98-7651-6182-7ADBA158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22435-A40E-77DF-A48B-DF5962DD6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E552C-FBD9-ED36-2726-9E753C58B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00E64-90C0-41B6-67C3-B24FD70E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01526-2976-DA65-9432-A6321A4B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6003-AA56-A365-6448-48DFD5D0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11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00A5-B6D9-28BB-623F-3C52B5C9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E8CA1-5D87-6766-3E8B-F09FB9ED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A937D-1406-F216-721B-331A0AD9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465B7-3632-341C-EC0E-EA1E16AF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3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54D8D-FCA2-204A-92EF-01FD36AA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752EA-0112-3560-463B-0F2F506E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3514A-C180-7CD8-DE6E-1B886C29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285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4F02-7FEA-537E-E658-9ACC8A0D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CB1D-EBAD-B880-B24D-1CE1DFFC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57833-2BAF-FE0D-5220-56E12A43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6F96-618D-050C-88CE-2BA64077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DFE0-2C31-2D35-B4F0-9AC7CDFA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BD3D-6BC0-91EA-5D1C-AB5DFC2D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043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435-4A95-C6A9-BEBF-334E4D8E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EE861-4282-65C8-F190-C597E4316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D7673-10D3-53A0-5411-DE57DD798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8CE2B-B41E-0456-BC21-59433BA5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9DB25-B65F-26AD-6005-584D3F89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A2A00-7BCB-ED20-5ABF-EABB2F17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86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5256-B058-F245-B4DA-C1A0E443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6669-C324-E172-1F76-89A3DA88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D7B9-9DFF-E99C-CB2A-CDDB516B5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8E0D0-7520-465E-890F-AF7BA813ACE2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A35FF-F7D4-E72B-1C34-020E2B740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7659-E2DC-F3E1-CEA6-AA7D30786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31930-68EA-4B81-A52D-69C0382F7BA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85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74FF4-32B4-259C-2B99-03E9D69C0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CH" sz="7200">
                <a:solidFill>
                  <a:srgbClr val="FFFFFF"/>
                </a:solidFill>
              </a:rPr>
              <a:t>Praxisarbeit Save Up</a:t>
            </a:r>
            <a:endParaRPr lang="LID4096" sz="7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8F79C-DE6A-6E68-D570-D8CABB86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CH" sz="2800"/>
              <a:t>Von </a:t>
            </a:r>
            <a:r>
              <a:rPr lang="de-CH" sz="2800" err="1"/>
              <a:t>Tunahan</a:t>
            </a:r>
            <a:r>
              <a:rPr lang="de-CH" sz="2800"/>
              <a:t> &amp; Yannick</a:t>
            </a:r>
            <a:endParaRPr lang="LID4096" sz="3600"/>
          </a:p>
        </p:txBody>
      </p:sp>
    </p:spTree>
    <p:extLst>
      <p:ext uri="{BB962C8B-B14F-4D97-AF65-F5344CB8AC3E}">
        <p14:creationId xmlns:p14="http://schemas.microsoft.com/office/powerpoint/2010/main" val="306946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2C776-5E0D-4D96-108C-314FDD99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CH" sz="5400"/>
              <a:t>Fazit</a:t>
            </a:r>
            <a:endParaRPr lang="LID4096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03C-A8A3-73CF-1078-78BCEBC4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CH"/>
          </a:p>
          <a:p>
            <a:r>
              <a:rPr lang="de-CH"/>
              <a:t>Projektziel noch nicht erreicht</a:t>
            </a:r>
          </a:p>
          <a:p>
            <a:endParaRPr lang="de-CH"/>
          </a:p>
          <a:p>
            <a:r>
              <a:rPr lang="de-CH"/>
              <a:t>Nächste Schritte</a:t>
            </a:r>
            <a:endParaRPr lang="LID4096" sz="2200"/>
          </a:p>
        </p:txBody>
      </p:sp>
      <p:pic>
        <p:nvPicPr>
          <p:cNvPr id="4" name="Grafik 3" descr="Das Fazit in einer wissenschaftlichen Hausarbeit!">
            <a:extLst>
              <a:ext uri="{FF2B5EF4-FFF2-40B4-BE49-F238E27FC236}">
                <a16:creationId xmlns:a16="http://schemas.microsoft.com/office/drawing/2014/main" id="{8D23975E-FB6B-4237-DF6B-D9A4839C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879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nhaltsplatzhalter 6" descr="Vielen Dank Für Ihre Aufmerksamkeit&quot;-Bilder: Stock-Fotos &amp; -Videos. | Adobe  Stock">
            <a:extLst>
              <a:ext uri="{FF2B5EF4-FFF2-40B4-BE49-F238E27FC236}">
                <a16:creationId xmlns:a16="http://schemas.microsoft.com/office/drawing/2014/main" id="{20B6C06D-E090-24A7-B006-98BC07F26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17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B4E0D-F73D-03CB-D5FC-7CE62E5C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CH" sz="5400"/>
              <a:t>Inhalt</a:t>
            </a:r>
            <a:endParaRPr lang="LID4096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1F05-C63C-5C77-DF57-C2ACD59F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675472"/>
            <a:ext cx="6713552" cy="44952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CH"/>
              <a:t>Einleitung</a:t>
            </a:r>
          </a:p>
          <a:p>
            <a:r>
              <a:rPr lang="de-CH">
                <a:latin typeface="Aptos"/>
              </a:rPr>
              <a:t>Anforderungen</a:t>
            </a:r>
          </a:p>
          <a:p>
            <a:r>
              <a:rPr lang="de-CH">
                <a:latin typeface="Aptos"/>
              </a:rPr>
              <a:t>Gannt</a:t>
            </a:r>
          </a:p>
          <a:p>
            <a:r>
              <a:rPr lang="de-CH">
                <a:latin typeface="Aptos"/>
              </a:rPr>
              <a:t>Mockup Design</a:t>
            </a:r>
          </a:p>
          <a:p>
            <a:r>
              <a:rPr lang="de-CH">
                <a:latin typeface="Aptos"/>
              </a:rPr>
              <a:t>Technische Umsetzung</a:t>
            </a:r>
          </a:p>
          <a:p>
            <a:r>
              <a:rPr lang="de-CH">
                <a:latin typeface="Aptos"/>
              </a:rPr>
              <a:t>Herausforderungen</a:t>
            </a:r>
          </a:p>
          <a:p>
            <a:r>
              <a:rPr lang="de-CH">
                <a:latin typeface="Aptos"/>
              </a:rPr>
              <a:t>Lessons Learned</a:t>
            </a:r>
          </a:p>
          <a:p>
            <a:r>
              <a:rPr lang="de-CH"/>
              <a:t>Live Demo</a:t>
            </a:r>
          </a:p>
          <a:p>
            <a:r>
              <a:rPr lang="de-CH"/>
              <a:t>Fazit</a:t>
            </a:r>
          </a:p>
          <a:p>
            <a:endParaRPr lang="de-CH" sz="2200"/>
          </a:p>
          <a:p>
            <a:endParaRPr lang="LID4096" sz="2200"/>
          </a:p>
        </p:txBody>
      </p:sp>
      <p:pic>
        <p:nvPicPr>
          <p:cNvPr id="4" name="Grafik 3" descr="Inhaltsverzeichnis - Kostenlose geschäft und finanzen-Icons">
            <a:extLst>
              <a:ext uri="{FF2B5EF4-FFF2-40B4-BE49-F238E27FC236}">
                <a16:creationId xmlns:a16="http://schemas.microsoft.com/office/drawing/2014/main" id="{45C06605-B3C6-1358-6258-B60520F4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5"/>
          <a:stretch/>
        </p:blipFill>
        <p:spPr>
          <a:xfrm>
            <a:off x="6707014" y="2068145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0F749-C4D9-7C44-2248-A7D95BAE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5400"/>
              <a:t>Einleitung</a:t>
            </a:r>
            <a:endParaRPr lang="LID4096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F63134D-D23B-4859-1ED7-7B0E30BD3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238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23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16FB5-E3E9-561D-B154-DAE9C8DC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CH" sz="3700">
                <a:solidFill>
                  <a:srgbClr val="FFFFFF"/>
                </a:solidFill>
              </a:rPr>
              <a:t>Anforderungen</a:t>
            </a:r>
            <a:endParaRPr lang="LID4096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0D81F-CFD2-6350-F89D-7145858BA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41718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57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E5B51-A34B-456F-F89A-ACDD50D5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Gannt</a:t>
            </a:r>
          </a:p>
        </p:txBody>
      </p:sp>
      <p:pic>
        <p:nvPicPr>
          <p:cNvPr id="4" name="Inhaltsplatzhalter 3" descr="Microsoft Excel - Wikipedia">
            <a:extLst>
              <a:ext uri="{FF2B5EF4-FFF2-40B4-BE49-F238E27FC236}">
                <a16:creationId xmlns:a16="http://schemas.microsoft.com/office/drawing/2014/main" id="{21943EF7-3BCF-4704-6475-26911FCBB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721" y="643466"/>
            <a:ext cx="598789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3" name="Freeform: Shape 3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4" name="Freeform: Shape 4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06" name="Freeform: Shape 3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: Shape 3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E091A8-D4C8-A70C-02F5-8EB60949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71"/>
            <a:ext cx="7021513" cy="10404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 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231398-B807-C343-6C05-CAEEEAA6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1093171"/>
            <a:ext cx="11155332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6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892DB-EEEF-9292-B19E-0C39DE37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de-CH" sz="4000"/>
              <a:t>Herausforderungen</a:t>
            </a:r>
            <a:endParaRPr lang="LID4096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C33C3D-59FE-9719-24AF-057CCD8E0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25611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38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973F2-186D-4AC2-8161-318668DF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CH" sz="5400"/>
              <a:t>Lessons Learned</a:t>
            </a:r>
            <a:endParaRPr lang="LID4096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D4FB-0CC4-9B18-54FB-330F8C66F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CH"/>
          </a:p>
          <a:p>
            <a:r>
              <a:rPr lang="de-CH"/>
              <a:t>Erfahrungen</a:t>
            </a:r>
          </a:p>
          <a:p>
            <a:endParaRPr lang="de-CH"/>
          </a:p>
          <a:p>
            <a:endParaRPr lang="de-CH"/>
          </a:p>
          <a:p>
            <a:r>
              <a:rPr lang="de-CH"/>
              <a:t>Verbesserungspotential</a:t>
            </a:r>
            <a:endParaRPr lang="LID4096" sz="2200"/>
          </a:p>
        </p:txBody>
      </p:sp>
      <p:pic>
        <p:nvPicPr>
          <p:cNvPr id="5" name="Grafik 4" descr="Confused Man Mark Question Stock Illustrations – 5,302 Confused Man Mark  Question Stock Illustrations, Vectors &amp; Clipart - Dreamstime">
            <a:extLst>
              <a:ext uri="{FF2B5EF4-FFF2-40B4-BE49-F238E27FC236}">
                <a16:creationId xmlns:a16="http://schemas.microsoft.com/office/drawing/2014/main" id="{A26EB2A3-DCFA-1CB1-D7D9-A9CF7BF2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382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krofon und Klavier">
            <a:extLst>
              <a:ext uri="{FF2B5EF4-FFF2-40B4-BE49-F238E27FC236}">
                <a16:creationId xmlns:a16="http://schemas.microsoft.com/office/drawing/2014/main" id="{EC7CEA8A-ED7C-A846-139D-C62DA9EC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44" r="-2" b="-2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CC2246-0BC3-E8A4-D887-594C9D4A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77065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Breitbild</PresentationFormat>
  <Paragraphs>68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Praxisarbeit Save Up</vt:lpstr>
      <vt:lpstr>Inhalt</vt:lpstr>
      <vt:lpstr>Einleitung</vt:lpstr>
      <vt:lpstr>Anforderungen</vt:lpstr>
      <vt:lpstr>Gannt</vt:lpstr>
      <vt:lpstr>Mockup Design</vt:lpstr>
      <vt:lpstr>Herausforderungen</vt:lpstr>
      <vt:lpstr>Lessons Learned</vt:lpstr>
      <vt:lpstr>Live Demo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Tuna Keser</dc:creator>
  <cp:lastModifiedBy>Yannick Frei</cp:lastModifiedBy>
  <cp:revision>5</cp:revision>
  <dcterms:created xsi:type="dcterms:W3CDTF">2025-01-10T00:31:11Z</dcterms:created>
  <dcterms:modified xsi:type="dcterms:W3CDTF">2025-01-26T21:52:06Z</dcterms:modified>
</cp:coreProperties>
</file>