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1EC65-B28D-46E5-7AC7-4029C4E69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4F084A-01B3-459A-DAE6-A07588A42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E14A1A-5B0C-3532-44C4-465734255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7E61-88EB-49C7-BF7C-83315179E2CB}" type="datetimeFigureOut">
              <a:rPr lang="de-CH" smtClean="0"/>
              <a:t>06.11.2024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FD9DCA-8603-8C20-DDBA-99DB1CAB7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15F6C0-FFCC-142F-B25F-BFB6C938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B465-A470-446C-ADCA-321719EE04B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752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9CB7E-F4C1-33BF-B59D-68346D35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10596C-8F4F-4E4C-E54E-73B1F8C16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495525-EC9F-BD0C-A517-864458E2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7E61-88EB-49C7-BF7C-83315179E2CB}" type="datetimeFigureOut">
              <a:rPr lang="de-CH" smtClean="0"/>
              <a:t>06.11.2024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A4F27A-0523-A790-EA7B-C7F29A8C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CC1179-ADFC-644D-4BC1-AC46DB81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B465-A470-446C-ADCA-321719EE04B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019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EAE3BDF-A000-CA5F-64A7-00594C51A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15C303-9D82-9039-44BF-23950C741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A5E6FD-6F18-CF90-D92E-A5AC10A6B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7E61-88EB-49C7-BF7C-83315179E2CB}" type="datetimeFigureOut">
              <a:rPr lang="de-CH" smtClean="0"/>
              <a:t>06.11.2024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F6E087-DC26-FE20-C516-A244024D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003B5A-1A6B-7BE0-7A5A-7A382DE47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B465-A470-446C-ADCA-321719EE04B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007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9B928B-6855-92EC-DDB1-97326B7D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0B96F2-DE8D-952B-33ED-0DB910898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CE4764-AB09-0077-22FA-A4223CB9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7E61-88EB-49C7-BF7C-83315179E2CB}" type="datetimeFigureOut">
              <a:rPr lang="de-CH" smtClean="0"/>
              <a:t>06.11.2024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250A82-A900-3D7D-7E00-8770800F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899595-6C1E-19C0-7C6A-39B06D37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B465-A470-446C-ADCA-321719EE04B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75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5941C-1625-DBC0-DC22-D7E17C87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E34D1D-2369-C018-53EA-790FB2F46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2ABF5C-E740-36E5-4523-D3E4FB0BF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7E61-88EB-49C7-BF7C-83315179E2CB}" type="datetimeFigureOut">
              <a:rPr lang="de-CH" smtClean="0"/>
              <a:t>06.11.2024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174C51-70B9-F870-329F-87D180C9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D0ADDB-9C99-0426-E225-3685F4F0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B465-A470-446C-ADCA-321719EE04B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361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439E16-8706-EED1-3ACC-F74FA630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95E8E6-99D4-712D-2D99-2FD1168F5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47A81E-DB51-6743-969B-07A45C712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7FBBB8-5D0D-FC28-0909-7F9A8FB5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7E61-88EB-49C7-BF7C-83315179E2CB}" type="datetimeFigureOut">
              <a:rPr lang="de-CH" smtClean="0"/>
              <a:t>06.11.2024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9C8096-8936-A1D0-170B-5C862A46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4C7F1E-2A77-DC55-C563-BDA1767B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B465-A470-446C-ADCA-321719EE04B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1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4C5D68-76B0-2408-350C-CF2305F6E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71D77F-E5C3-E369-1B21-B8F5E572B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09CF8D-9C5A-FCAF-0FB4-DB1AE5F29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BB8C33-EBD5-91EF-8011-1EE9CF7B0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26320EF-F4CC-F0F4-03E2-5B3B7A417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4A51018-0E5D-1F44-BF24-19374EC4F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7E61-88EB-49C7-BF7C-83315179E2CB}" type="datetimeFigureOut">
              <a:rPr lang="de-CH" smtClean="0"/>
              <a:t>06.11.2024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68DDD1-9C72-6463-740D-F24CB0C1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2AFD0C5-944A-7C94-24E9-418A1A20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B465-A470-446C-ADCA-321719EE04B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956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BB172-3AE6-8C89-4692-42230D89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33365B-FA8B-A1E0-3AEC-57B5DDC86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7E61-88EB-49C7-BF7C-83315179E2CB}" type="datetimeFigureOut">
              <a:rPr lang="de-CH" smtClean="0"/>
              <a:t>06.11.2024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8153B2-71FD-C481-CD08-8358D11A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DE4766-226D-C8B7-A857-0744C9B2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B465-A470-446C-ADCA-321719EE04B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807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56C7A13-7041-9052-6128-273C373FD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7E61-88EB-49C7-BF7C-83315179E2CB}" type="datetimeFigureOut">
              <a:rPr lang="de-CH" smtClean="0"/>
              <a:t>06.11.2024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F26F046-CA04-55ED-8EAD-A4E44B84C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E9D017-2FA9-A5B2-81E9-EF528717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B465-A470-446C-ADCA-321719EE04B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925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0A067-0615-9A45-7061-167C2337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1D7FB5-02AB-357F-8490-C97EE546D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7583A9-03CF-652B-CDD7-DFF910CDC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47B82A-EFAB-FD7F-A9A9-F96E622C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7E61-88EB-49C7-BF7C-83315179E2CB}" type="datetimeFigureOut">
              <a:rPr lang="de-CH" smtClean="0"/>
              <a:t>06.11.2024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744B61-D630-B09F-7E13-2627DEB09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31929B-C31B-DBB5-ACD8-5E8C9E75A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B465-A470-446C-ADCA-321719EE04B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246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B2053-1224-CA5F-2608-FF106CA78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915FF04-4606-8418-0A6E-D7F34FDD7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17CEEB-CFFC-E8AB-189E-E74305FA4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E22BEB-E247-356D-3576-73B4217D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7E61-88EB-49C7-BF7C-83315179E2CB}" type="datetimeFigureOut">
              <a:rPr lang="de-CH" smtClean="0"/>
              <a:t>06.11.2024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C8DCC1-1990-CD0A-ECB3-D9875754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9CE31D-5FD9-013F-D2C2-71F9A676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B465-A470-446C-ADCA-321719EE04B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067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175DBF1-638F-D133-625A-45D30A19F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4DAD8B-1594-731F-4923-36EB097DC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D2BE35-0755-FE64-8DFF-2C28E62D1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27E61-88EB-49C7-BF7C-83315179E2CB}" type="datetimeFigureOut">
              <a:rPr lang="de-CH" smtClean="0"/>
              <a:t>06.11.2024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C00248-4A12-A64B-85B1-813E4D426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AA1DF9-178A-BD35-6219-690A5CCA4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49B465-A470-446C-ADCA-321719EE04B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906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436E1-F9EA-341D-1E58-E9910E5191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Ark Server Web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30DC8D-7C31-2592-6C5A-A7782B19C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1600" dirty="0"/>
              <a:t>Wird präsentiert von: Yannick</a:t>
            </a:r>
          </a:p>
        </p:txBody>
      </p:sp>
    </p:spTree>
    <p:extLst>
      <p:ext uri="{BB962C8B-B14F-4D97-AF65-F5344CB8AC3E}">
        <p14:creationId xmlns:p14="http://schemas.microsoft.com/office/powerpoint/2010/main" val="916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21F38-FE91-0805-364C-090FB1C5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BD88F9-B2DC-1489-3CCA-3BECA3AE9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Planung</a:t>
            </a:r>
          </a:p>
          <a:p>
            <a:r>
              <a:rPr lang="de-CH" dirty="0"/>
              <a:t>Umsetzung ohne </a:t>
            </a:r>
            <a:r>
              <a:rPr lang="de-CH" dirty="0" err="1"/>
              <a:t>css</a:t>
            </a:r>
            <a:endParaRPr lang="de-CH" dirty="0"/>
          </a:p>
          <a:p>
            <a:r>
              <a:rPr lang="de-CH" dirty="0"/>
              <a:t>Umsetzung mit </a:t>
            </a:r>
            <a:r>
              <a:rPr lang="de-CH" dirty="0" err="1"/>
              <a:t>css</a:t>
            </a:r>
            <a:r>
              <a:rPr lang="de-CH" dirty="0"/>
              <a:t> </a:t>
            </a:r>
          </a:p>
          <a:p>
            <a:r>
              <a:rPr lang="de-CH" dirty="0"/>
              <a:t>End Vorstellungen</a:t>
            </a:r>
          </a:p>
          <a:p>
            <a:r>
              <a:rPr lang="de-CH" dirty="0"/>
              <a:t>Demo</a:t>
            </a:r>
          </a:p>
          <a:p>
            <a:r>
              <a:rPr lang="de-CH" dirty="0"/>
              <a:t>Fazit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4588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EBA53-17A4-1E22-8AD7-F456A767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Planung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7F5FD40-F0F4-5954-99DD-096D0D60D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90" y="2238137"/>
            <a:ext cx="7009871" cy="3737088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A591EA2-8BB8-118C-785B-843363F6E35B}"/>
              </a:ext>
            </a:extLst>
          </p:cNvPr>
          <p:cNvSpPr txBox="1"/>
          <p:nvPr/>
        </p:nvSpPr>
        <p:spPr>
          <a:xfrm>
            <a:off x="102791" y="177974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Gantt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A0D48F-3165-1192-9AE9-B8F1F6E9A9A7}"/>
              </a:ext>
            </a:extLst>
          </p:cNvPr>
          <p:cNvSpPr txBox="1"/>
          <p:nvPr/>
        </p:nvSpPr>
        <p:spPr>
          <a:xfrm>
            <a:off x="11090040" y="174085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Skizze</a:t>
            </a:r>
          </a:p>
        </p:txBody>
      </p:sp>
      <p:pic>
        <p:nvPicPr>
          <p:cNvPr id="13" name="Grafik 12" descr="Ein Bild, das Zeichnung, Entwurf, Kinderkunst, Handschrift enthält.&#10;&#10;Automatisch generierte Beschreibung">
            <a:extLst>
              <a:ext uri="{FF2B5EF4-FFF2-40B4-BE49-F238E27FC236}">
                <a16:creationId xmlns:a16="http://schemas.microsoft.com/office/drawing/2014/main" id="{3C5F92B4-28CE-B143-0EBA-E621B32FD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57409" y="1728194"/>
            <a:ext cx="3737091" cy="475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5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C53D0-A8E4-855D-2463-598C7F20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Umsetzung ohne </a:t>
            </a:r>
            <a:r>
              <a:rPr lang="de-CH" dirty="0" err="1"/>
              <a:t>css</a:t>
            </a:r>
            <a:r>
              <a:rPr lang="de-CH" dirty="0"/>
              <a:t>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C2CA8C2-DDBB-D261-88A8-3A1DD0A85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5257800" cy="4704347"/>
          </a:xfrm>
        </p:spPr>
      </p:pic>
    </p:spTree>
    <p:extLst>
      <p:ext uri="{BB962C8B-B14F-4D97-AF65-F5344CB8AC3E}">
        <p14:creationId xmlns:p14="http://schemas.microsoft.com/office/powerpoint/2010/main" val="242821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FFF5D-C726-A425-4BF0-F000D10B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Umsetzung mit </a:t>
            </a:r>
            <a:r>
              <a:rPr lang="de-CH" dirty="0" err="1"/>
              <a:t>css</a:t>
            </a:r>
            <a:r>
              <a:rPr lang="de-CH" dirty="0"/>
              <a:t>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197E727-8BB2-53B1-A42D-80CBC2F86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470024"/>
            <a:ext cx="7040917" cy="4910455"/>
          </a:xfrm>
        </p:spPr>
      </p:pic>
    </p:spTree>
    <p:extLst>
      <p:ext uri="{BB962C8B-B14F-4D97-AF65-F5344CB8AC3E}">
        <p14:creationId xmlns:p14="http://schemas.microsoft.com/office/powerpoint/2010/main" val="60543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82507-EF2A-D8C6-8E16-A9B95F572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End Vorstellungen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029BA6-4BA2-DCEC-0A1D-5865C8B69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Das es noch ein Moderneres designe hat.</a:t>
            </a:r>
          </a:p>
          <a:p>
            <a:r>
              <a:rPr lang="de-CH" dirty="0"/>
              <a:t>Das alle Anforderungen im GitHub befolgt sind.</a:t>
            </a:r>
          </a:p>
          <a:p>
            <a:endParaRPr lang="de-CH" dirty="0"/>
          </a:p>
          <a:p>
            <a:endParaRPr lang="de-CH" dirty="0"/>
          </a:p>
          <a:p>
            <a:pPr marL="0" indent="0">
              <a:buNone/>
            </a:pPr>
            <a:r>
              <a:rPr lang="de-CH" sz="4000" b="1" dirty="0"/>
              <a:t>Fazit:</a:t>
            </a:r>
          </a:p>
          <a:p>
            <a:pPr lvl="1"/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4318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F2682-3600-CEFD-B6B5-511E13654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CH" b="1" dirty="0"/>
              <a:t>Danke fürs Zuhören</a:t>
            </a:r>
          </a:p>
        </p:txBody>
      </p:sp>
    </p:spTree>
    <p:extLst>
      <p:ext uri="{BB962C8B-B14F-4D97-AF65-F5344CB8AC3E}">
        <p14:creationId xmlns:p14="http://schemas.microsoft.com/office/powerpoint/2010/main" val="3173020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4e98ad5-8fe3-41bd-b1b7-28743f00834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CCD1D47E8003B4BB70A37B54BB94B1B" ma:contentTypeVersion="15" ma:contentTypeDescription="Ein neues Dokument erstellen." ma:contentTypeScope="" ma:versionID="03b53242e28caae7bc09889e0aa1cc08">
  <xsd:schema xmlns:xsd="http://www.w3.org/2001/XMLSchema" xmlns:xs="http://www.w3.org/2001/XMLSchema" xmlns:p="http://schemas.microsoft.com/office/2006/metadata/properties" xmlns:ns3="14e98ad5-8fe3-41bd-b1b7-28743f00834a" xmlns:ns4="0e797807-4541-49de-91cc-512e71c1aceb" targetNamespace="http://schemas.microsoft.com/office/2006/metadata/properties" ma:root="true" ma:fieldsID="1221940ad93b1e443117f43c763fb8c4" ns3:_="" ns4:_="">
    <xsd:import namespace="14e98ad5-8fe3-41bd-b1b7-28743f00834a"/>
    <xsd:import namespace="0e797807-4541-49de-91cc-512e71c1ace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LengthInSeconds" minOccurs="0"/>
                <xsd:element ref="ns3:MediaServiceDateTake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98ad5-8fe3-41bd-b1b7-28743f0083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797807-4541-49de-91cc-512e71c1ace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6E5536-A13A-490E-8E16-E7EBF0CCA42E}">
  <ds:schemaRefs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0e797807-4541-49de-91cc-512e71c1aceb"/>
    <ds:schemaRef ds:uri="14e98ad5-8fe3-41bd-b1b7-28743f00834a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376092B-186E-4400-A8F2-8B5D961939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A9EF7E-27B6-41EA-9A95-7CC2EB4D9F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e98ad5-8fe3-41bd-b1b7-28743f00834a"/>
    <ds:schemaRef ds:uri="0e797807-4541-49de-91cc-512e71c1ac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Breitbild</PresentationFormat>
  <Paragraphs>21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</vt:lpstr>
      <vt:lpstr>Ark Server Web</vt:lpstr>
      <vt:lpstr>Inhaltsverzeichnis</vt:lpstr>
      <vt:lpstr>Planung</vt:lpstr>
      <vt:lpstr>Umsetzung ohne css </vt:lpstr>
      <vt:lpstr>Umsetzung mit css </vt:lpstr>
      <vt:lpstr>End Vorstellungen</vt:lpstr>
      <vt:lpstr>Danke fürs Zuhören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Yannick Frei</dc:creator>
  <cp:lastModifiedBy>Yannick Frei</cp:lastModifiedBy>
  <cp:revision>1</cp:revision>
  <dcterms:created xsi:type="dcterms:W3CDTF">2024-11-04T09:50:20Z</dcterms:created>
  <dcterms:modified xsi:type="dcterms:W3CDTF">2024-11-06T19:37:41Z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0x010100FCCD1D47E8003B4BB70A37B54BB94B1B</vt:lpwstr>
  </property>
</Properties>
</file>