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0"/>
  </p:notesMasterIdLst>
  <p:sldIdLst>
    <p:sldId id="256" r:id="rId2"/>
    <p:sldId id="257" r:id="rId3"/>
    <p:sldId id="258" r:id="rId4"/>
    <p:sldId id="260" r:id="rId5"/>
    <p:sldId id="274" r:id="rId6"/>
    <p:sldId id="263" r:id="rId7"/>
    <p:sldId id="279" r:id="rId8"/>
    <p:sldId id="273" r:id="rId9"/>
    <p:sldId id="266" r:id="rId10"/>
    <p:sldId id="267" r:id="rId11"/>
    <p:sldId id="268" r:id="rId12"/>
    <p:sldId id="269" r:id="rId13"/>
    <p:sldId id="270" r:id="rId14"/>
    <p:sldId id="272" r:id="rId15"/>
    <p:sldId id="275" r:id="rId16"/>
    <p:sldId id="277"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8CEBF-1D9A-49E1-B2B5-15A99FA3CCA4}" v="22" dt="2021-03-31T15:40:55.266"/>
    <p1510:client id="{F5F50A54-5DB7-48F8-884D-7705A971631B}" v="20" dt="2021-04-01T07:52:25.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0D5A7-552F-4913-A2BB-8237C5E482F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04C3F6F-D376-4374-B713-08DBA6251690}">
      <dgm:prSet/>
      <dgm:spPr/>
      <dgm:t>
        <a:bodyPr/>
        <a:lstStyle/>
        <a:p>
          <a:pPr>
            <a:lnSpc>
              <a:spcPct val="100000"/>
            </a:lnSpc>
          </a:pPr>
          <a:r>
            <a:rPr lang="en-US" dirty="0"/>
            <a:t>Motivation</a:t>
          </a:r>
        </a:p>
      </dgm:t>
    </dgm:pt>
    <dgm:pt modelId="{32AB75E2-2738-43F3-A215-25A2439EDD70}" type="parTrans" cxnId="{9A11A194-CDDC-49E2-85B9-1A8859CE4068}">
      <dgm:prSet/>
      <dgm:spPr/>
      <dgm:t>
        <a:bodyPr/>
        <a:lstStyle/>
        <a:p>
          <a:endParaRPr lang="en-US"/>
        </a:p>
      </dgm:t>
    </dgm:pt>
    <dgm:pt modelId="{24EFA8FE-E6B6-40E8-ABBA-C9A2243E35D1}" type="sibTrans" cxnId="{9A11A194-CDDC-49E2-85B9-1A8859CE4068}">
      <dgm:prSet/>
      <dgm:spPr/>
      <dgm:t>
        <a:bodyPr/>
        <a:lstStyle/>
        <a:p>
          <a:endParaRPr lang="en-US"/>
        </a:p>
      </dgm:t>
    </dgm:pt>
    <dgm:pt modelId="{AA7A6826-5F50-44B7-98D4-51C1C47D25E1}">
      <dgm:prSet/>
      <dgm:spPr/>
      <dgm:t>
        <a:bodyPr/>
        <a:lstStyle/>
        <a:p>
          <a:pPr>
            <a:lnSpc>
              <a:spcPct val="100000"/>
            </a:lnSpc>
          </a:pPr>
          <a:r>
            <a:rPr lang="en-US" dirty="0"/>
            <a:t>Experiments</a:t>
          </a:r>
        </a:p>
      </dgm:t>
    </dgm:pt>
    <dgm:pt modelId="{8A52AE31-CF98-4083-863F-B662AC2EABFB}" type="parTrans" cxnId="{FBA9033F-E141-4D18-A5C4-5E1A5F6CE41F}">
      <dgm:prSet/>
      <dgm:spPr/>
      <dgm:t>
        <a:bodyPr/>
        <a:lstStyle/>
        <a:p>
          <a:endParaRPr lang="en-US"/>
        </a:p>
      </dgm:t>
    </dgm:pt>
    <dgm:pt modelId="{2CA575AB-99F7-4DD1-9FBA-BBD5B0D609AC}" type="sibTrans" cxnId="{FBA9033F-E141-4D18-A5C4-5E1A5F6CE41F}">
      <dgm:prSet/>
      <dgm:spPr/>
      <dgm:t>
        <a:bodyPr/>
        <a:lstStyle/>
        <a:p>
          <a:endParaRPr lang="en-US"/>
        </a:p>
      </dgm:t>
    </dgm:pt>
    <dgm:pt modelId="{831EB846-C6C5-4B02-9745-D317D5F0E444}">
      <dgm:prSet/>
      <dgm:spPr/>
      <dgm:t>
        <a:bodyPr/>
        <a:lstStyle/>
        <a:p>
          <a:pPr>
            <a:lnSpc>
              <a:spcPct val="100000"/>
            </a:lnSpc>
          </a:pPr>
          <a:r>
            <a:rPr lang="en-US" dirty="0"/>
            <a:t>Discussion</a:t>
          </a:r>
        </a:p>
      </dgm:t>
    </dgm:pt>
    <dgm:pt modelId="{3B20812E-D9E9-471F-8139-139294CBEEA1}" type="parTrans" cxnId="{E90CB1D6-3436-4DC0-A9FB-10C2785E9BD1}">
      <dgm:prSet/>
      <dgm:spPr/>
      <dgm:t>
        <a:bodyPr/>
        <a:lstStyle/>
        <a:p>
          <a:endParaRPr lang="en-US"/>
        </a:p>
      </dgm:t>
    </dgm:pt>
    <dgm:pt modelId="{6CE47A45-2C55-4537-A37F-C1F326F600E2}" type="sibTrans" cxnId="{E90CB1D6-3436-4DC0-A9FB-10C2785E9BD1}">
      <dgm:prSet/>
      <dgm:spPr/>
      <dgm:t>
        <a:bodyPr/>
        <a:lstStyle/>
        <a:p>
          <a:endParaRPr lang="en-US"/>
        </a:p>
      </dgm:t>
    </dgm:pt>
    <dgm:pt modelId="{B37070EB-0C31-4A71-8395-ED701CA29CD8}">
      <dgm:prSet/>
      <dgm:spPr/>
      <dgm:t>
        <a:bodyPr/>
        <a:lstStyle/>
        <a:p>
          <a:pPr>
            <a:lnSpc>
              <a:spcPct val="100000"/>
            </a:lnSpc>
          </a:pPr>
          <a:r>
            <a:rPr lang="en-US" dirty="0"/>
            <a:t>Questions</a:t>
          </a:r>
        </a:p>
      </dgm:t>
    </dgm:pt>
    <dgm:pt modelId="{0155F3E8-75CF-4D7C-B566-E44DF882AA29}" type="parTrans" cxnId="{02D72B98-5C54-4477-98FE-E187366DE4E4}">
      <dgm:prSet/>
      <dgm:spPr/>
      <dgm:t>
        <a:bodyPr/>
        <a:lstStyle/>
        <a:p>
          <a:endParaRPr lang="en-US"/>
        </a:p>
      </dgm:t>
    </dgm:pt>
    <dgm:pt modelId="{3E745B87-9D56-4B95-A102-5ABC8930E0C6}" type="sibTrans" cxnId="{02D72B98-5C54-4477-98FE-E187366DE4E4}">
      <dgm:prSet/>
      <dgm:spPr/>
      <dgm:t>
        <a:bodyPr/>
        <a:lstStyle/>
        <a:p>
          <a:endParaRPr lang="en-US"/>
        </a:p>
      </dgm:t>
    </dgm:pt>
    <dgm:pt modelId="{1C6352B3-BFB6-4839-BC57-AA6C2EF995D9}" type="pres">
      <dgm:prSet presAssocID="{E730D5A7-552F-4913-A2BB-8237C5E482FF}" presName="root" presStyleCnt="0">
        <dgm:presLayoutVars>
          <dgm:dir/>
          <dgm:resizeHandles val="exact"/>
        </dgm:presLayoutVars>
      </dgm:prSet>
      <dgm:spPr/>
    </dgm:pt>
    <dgm:pt modelId="{EFD18FF2-CAB6-40F8-A05B-291A598C0C42}" type="pres">
      <dgm:prSet presAssocID="{104C3F6F-D376-4374-B713-08DBA6251690}" presName="compNode" presStyleCnt="0"/>
      <dgm:spPr/>
    </dgm:pt>
    <dgm:pt modelId="{71DE8767-507E-41E6-8217-639BC503208E}" type="pres">
      <dgm:prSet presAssocID="{104C3F6F-D376-4374-B713-08DBA62516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974E37A1-39C7-48E4-88DF-1FA7A66D166D}" type="pres">
      <dgm:prSet presAssocID="{104C3F6F-D376-4374-B713-08DBA6251690}" presName="spaceRect" presStyleCnt="0"/>
      <dgm:spPr/>
    </dgm:pt>
    <dgm:pt modelId="{054EB471-8E17-40B0-A6F8-A3831346DAC2}" type="pres">
      <dgm:prSet presAssocID="{104C3F6F-D376-4374-B713-08DBA6251690}" presName="textRect" presStyleLbl="revTx" presStyleIdx="0" presStyleCnt="4">
        <dgm:presLayoutVars>
          <dgm:chMax val="1"/>
          <dgm:chPref val="1"/>
        </dgm:presLayoutVars>
      </dgm:prSet>
      <dgm:spPr/>
    </dgm:pt>
    <dgm:pt modelId="{CA44D241-DBE4-4A5E-9093-871E0DBF7283}" type="pres">
      <dgm:prSet presAssocID="{24EFA8FE-E6B6-40E8-ABBA-C9A2243E35D1}" presName="sibTrans" presStyleCnt="0"/>
      <dgm:spPr/>
    </dgm:pt>
    <dgm:pt modelId="{C31A7A0E-534C-4164-A6E8-C3667FDEF03C}" type="pres">
      <dgm:prSet presAssocID="{AA7A6826-5F50-44B7-98D4-51C1C47D25E1}" presName="compNode" presStyleCnt="0"/>
      <dgm:spPr/>
    </dgm:pt>
    <dgm:pt modelId="{526B17E6-C578-4BBF-A0AE-344CB7FA7EF3}" type="pres">
      <dgm:prSet presAssocID="{AA7A6826-5F50-44B7-98D4-51C1C47D25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ask"/>
        </a:ext>
      </dgm:extLst>
    </dgm:pt>
    <dgm:pt modelId="{BF47CA34-B640-48D5-BF1D-8EF1F43538AF}" type="pres">
      <dgm:prSet presAssocID="{AA7A6826-5F50-44B7-98D4-51C1C47D25E1}" presName="spaceRect" presStyleCnt="0"/>
      <dgm:spPr/>
    </dgm:pt>
    <dgm:pt modelId="{4821E150-1579-4324-8F67-705A90EB5160}" type="pres">
      <dgm:prSet presAssocID="{AA7A6826-5F50-44B7-98D4-51C1C47D25E1}" presName="textRect" presStyleLbl="revTx" presStyleIdx="1" presStyleCnt="4">
        <dgm:presLayoutVars>
          <dgm:chMax val="1"/>
          <dgm:chPref val="1"/>
        </dgm:presLayoutVars>
      </dgm:prSet>
      <dgm:spPr/>
    </dgm:pt>
    <dgm:pt modelId="{CDE6B810-0859-4649-B036-0EE56E018520}" type="pres">
      <dgm:prSet presAssocID="{2CA575AB-99F7-4DD1-9FBA-BBD5B0D609AC}" presName="sibTrans" presStyleCnt="0"/>
      <dgm:spPr/>
    </dgm:pt>
    <dgm:pt modelId="{18122509-D0C6-4820-8207-34955A1F119E}" type="pres">
      <dgm:prSet presAssocID="{831EB846-C6C5-4B02-9745-D317D5F0E444}" presName="compNode" presStyleCnt="0"/>
      <dgm:spPr/>
    </dgm:pt>
    <dgm:pt modelId="{952F6C26-FE94-4CA1-A60D-8650489D6181}" type="pres">
      <dgm:prSet presAssocID="{831EB846-C6C5-4B02-9745-D317D5F0E4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99388C49-E81D-489E-998E-9EBFE02057E6}" type="pres">
      <dgm:prSet presAssocID="{831EB846-C6C5-4B02-9745-D317D5F0E444}" presName="spaceRect" presStyleCnt="0"/>
      <dgm:spPr/>
    </dgm:pt>
    <dgm:pt modelId="{1C0A888A-C8D1-46CD-A75C-5705416E4955}" type="pres">
      <dgm:prSet presAssocID="{831EB846-C6C5-4B02-9745-D317D5F0E444}" presName="textRect" presStyleLbl="revTx" presStyleIdx="2" presStyleCnt="4">
        <dgm:presLayoutVars>
          <dgm:chMax val="1"/>
          <dgm:chPref val="1"/>
        </dgm:presLayoutVars>
      </dgm:prSet>
      <dgm:spPr/>
    </dgm:pt>
    <dgm:pt modelId="{699E69FE-E7E1-4EF1-8279-C16F0CF9BE43}" type="pres">
      <dgm:prSet presAssocID="{6CE47A45-2C55-4537-A37F-C1F326F600E2}" presName="sibTrans" presStyleCnt="0"/>
      <dgm:spPr/>
    </dgm:pt>
    <dgm:pt modelId="{50BDBBE4-4D77-4867-BAE6-E5AD7DE3DAD8}" type="pres">
      <dgm:prSet presAssocID="{B37070EB-0C31-4A71-8395-ED701CA29CD8}" presName="compNode" presStyleCnt="0"/>
      <dgm:spPr/>
    </dgm:pt>
    <dgm:pt modelId="{91340EA3-FF80-4279-930A-D2F6A70A4052}" type="pres">
      <dgm:prSet presAssocID="{B37070EB-0C31-4A71-8395-ED701CA29C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p"/>
        </a:ext>
      </dgm:extLst>
    </dgm:pt>
    <dgm:pt modelId="{F980A3FC-2ED8-4E04-8416-EE8AB37B1913}" type="pres">
      <dgm:prSet presAssocID="{B37070EB-0C31-4A71-8395-ED701CA29CD8}" presName="spaceRect" presStyleCnt="0"/>
      <dgm:spPr/>
    </dgm:pt>
    <dgm:pt modelId="{C12B4E0E-75FC-4D50-88B5-011313E63263}" type="pres">
      <dgm:prSet presAssocID="{B37070EB-0C31-4A71-8395-ED701CA29CD8}" presName="textRect" presStyleLbl="revTx" presStyleIdx="3" presStyleCnt="4">
        <dgm:presLayoutVars>
          <dgm:chMax val="1"/>
          <dgm:chPref val="1"/>
        </dgm:presLayoutVars>
      </dgm:prSet>
      <dgm:spPr/>
    </dgm:pt>
  </dgm:ptLst>
  <dgm:cxnLst>
    <dgm:cxn modelId="{A5D8E138-5994-4670-B3C6-105125F50124}" type="presOf" srcId="{E730D5A7-552F-4913-A2BB-8237C5E482FF}" destId="{1C6352B3-BFB6-4839-BC57-AA6C2EF995D9}" srcOrd="0" destOrd="0" presId="urn:microsoft.com/office/officeart/2018/2/layout/IconLabelList"/>
    <dgm:cxn modelId="{FBA9033F-E141-4D18-A5C4-5E1A5F6CE41F}" srcId="{E730D5A7-552F-4913-A2BB-8237C5E482FF}" destId="{AA7A6826-5F50-44B7-98D4-51C1C47D25E1}" srcOrd="1" destOrd="0" parTransId="{8A52AE31-CF98-4083-863F-B662AC2EABFB}" sibTransId="{2CA575AB-99F7-4DD1-9FBA-BBD5B0D609AC}"/>
    <dgm:cxn modelId="{8ADFEA46-E23E-4A6F-A8E4-963C6B5280F8}" type="presOf" srcId="{B37070EB-0C31-4A71-8395-ED701CA29CD8}" destId="{C12B4E0E-75FC-4D50-88B5-011313E63263}" srcOrd="0" destOrd="0" presId="urn:microsoft.com/office/officeart/2018/2/layout/IconLabelList"/>
    <dgm:cxn modelId="{CFC7F391-36C7-4A50-AEE9-3079F403CB8E}" type="presOf" srcId="{104C3F6F-D376-4374-B713-08DBA6251690}" destId="{054EB471-8E17-40B0-A6F8-A3831346DAC2}" srcOrd="0" destOrd="0" presId="urn:microsoft.com/office/officeart/2018/2/layout/IconLabelList"/>
    <dgm:cxn modelId="{9A11A194-CDDC-49E2-85B9-1A8859CE4068}" srcId="{E730D5A7-552F-4913-A2BB-8237C5E482FF}" destId="{104C3F6F-D376-4374-B713-08DBA6251690}" srcOrd="0" destOrd="0" parTransId="{32AB75E2-2738-43F3-A215-25A2439EDD70}" sibTransId="{24EFA8FE-E6B6-40E8-ABBA-C9A2243E35D1}"/>
    <dgm:cxn modelId="{02D72B98-5C54-4477-98FE-E187366DE4E4}" srcId="{E730D5A7-552F-4913-A2BB-8237C5E482FF}" destId="{B37070EB-0C31-4A71-8395-ED701CA29CD8}" srcOrd="3" destOrd="0" parTransId="{0155F3E8-75CF-4D7C-B566-E44DF882AA29}" sibTransId="{3E745B87-9D56-4B95-A102-5ABC8930E0C6}"/>
    <dgm:cxn modelId="{DA5DE89F-D993-4C58-93C0-22C968D67FA9}" type="presOf" srcId="{AA7A6826-5F50-44B7-98D4-51C1C47D25E1}" destId="{4821E150-1579-4324-8F67-705A90EB5160}" srcOrd="0" destOrd="0" presId="urn:microsoft.com/office/officeart/2018/2/layout/IconLabelList"/>
    <dgm:cxn modelId="{904F8FB3-EABD-4FF7-8BA0-FC1A957DC697}" type="presOf" srcId="{831EB846-C6C5-4B02-9745-D317D5F0E444}" destId="{1C0A888A-C8D1-46CD-A75C-5705416E4955}" srcOrd="0" destOrd="0" presId="urn:microsoft.com/office/officeart/2018/2/layout/IconLabelList"/>
    <dgm:cxn modelId="{E90CB1D6-3436-4DC0-A9FB-10C2785E9BD1}" srcId="{E730D5A7-552F-4913-A2BB-8237C5E482FF}" destId="{831EB846-C6C5-4B02-9745-D317D5F0E444}" srcOrd="2" destOrd="0" parTransId="{3B20812E-D9E9-471F-8139-139294CBEEA1}" sibTransId="{6CE47A45-2C55-4537-A37F-C1F326F600E2}"/>
    <dgm:cxn modelId="{C357FD98-73B5-42FF-8EDE-8EC301C358DD}" type="presParOf" srcId="{1C6352B3-BFB6-4839-BC57-AA6C2EF995D9}" destId="{EFD18FF2-CAB6-40F8-A05B-291A598C0C42}" srcOrd="0" destOrd="0" presId="urn:microsoft.com/office/officeart/2018/2/layout/IconLabelList"/>
    <dgm:cxn modelId="{F0F90115-205F-40F4-B9DD-9CF29260605A}" type="presParOf" srcId="{EFD18FF2-CAB6-40F8-A05B-291A598C0C42}" destId="{71DE8767-507E-41E6-8217-639BC503208E}" srcOrd="0" destOrd="0" presId="urn:microsoft.com/office/officeart/2018/2/layout/IconLabelList"/>
    <dgm:cxn modelId="{43CD7EE0-88D3-42B9-9D0A-62C8D4E5CEFD}" type="presParOf" srcId="{EFD18FF2-CAB6-40F8-A05B-291A598C0C42}" destId="{974E37A1-39C7-48E4-88DF-1FA7A66D166D}" srcOrd="1" destOrd="0" presId="urn:microsoft.com/office/officeart/2018/2/layout/IconLabelList"/>
    <dgm:cxn modelId="{2014F668-34AF-424D-90E9-A91C55EEE694}" type="presParOf" srcId="{EFD18FF2-CAB6-40F8-A05B-291A598C0C42}" destId="{054EB471-8E17-40B0-A6F8-A3831346DAC2}" srcOrd="2" destOrd="0" presId="urn:microsoft.com/office/officeart/2018/2/layout/IconLabelList"/>
    <dgm:cxn modelId="{40CFA5BD-85F4-4F8F-A3F6-D150D199CE41}" type="presParOf" srcId="{1C6352B3-BFB6-4839-BC57-AA6C2EF995D9}" destId="{CA44D241-DBE4-4A5E-9093-871E0DBF7283}" srcOrd="1" destOrd="0" presId="urn:microsoft.com/office/officeart/2018/2/layout/IconLabelList"/>
    <dgm:cxn modelId="{44B90665-A784-496F-880D-4706CD88A5F0}" type="presParOf" srcId="{1C6352B3-BFB6-4839-BC57-AA6C2EF995D9}" destId="{C31A7A0E-534C-4164-A6E8-C3667FDEF03C}" srcOrd="2" destOrd="0" presId="urn:microsoft.com/office/officeart/2018/2/layout/IconLabelList"/>
    <dgm:cxn modelId="{447BD4D4-EC94-495A-B883-B14A8367B5AE}" type="presParOf" srcId="{C31A7A0E-534C-4164-A6E8-C3667FDEF03C}" destId="{526B17E6-C578-4BBF-A0AE-344CB7FA7EF3}" srcOrd="0" destOrd="0" presId="urn:microsoft.com/office/officeart/2018/2/layout/IconLabelList"/>
    <dgm:cxn modelId="{DA00E429-2D47-46EF-B5E9-632619969518}" type="presParOf" srcId="{C31A7A0E-534C-4164-A6E8-C3667FDEF03C}" destId="{BF47CA34-B640-48D5-BF1D-8EF1F43538AF}" srcOrd="1" destOrd="0" presId="urn:microsoft.com/office/officeart/2018/2/layout/IconLabelList"/>
    <dgm:cxn modelId="{306511BE-D4F9-4452-A50B-5786DD79A655}" type="presParOf" srcId="{C31A7A0E-534C-4164-A6E8-C3667FDEF03C}" destId="{4821E150-1579-4324-8F67-705A90EB5160}" srcOrd="2" destOrd="0" presId="urn:microsoft.com/office/officeart/2018/2/layout/IconLabelList"/>
    <dgm:cxn modelId="{AFA0786E-93D6-422E-B0A2-A9DC948ADFAC}" type="presParOf" srcId="{1C6352B3-BFB6-4839-BC57-AA6C2EF995D9}" destId="{CDE6B810-0859-4649-B036-0EE56E018520}" srcOrd="3" destOrd="0" presId="urn:microsoft.com/office/officeart/2018/2/layout/IconLabelList"/>
    <dgm:cxn modelId="{AAE0161A-49E5-4F82-9591-9AF959388D78}" type="presParOf" srcId="{1C6352B3-BFB6-4839-BC57-AA6C2EF995D9}" destId="{18122509-D0C6-4820-8207-34955A1F119E}" srcOrd="4" destOrd="0" presId="urn:microsoft.com/office/officeart/2018/2/layout/IconLabelList"/>
    <dgm:cxn modelId="{C5DEAAEB-C9B7-4EC7-ACCA-25669ECFF3EE}" type="presParOf" srcId="{18122509-D0C6-4820-8207-34955A1F119E}" destId="{952F6C26-FE94-4CA1-A60D-8650489D6181}" srcOrd="0" destOrd="0" presId="urn:microsoft.com/office/officeart/2018/2/layout/IconLabelList"/>
    <dgm:cxn modelId="{E600431A-B898-48D9-9236-417F18BCA2AC}" type="presParOf" srcId="{18122509-D0C6-4820-8207-34955A1F119E}" destId="{99388C49-E81D-489E-998E-9EBFE02057E6}" srcOrd="1" destOrd="0" presId="urn:microsoft.com/office/officeart/2018/2/layout/IconLabelList"/>
    <dgm:cxn modelId="{8A740DCC-255E-4503-877A-AEF5254D5CE4}" type="presParOf" srcId="{18122509-D0C6-4820-8207-34955A1F119E}" destId="{1C0A888A-C8D1-46CD-A75C-5705416E4955}" srcOrd="2" destOrd="0" presId="urn:microsoft.com/office/officeart/2018/2/layout/IconLabelList"/>
    <dgm:cxn modelId="{C781B383-EC83-4B71-84C1-317031277A4A}" type="presParOf" srcId="{1C6352B3-BFB6-4839-BC57-AA6C2EF995D9}" destId="{699E69FE-E7E1-4EF1-8279-C16F0CF9BE43}" srcOrd="5" destOrd="0" presId="urn:microsoft.com/office/officeart/2018/2/layout/IconLabelList"/>
    <dgm:cxn modelId="{94EA941C-05EC-450E-B0EC-E78F208F12FD}" type="presParOf" srcId="{1C6352B3-BFB6-4839-BC57-AA6C2EF995D9}" destId="{50BDBBE4-4D77-4867-BAE6-E5AD7DE3DAD8}" srcOrd="6" destOrd="0" presId="urn:microsoft.com/office/officeart/2018/2/layout/IconLabelList"/>
    <dgm:cxn modelId="{4CA6A626-6AD1-4870-9430-76F07FE9D5A7}" type="presParOf" srcId="{50BDBBE4-4D77-4867-BAE6-E5AD7DE3DAD8}" destId="{91340EA3-FF80-4279-930A-D2F6A70A4052}" srcOrd="0" destOrd="0" presId="urn:microsoft.com/office/officeart/2018/2/layout/IconLabelList"/>
    <dgm:cxn modelId="{12494977-0D01-4DD8-BB4A-5E90FBAD9305}" type="presParOf" srcId="{50BDBBE4-4D77-4867-BAE6-E5AD7DE3DAD8}" destId="{F980A3FC-2ED8-4E04-8416-EE8AB37B1913}" srcOrd="1" destOrd="0" presId="urn:microsoft.com/office/officeart/2018/2/layout/IconLabelList"/>
    <dgm:cxn modelId="{5814C026-F1D6-40EB-BF7A-C7E6FBFE75A0}" type="presParOf" srcId="{50BDBBE4-4D77-4867-BAE6-E5AD7DE3DAD8}" destId="{C12B4E0E-75FC-4D50-88B5-011313E632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074C2F-09B0-46D2-A5DE-26CA1AEB117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FBF9DCAB-3DF6-4A2F-AFAA-645EF7F48170}">
      <dgm:prSet/>
      <dgm:spPr/>
      <dgm:t>
        <a:bodyPr/>
        <a:lstStyle/>
        <a:p>
          <a:pPr>
            <a:lnSpc>
              <a:spcPct val="100000"/>
            </a:lnSpc>
            <a:defRPr b="1"/>
          </a:pPr>
          <a:r>
            <a:rPr lang="en-US" b="0" dirty="0"/>
            <a:t>Goal</a:t>
          </a:r>
        </a:p>
      </dgm:t>
    </dgm:pt>
    <dgm:pt modelId="{8AB5289E-735C-49E2-B394-25FED7469551}" type="parTrans" cxnId="{DF9BAFE2-CDC6-4F9E-9A6A-47634E194511}">
      <dgm:prSet/>
      <dgm:spPr/>
      <dgm:t>
        <a:bodyPr/>
        <a:lstStyle/>
        <a:p>
          <a:endParaRPr lang="en-US"/>
        </a:p>
      </dgm:t>
    </dgm:pt>
    <dgm:pt modelId="{BCF6E2AE-3930-49B3-BAC1-57E86AF879D0}" type="sibTrans" cxnId="{DF9BAFE2-CDC6-4F9E-9A6A-47634E194511}">
      <dgm:prSet/>
      <dgm:spPr/>
      <dgm:t>
        <a:bodyPr/>
        <a:lstStyle/>
        <a:p>
          <a:endParaRPr lang="en-US"/>
        </a:p>
      </dgm:t>
    </dgm:pt>
    <dgm:pt modelId="{6894C7E6-D208-41DF-91EE-1F8885F62C43}">
      <dgm:prSet/>
      <dgm:spPr/>
      <dgm:t>
        <a:bodyPr/>
        <a:lstStyle/>
        <a:p>
          <a:pPr>
            <a:lnSpc>
              <a:spcPct val="100000"/>
            </a:lnSpc>
            <a:defRPr b="1"/>
          </a:pPr>
          <a:r>
            <a:rPr lang="en-US" b="0" dirty="0"/>
            <a:t>Measurements</a:t>
          </a:r>
        </a:p>
      </dgm:t>
    </dgm:pt>
    <dgm:pt modelId="{C68DCF49-3392-418A-BAF0-37F0534F823D}" type="parTrans" cxnId="{6EE08B4F-9488-4FCD-A2EF-B013E9CBDBF3}">
      <dgm:prSet/>
      <dgm:spPr/>
      <dgm:t>
        <a:bodyPr/>
        <a:lstStyle/>
        <a:p>
          <a:endParaRPr lang="en-US"/>
        </a:p>
      </dgm:t>
    </dgm:pt>
    <dgm:pt modelId="{F304E664-4CC9-48E5-88FF-EB67B6B73780}" type="sibTrans" cxnId="{6EE08B4F-9488-4FCD-A2EF-B013E9CBDBF3}">
      <dgm:prSet/>
      <dgm:spPr/>
      <dgm:t>
        <a:bodyPr/>
        <a:lstStyle/>
        <a:p>
          <a:endParaRPr lang="en-US"/>
        </a:p>
      </dgm:t>
    </dgm:pt>
    <dgm:pt modelId="{D96F6072-A0C3-47BB-9600-4BA87117BB0C}">
      <dgm:prSet/>
      <dgm:spPr/>
      <dgm:t>
        <a:bodyPr/>
        <a:lstStyle/>
        <a:p>
          <a:pPr>
            <a:lnSpc>
              <a:spcPct val="100000"/>
            </a:lnSpc>
          </a:pPr>
          <a:r>
            <a:rPr lang="en-US" dirty="0"/>
            <a:t>Multiple dataset sizes</a:t>
          </a:r>
        </a:p>
      </dgm:t>
    </dgm:pt>
    <dgm:pt modelId="{D36B55B1-177E-4531-B9BD-8FB0E7102356}" type="parTrans" cxnId="{51B50D34-B42D-4AF6-944E-09D70CA424CB}">
      <dgm:prSet/>
      <dgm:spPr/>
      <dgm:t>
        <a:bodyPr/>
        <a:lstStyle/>
        <a:p>
          <a:endParaRPr lang="en-US"/>
        </a:p>
      </dgm:t>
    </dgm:pt>
    <dgm:pt modelId="{C2D5A869-8BC6-42BB-87A7-048CE47A3099}" type="sibTrans" cxnId="{51B50D34-B42D-4AF6-944E-09D70CA424CB}">
      <dgm:prSet/>
      <dgm:spPr/>
      <dgm:t>
        <a:bodyPr/>
        <a:lstStyle/>
        <a:p>
          <a:endParaRPr lang="en-US"/>
        </a:p>
      </dgm:t>
    </dgm:pt>
    <dgm:pt modelId="{310F4CB5-111B-4969-825B-A4AB49B87879}">
      <dgm:prSet phldr="0"/>
      <dgm:spPr/>
      <dgm:t>
        <a:bodyPr/>
        <a:lstStyle/>
        <a:p>
          <a:pPr rtl="0">
            <a:lnSpc>
              <a:spcPct val="100000"/>
            </a:lnSpc>
          </a:pPr>
          <a:r>
            <a:rPr lang="en-US" dirty="0">
              <a:latin typeface="Avenir Next LT Pro"/>
            </a:rPr>
            <a:t>Compare effectiveness and </a:t>
          </a:r>
        </a:p>
      </dgm:t>
    </dgm:pt>
    <dgm:pt modelId="{00944F35-D299-4F2F-B861-73678BD7A899}" type="parTrans" cxnId="{D5B3B910-B828-481A-8821-5A4D3B00D6DD}">
      <dgm:prSet/>
      <dgm:spPr/>
      <dgm:t>
        <a:bodyPr/>
        <a:lstStyle/>
        <a:p>
          <a:endParaRPr lang="en-US"/>
        </a:p>
      </dgm:t>
    </dgm:pt>
    <dgm:pt modelId="{7EB31000-FD1C-4EAC-9D98-1A6502EBC90A}" type="sibTrans" cxnId="{D5B3B910-B828-481A-8821-5A4D3B00D6DD}">
      <dgm:prSet/>
      <dgm:spPr/>
      <dgm:t>
        <a:bodyPr/>
        <a:lstStyle/>
        <a:p>
          <a:endParaRPr lang="en-US"/>
        </a:p>
      </dgm:t>
    </dgm:pt>
    <dgm:pt modelId="{8509F29B-4423-444A-9199-13694FAAE216}">
      <dgm:prSet phldr="0"/>
      <dgm:spPr/>
      <dgm:t>
        <a:bodyPr/>
        <a:lstStyle/>
        <a:p>
          <a:pPr>
            <a:lnSpc>
              <a:spcPct val="100000"/>
            </a:lnSpc>
          </a:pPr>
          <a:r>
            <a:rPr lang="en-US" dirty="0"/>
            <a:t>Training Loss</a:t>
          </a:r>
          <a:r>
            <a:rPr lang="en-US" dirty="0">
              <a:latin typeface="Avenir Next LT Pro"/>
            </a:rPr>
            <a:t> over iterations</a:t>
          </a:r>
        </a:p>
      </dgm:t>
    </dgm:pt>
    <dgm:pt modelId="{A89806B1-BB74-495C-B64A-78F5C2262876}" type="parTrans" cxnId="{B0C1E66B-BED2-41DD-9A02-C3040D07252A}">
      <dgm:prSet/>
      <dgm:spPr/>
      <dgm:t>
        <a:bodyPr/>
        <a:lstStyle/>
        <a:p>
          <a:endParaRPr lang="en-US"/>
        </a:p>
      </dgm:t>
    </dgm:pt>
    <dgm:pt modelId="{31CCBC27-1F0C-4D18-8B1A-1A1966A3AD8C}" type="sibTrans" cxnId="{B0C1E66B-BED2-41DD-9A02-C3040D07252A}">
      <dgm:prSet/>
      <dgm:spPr/>
      <dgm:t>
        <a:bodyPr/>
        <a:lstStyle/>
        <a:p>
          <a:endParaRPr lang="en-US"/>
        </a:p>
      </dgm:t>
    </dgm:pt>
    <dgm:pt modelId="{3E2BA92F-AEDF-4951-B7DE-E6B5956B3762}">
      <dgm:prSet phldr="0"/>
      <dgm:spPr/>
      <dgm:t>
        <a:bodyPr/>
        <a:lstStyle/>
        <a:p>
          <a:pPr>
            <a:lnSpc>
              <a:spcPct val="100000"/>
            </a:lnSpc>
          </a:pPr>
          <a:r>
            <a:rPr lang="en-US" dirty="0"/>
            <a:t>Testing Accuracy</a:t>
          </a:r>
          <a:r>
            <a:rPr lang="en-US" dirty="0">
              <a:latin typeface="Avenir Next LT Pro"/>
            </a:rPr>
            <a:t> over iterations</a:t>
          </a:r>
          <a:endParaRPr lang="en-US" dirty="0"/>
        </a:p>
      </dgm:t>
    </dgm:pt>
    <dgm:pt modelId="{7DA3144C-7889-4706-9A94-639713AD03FF}" type="parTrans" cxnId="{AB73EE8F-A32A-4B9B-B72D-2F2341D82093}">
      <dgm:prSet/>
      <dgm:spPr/>
      <dgm:t>
        <a:bodyPr/>
        <a:lstStyle/>
        <a:p>
          <a:endParaRPr lang="en-US"/>
        </a:p>
      </dgm:t>
    </dgm:pt>
    <dgm:pt modelId="{EFA05AC4-3FEC-4EEF-9948-987CF32BB7B6}" type="sibTrans" cxnId="{AB73EE8F-A32A-4B9B-B72D-2F2341D82093}">
      <dgm:prSet/>
      <dgm:spPr/>
      <dgm:t>
        <a:bodyPr/>
        <a:lstStyle/>
        <a:p>
          <a:endParaRPr lang="en-US"/>
        </a:p>
      </dgm:t>
    </dgm:pt>
    <dgm:pt modelId="{B193F28C-43D6-47D1-96C5-22FF96DE8623}">
      <dgm:prSet phldr="0"/>
      <dgm:spPr/>
      <dgm:t>
        <a:bodyPr/>
        <a:lstStyle/>
        <a:p>
          <a:pPr>
            <a:lnSpc>
              <a:spcPct val="100000"/>
            </a:lnSpc>
          </a:pPr>
          <a:r>
            <a:rPr lang="en-US" b="0" dirty="0">
              <a:latin typeface="Avenir Next LT Pro"/>
            </a:rPr>
            <a:t>data efficiency of each method</a:t>
          </a:r>
        </a:p>
      </dgm:t>
    </dgm:pt>
    <dgm:pt modelId="{21A54354-A40A-4C43-A8B5-6639EFEC0BAA}" type="parTrans" cxnId="{41538AF8-6410-4CA8-BE44-1ECC0B22A568}">
      <dgm:prSet/>
      <dgm:spPr/>
    </dgm:pt>
    <dgm:pt modelId="{61D4A0B4-6313-414D-BED5-99263EA0E2E4}" type="sibTrans" cxnId="{41538AF8-6410-4CA8-BE44-1ECC0B22A568}">
      <dgm:prSet/>
      <dgm:spPr/>
    </dgm:pt>
    <dgm:pt modelId="{86A1FE54-DF68-44C4-BAA4-1553D9D3A3B1}" type="pres">
      <dgm:prSet presAssocID="{E9074C2F-09B0-46D2-A5DE-26CA1AEB1178}" presName="root" presStyleCnt="0">
        <dgm:presLayoutVars>
          <dgm:dir/>
          <dgm:resizeHandles val="exact"/>
        </dgm:presLayoutVars>
      </dgm:prSet>
      <dgm:spPr/>
    </dgm:pt>
    <dgm:pt modelId="{39601597-A3FF-4301-99B9-376A2FEE9C05}" type="pres">
      <dgm:prSet presAssocID="{FBF9DCAB-3DF6-4A2F-AFAA-645EF7F48170}" presName="compNode" presStyleCnt="0"/>
      <dgm:spPr/>
    </dgm:pt>
    <dgm:pt modelId="{C2E4E1CB-2880-4E6A-85E6-72343290C2E9}" type="pres">
      <dgm:prSet presAssocID="{FBF9DCAB-3DF6-4A2F-AFAA-645EF7F481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478F0C6D-0F00-4AEA-8249-A1591939F26D}" type="pres">
      <dgm:prSet presAssocID="{FBF9DCAB-3DF6-4A2F-AFAA-645EF7F48170}" presName="iconSpace" presStyleCnt="0"/>
      <dgm:spPr/>
    </dgm:pt>
    <dgm:pt modelId="{1FBB353D-67AF-4A1A-9251-548ACBDACD2C}" type="pres">
      <dgm:prSet presAssocID="{FBF9DCAB-3DF6-4A2F-AFAA-645EF7F48170}" presName="parTx" presStyleLbl="revTx" presStyleIdx="0" presStyleCnt="4">
        <dgm:presLayoutVars>
          <dgm:chMax val="0"/>
          <dgm:chPref val="0"/>
        </dgm:presLayoutVars>
      </dgm:prSet>
      <dgm:spPr/>
    </dgm:pt>
    <dgm:pt modelId="{4C7FD17C-2D51-4DDC-BA9C-BE8DAB3D4700}" type="pres">
      <dgm:prSet presAssocID="{FBF9DCAB-3DF6-4A2F-AFAA-645EF7F48170}" presName="txSpace" presStyleCnt="0"/>
      <dgm:spPr/>
    </dgm:pt>
    <dgm:pt modelId="{82708BBF-0415-46D1-957F-57815D34A65E}" type="pres">
      <dgm:prSet presAssocID="{FBF9DCAB-3DF6-4A2F-AFAA-645EF7F48170}" presName="desTx" presStyleLbl="revTx" presStyleIdx="1" presStyleCnt="4">
        <dgm:presLayoutVars/>
      </dgm:prSet>
      <dgm:spPr/>
    </dgm:pt>
    <dgm:pt modelId="{CF4FDE84-91DA-440D-ACD1-E769936A4920}" type="pres">
      <dgm:prSet presAssocID="{BCF6E2AE-3930-49B3-BAC1-57E86AF879D0}" presName="sibTrans" presStyleCnt="0"/>
      <dgm:spPr/>
    </dgm:pt>
    <dgm:pt modelId="{207DCB32-8B07-48AA-AC2E-0C27D2E1D9E5}" type="pres">
      <dgm:prSet presAssocID="{6894C7E6-D208-41DF-91EE-1F8885F62C43}" presName="compNode" presStyleCnt="0"/>
      <dgm:spPr/>
    </dgm:pt>
    <dgm:pt modelId="{1C76C40B-1A5B-4255-B203-07F8B25F588C}" type="pres">
      <dgm:prSet presAssocID="{6894C7E6-D208-41DF-91EE-1F8885F62C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084B608-6DBC-4C53-ABCE-78A672957532}" type="pres">
      <dgm:prSet presAssocID="{6894C7E6-D208-41DF-91EE-1F8885F62C43}" presName="iconSpace" presStyleCnt="0"/>
      <dgm:spPr/>
    </dgm:pt>
    <dgm:pt modelId="{39DA0039-ED9D-46AC-A3E9-41357C6D3046}" type="pres">
      <dgm:prSet presAssocID="{6894C7E6-D208-41DF-91EE-1F8885F62C43}" presName="parTx" presStyleLbl="revTx" presStyleIdx="2" presStyleCnt="4">
        <dgm:presLayoutVars>
          <dgm:chMax val="0"/>
          <dgm:chPref val="0"/>
        </dgm:presLayoutVars>
      </dgm:prSet>
      <dgm:spPr/>
    </dgm:pt>
    <dgm:pt modelId="{E144EE49-3D26-4DAE-8E5E-70E013CA1C52}" type="pres">
      <dgm:prSet presAssocID="{6894C7E6-D208-41DF-91EE-1F8885F62C43}" presName="txSpace" presStyleCnt="0"/>
      <dgm:spPr/>
    </dgm:pt>
    <dgm:pt modelId="{80BE6B39-2025-4FBF-9B8A-1C3C094649AF}" type="pres">
      <dgm:prSet presAssocID="{6894C7E6-D208-41DF-91EE-1F8885F62C43}" presName="desTx" presStyleLbl="revTx" presStyleIdx="3" presStyleCnt="4">
        <dgm:presLayoutVars/>
      </dgm:prSet>
      <dgm:spPr/>
    </dgm:pt>
  </dgm:ptLst>
  <dgm:cxnLst>
    <dgm:cxn modelId="{D5B3B910-B828-481A-8821-5A4D3B00D6DD}" srcId="{FBF9DCAB-3DF6-4A2F-AFAA-645EF7F48170}" destId="{310F4CB5-111B-4969-825B-A4AB49B87879}" srcOrd="0" destOrd="0" parTransId="{00944F35-D299-4F2F-B861-73678BD7A899}" sibTransId="{7EB31000-FD1C-4EAC-9D98-1A6502EBC90A}"/>
    <dgm:cxn modelId="{013B7728-9E90-459A-8892-FF0DB5301A69}" type="presOf" srcId="{6894C7E6-D208-41DF-91EE-1F8885F62C43}" destId="{39DA0039-ED9D-46AC-A3E9-41357C6D3046}" srcOrd="0" destOrd="0" presId="urn:microsoft.com/office/officeart/2018/5/layout/CenteredIconLabelDescriptionList"/>
    <dgm:cxn modelId="{51B50D34-B42D-4AF6-944E-09D70CA424CB}" srcId="{6894C7E6-D208-41DF-91EE-1F8885F62C43}" destId="{D96F6072-A0C3-47BB-9600-4BA87117BB0C}" srcOrd="2" destOrd="0" parTransId="{D36B55B1-177E-4531-B9BD-8FB0E7102356}" sibTransId="{C2D5A869-8BC6-42BB-87A7-048CE47A3099}"/>
    <dgm:cxn modelId="{B92BC53A-1DB7-43F0-9B00-FB49CE88CA73}" type="presOf" srcId="{D96F6072-A0C3-47BB-9600-4BA87117BB0C}" destId="{80BE6B39-2025-4FBF-9B8A-1C3C094649AF}" srcOrd="0" destOrd="2" presId="urn:microsoft.com/office/officeart/2018/5/layout/CenteredIconLabelDescriptionList"/>
    <dgm:cxn modelId="{45D8505F-1E08-46B1-A4BA-E87B8FF22641}" type="presOf" srcId="{B193F28C-43D6-47D1-96C5-22FF96DE8623}" destId="{82708BBF-0415-46D1-957F-57815D34A65E}" srcOrd="0" destOrd="1" presId="urn:microsoft.com/office/officeart/2018/5/layout/CenteredIconLabelDescriptionList"/>
    <dgm:cxn modelId="{4BE1394A-A410-46CC-AF36-0063838AE82A}" type="presOf" srcId="{E9074C2F-09B0-46D2-A5DE-26CA1AEB1178}" destId="{86A1FE54-DF68-44C4-BAA4-1553D9D3A3B1}" srcOrd="0" destOrd="0" presId="urn:microsoft.com/office/officeart/2018/5/layout/CenteredIconLabelDescriptionList"/>
    <dgm:cxn modelId="{B0C1E66B-BED2-41DD-9A02-C3040D07252A}" srcId="{6894C7E6-D208-41DF-91EE-1F8885F62C43}" destId="{8509F29B-4423-444A-9199-13694FAAE216}" srcOrd="0" destOrd="0" parTransId="{A89806B1-BB74-495C-B64A-78F5C2262876}" sibTransId="{31CCBC27-1F0C-4D18-8B1A-1A1966A3AD8C}"/>
    <dgm:cxn modelId="{6EE08B4F-9488-4FCD-A2EF-B013E9CBDBF3}" srcId="{E9074C2F-09B0-46D2-A5DE-26CA1AEB1178}" destId="{6894C7E6-D208-41DF-91EE-1F8885F62C43}" srcOrd="1" destOrd="0" parTransId="{C68DCF49-3392-418A-BAF0-37F0534F823D}" sibTransId="{F304E664-4CC9-48E5-88FF-EB67B6B73780}"/>
    <dgm:cxn modelId="{42990E50-DC50-4F85-A8D5-E81A29B53769}" type="presOf" srcId="{310F4CB5-111B-4969-825B-A4AB49B87879}" destId="{82708BBF-0415-46D1-957F-57815D34A65E}" srcOrd="0" destOrd="0" presId="urn:microsoft.com/office/officeart/2018/5/layout/CenteredIconLabelDescriptionList"/>
    <dgm:cxn modelId="{AB73EE8F-A32A-4B9B-B72D-2F2341D82093}" srcId="{6894C7E6-D208-41DF-91EE-1F8885F62C43}" destId="{3E2BA92F-AEDF-4951-B7DE-E6B5956B3762}" srcOrd="1" destOrd="0" parTransId="{7DA3144C-7889-4706-9A94-639713AD03FF}" sibTransId="{EFA05AC4-3FEC-4EEF-9948-987CF32BB7B6}"/>
    <dgm:cxn modelId="{6B97D890-7E9A-427C-9E43-9B94C12DC032}" type="presOf" srcId="{FBF9DCAB-3DF6-4A2F-AFAA-645EF7F48170}" destId="{1FBB353D-67AF-4A1A-9251-548ACBDACD2C}" srcOrd="0" destOrd="0" presId="urn:microsoft.com/office/officeart/2018/5/layout/CenteredIconLabelDescriptionList"/>
    <dgm:cxn modelId="{295013D1-DF9A-44EB-B576-7444D03FBED4}" type="presOf" srcId="{8509F29B-4423-444A-9199-13694FAAE216}" destId="{80BE6B39-2025-4FBF-9B8A-1C3C094649AF}" srcOrd="0" destOrd="0" presId="urn:microsoft.com/office/officeart/2018/5/layout/CenteredIconLabelDescriptionList"/>
    <dgm:cxn modelId="{DF9BAFE2-CDC6-4F9E-9A6A-47634E194511}" srcId="{E9074C2F-09B0-46D2-A5DE-26CA1AEB1178}" destId="{FBF9DCAB-3DF6-4A2F-AFAA-645EF7F48170}" srcOrd="0" destOrd="0" parTransId="{8AB5289E-735C-49E2-B394-25FED7469551}" sibTransId="{BCF6E2AE-3930-49B3-BAC1-57E86AF879D0}"/>
    <dgm:cxn modelId="{BD4550F4-488A-450B-A166-0F7969F7B82F}" type="presOf" srcId="{3E2BA92F-AEDF-4951-B7DE-E6B5956B3762}" destId="{80BE6B39-2025-4FBF-9B8A-1C3C094649AF}" srcOrd="0" destOrd="1" presId="urn:microsoft.com/office/officeart/2018/5/layout/CenteredIconLabelDescriptionList"/>
    <dgm:cxn modelId="{41538AF8-6410-4CA8-BE44-1ECC0B22A568}" srcId="{FBF9DCAB-3DF6-4A2F-AFAA-645EF7F48170}" destId="{B193F28C-43D6-47D1-96C5-22FF96DE8623}" srcOrd="1" destOrd="0" parTransId="{21A54354-A40A-4C43-A8B5-6639EFEC0BAA}" sibTransId="{61D4A0B4-6313-414D-BED5-99263EA0E2E4}"/>
    <dgm:cxn modelId="{15C0CB6F-8B99-48AC-BE78-08F96CE403D4}" type="presParOf" srcId="{86A1FE54-DF68-44C4-BAA4-1553D9D3A3B1}" destId="{39601597-A3FF-4301-99B9-376A2FEE9C05}" srcOrd="0" destOrd="0" presId="urn:microsoft.com/office/officeart/2018/5/layout/CenteredIconLabelDescriptionList"/>
    <dgm:cxn modelId="{35110AC7-251E-4C4C-9CB9-C9E951D21CC4}" type="presParOf" srcId="{39601597-A3FF-4301-99B9-376A2FEE9C05}" destId="{C2E4E1CB-2880-4E6A-85E6-72343290C2E9}" srcOrd="0" destOrd="0" presId="urn:microsoft.com/office/officeart/2018/5/layout/CenteredIconLabelDescriptionList"/>
    <dgm:cxn modelId="{7AA86930-8433-4DE2-AA1E-CD897047CB4C}" type="presParOf" srcId="{39601597-A3FF-4301-99B9-376A2FEE9C05}" destId="{478F0C6D-0F00-4AEA-8249-A1591939F26D}" srcOrd="1" destOrd="0" presId="urn:microsoft.com/office/officeart/2018/5/layout/CenteredIconLabelDescriptionList"/>
    <dgm:cxn modelId="{EB3AF0D6-27DE-4FE1-BCC5-47DC832AEE60}" type="presParOf" srcId="{39601597-A3FF-4301-99B9-376A2FEE9C05}" destId="{1FBB353D-67AF-4A1A-9251-548ACBDACD2C}" srcOrd="2" destOrd="0" presId="urn:microsoft.com/office/officeart/2018/5/layout/CenteredIconLabelDescriptionList"/>
    <dgm:cxn modelId="{C1DE7DE3-8EE6-43B1-BE40-6AF2C23474EE}" type="presParOf" srcId="{39601597-A3FF-4301-99B9-376A2FEE9C05}" destId="{4C7FD17C-2D51-4DDC-BA9C-BE8DAB3D4700}" srcOrd="3" destOrd="0" presId="urn:microsoft.com/office/officeart/2018/5/layout/CenteredIconLabelDescriptionList"/>
    <dgm:cxn modelId="{E95E4447-D20F-40B7-BC5A-374D123F137F}" type="presParOf" srcId="{39601597-A3FF-4301-99B9-376A2FEE9C05}" destId="{82708BBF-0415-46D1-957F-57815D34A65E}" srcOrd="4" destOrd="0" presId="urn:microsoft.com/office/officeart/2018/5/layout/CenteredIconLabelDescriptionList"/>
    <dgm:cxn modelId="{3E4F6B5D-A24A-4883-B9C6-AA4635DCB908}" type="presParOf" srcId="{86A1FE54-DF68-44C4-BAA4-1553D9D3A3B1}" destId="{CF4FDE84-91DA-440D-ACD1-E769936A4920}" srcOrd="1" destOrd="0" presId="urn:microsoft.com/office/officeart/2018/5/layout/CenteredIconLabelDescriptionList"/>
    <dgm:cxn modelId="{530AF927-4D67-498B-BDC0-53873255C7EB}" type="presParOf" srcId="{86A1FE54-DF68-44C4-BAA4-1553D9D3A3B1}" destId="{207DCB32-8B07-48AA-AC2E-0C27D2E1D9E5}" srcOrd="2" destOrd="0" presId="urn:microsoft.com/office/officeart/2018/5/layout/CenteredIconLabelDescriptionList"/>
    <dgm:cxn modelId="{7B24BBCE-297E-4E71-971D-8DB339B3DDED}" type="presParOf" srcId="{207DCB32-8B07-48AA-AC2E-0C27D2E1D9E5}" destId="{1C76C40B-1A5B-4255-B203-07F8B25F588C}" srcOrd="0" destOrd="0" presId="urn:microsoft.com/office/officeart/2018/5/layout/CenteredIconLabelDescriptionList"/>
    <dgm:cxn modelId="{5B5DD9A1-E957-49E3-8E15-4DB3E83D8317}" type="presParOf" srcId="{207DCB32-8B07-48AA-AC2E-0C27D2E1D9E5}" destId="{0084B608-6DBC-4C53-ABCE-78A672957532}" srcOrd="1" destOrd="0" presId="urn:microsoft.com/office/officeart/2018/5/layout/CenteredIconLabelDescriptionList"/>
    <dgm:cxn modelId="{EE3FEA66-0540-4746-845C-A1B410FC8D4B}" type="presParOf" srcId="{207DCB32-8B07-48AA-AC2E-0C27D2E1D9E5}" destId="{39DA0039-ED9D-46AC-A3E9-41357C6D3046}" srcOrd="2" destOrd="0" presId="urn:microsoft.com/office/officeart/2018/5/layout/CenteredIconLabelDescriptionList"/>
    <dgm:cxn modelId="{16183918-1E3F-4382-AB75-64D56996B71F}" type="presParOf" srcId="{207DCB32-8B07-48AA-AC2E-0C27D2E1D9E5}" destId="{E144EE49-3D26-4DAE-8E5E-70E013CA1C52}" srcOrd="3" destOrd="0" presId="urn:microsoft.com/office/officeart/2018/5/layout/CenteredIconLabelDescriptionList"/>
    <dgm:cxn modelId="{2282041C-DE42-4E26-9042-8EF2B9DCEF6F}" type="presParOf" srcId="{207DCB32-8B07-48AA-AC2E-0C27D2E1D9E5}" destId="{80BE6B39-2025-4FBF-9B8A-1C3C094649A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74C2F-09B0-46D2-A5DE-26CA1AEB117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FBF9DCAB-3DF6-4A2F-AFAA-645EF7F48170}">
      <dgm:prSet/>
      <dgm:spPr/>
      <dgm:t>
        <a:bodyPr/>
        <a:lstStyle/>
        <a:p>
          <a:pPr>
            <a:lnSpc>
              <a:spcPct val="100000"/>
            </a:lnSpc>
            <a:defRPr b="1"/>
          </a:pPr>
          <a:r>
            <a:rPr lang="en-US" b="0"/>
            <a:t>Goal</a:t>
          </a:r>
        </a:p>
      </dgm:t>
    </dgm:pt>
    <dgm:pt modelId="{8AB5289E-735C-49E2-B394-25FED7469551}" type="parTrans" cxnId="{DF9BAFE2-CDC6-4F9E-9A6A-47634E194511}">
      <dgm:prSet/>
      <dgm:spPr/>
      <dgm:t>
        <a:bodyPr/>
        <a:lstStyle/>
        <a:p>
          <a:endParaRPr lang="en-US"/>
        </a:p>
      </dgm:t>
    </dgm:pt>
    <dgm:pt modelId="{BCF6E2AE-3930-49B3-BAC1-57E86AF879D0}" type="sibTrans" cxnId="{DF9BAFE2-CDC6-4F9E-9A6A-47634E194511}">
      <dgm:prSet/>
      <dgm:spPr/>
      <dgm:t>
        <a:bodyPr/>
        <a:lstStyle/>
        <a:p>
          <a:endParaRPr lang="en-US"/>
        </a:p>
      </dgm:t>
    </dgm:pt>
    <dgm:pt modelId="{6894C7E6-D208-41DF-91EE-1F8885F62C43}">
      <dgm:prSet/>
      <dgm:spPr/>
      <dgm:t>
        <a:bodyPr/>
        <a:lstStyle/>
        <a:p>
          <a:pPr>
            <a:lnSpc>
              <a:spcPct val="100000"/>
            </a:lnSpc>
            <a:defRPr b="1"/>
          </a:pPr>
          <a:r>
            <a:rPr lang="en-US" b="0"/>
            <a:t>Measurements</a:t>
          </a:r>
        </a:p>
      </dgm:t>
    </dgm:pt>
    <dgm:pt modelId="{C68DCF49-3392-418A-BAF0-37F0534F823D}" type="parTrans" cxnId="{6EE08B4F-9488-4FCD-A2EF-B013E9CBDBF3}">
      <dgm:prSet/>
      <dgm:spPr/>
      <dgm:t>
        <a:bodyPr/>
        <a:lstStyle/>
        <a:p>
          <a:endParaRPr lang="en-US"/>
        </a:p>
      </dgm:t>
    </dgm:pt>
    <dgm:pt modelId="{F304E664-4CC9-48E5-88FF-EB67B6B73780}" type="sibTrans" cxnId="{6EE08B4F-9488-4FCD-A2EF-B013E9CBDBF3}">
      <dgm:prSet/>
      <dgm:spPr/>
      <dgm:t>
        <a:bodyPr/>
        <a:lstStyle/>
        <a:p>
          <a:endParaRPr lang="en-US"/>
        </a:p>
      </dgm:t>
    </dgm:pt>
    <dgm:pt modelId="{D96F6072-A0C3-47BB-9600-4BA87117BB0C}">
      <dgm:prSet/>
      <dgm:spPr/>
      <dgm:t>
        <a:bodyPr/>
        <a:lstStyle/>
        <a:p>
          <a:pPr>
            <a:lnSpc>
              <a:spcPct val="100000"/>
            </a:lnSpc>
          </a:pPr>
          <a:r>
            <a:rPr lang="en-US"/>
            <a:t>Win rate against random agent</a:t>
          </a:r>
          <a:r>
            <a:rPr lang="en-US">
              <a:latin typeface="Avenir Next LT Pro"/>
            </a:rPr>
            <a:t> </a:t>
          </a:r>
        </a:p>
      </dgm:t>
    </dgm:pt>
    <dgm:pt modelId="{D36B55B1-177E-4531-B9BD-8FB0E7102356}" type="parTrans" cxnId="{51B50D34-B42D-4AF6-944E-09D70CA424CB}">
      <dgm:prSet/>
      <dgm:spPr/>
      <dgm:t>
        <a:bodyPr/>
        <a:lstStyle/>
        <a:p>
          <a:endParaRPr lang="en-US"/>
        </a:p>
      </dgm:t>
    </dgm:pt>
    <dgm:pt modelId="{C2D5A869-8BC6-42BB-87A7-048CE47A3099}" type="sibTrans" cxnId="{51B50D34-B42D-4AF6-944E-09D70CA424CB}">
      <dgm:prSet/>
      <dgm:spPr/>
      <dgm:t>
        <a:bodyPr/>
        <a:lstStyle/>
        <a:p>
          <a:endParaRPr lang="en-US"/>
        </a:p>
      </dgm:t>
    </dgm:pt>
    <dgm:pt modelId="{310F4CB5-111B-4969-825B-A4AB49B87879}">
      <dgm:prSet phldr="0"/>
      <dgm:spPr/>
      <dgm:t>
        <a:bodyPr/>
        <a:lstStyle/>
        <a:p>
          <a:pPr>
            <a:lnSpc>
              <a:spcPct val="100000"/>
            </a:lnSpc>
          </a:pPr>
          <a:r>
            <a:rPr lang="en-US"/>
            <a:t>Creating a more complex agent</a:t>
          </a:r>
          <a:r>
            <a:rPr lang="en-US">
              <a:latin typeface="Avenir Next LT Pro"/>
            </a:rPr>
            <a:t> </a:t>
          </a:r>
        </a:p>
      </dgm:t>
    </dgm:pt>
    <dgm:pt modelId="{00944F35-D299-4F2F-B861-73678BD7A899}" type="parTrans" cxnId="{D5B3B910-B828-481A-8821-5A4D3B00D6DD}">
      <dgm:prSet/>
      <dgm:spPr/>
    </dgm:pt>
    <dgm:pt modelId="{7EB31000-FD1C-4EAC-9D98-1A6502EBC90A}" type="sibTrans" cxnId="{D5B3B910-B828-481A-8821-5A4D3B00D6DD}">
      <dgm:prSet/>
      <dgm:spPr/>
    </dgm:pt>
    <dgm:pt modelId="{457711C1-0780-45B4-BF99-A6C1265044F4}">
      <dgm:prSet phldr="0"/>
      <dgm:spPr/>
      <dgm:t>
        <a:bodyPr/>
        <a:lstStyle/>
        <a:p>
          <a:pPr>
            <a:lnSpc>
              <a:spcPct val="100000"/>
            </a:lnSpc>
          </a:pPr>
          <a:r>
            <a:rPr lang="en-US"/>
            <a:t>@ varying ball and player speed</a:t>
          </a:r>
        </a:p>
      </dgm:t>
    </dgm:pt>
    <dgm:pt modelId="{8C115A60-680C-4AE6-9717-E9244D3C35D4}" type="parTrans" cxnId="{E37C01D2-7683-4B93-B2C3-35DC65D44578}">
      <dgm:prSet/>
      <dgm:spPr/>
    </dgm:pt>
    <dgm:pt modelId="{E4059DB0-5134-44D0-BF41-51EA4CA45B85}" type="sibTrans" cxnId="{E37C01D2-7683-4B93-B2C3-35DC65D44578}">
      <dgm:prSet/>
      <dgm:spPr/>
    </dgm:pt>
    <dgm:pt modelId="{76E7CCC2-A4F6-40EE-960E-18191D43F419}">
      <dgm:prSet phldr="0"/>
      <dgm:spPr/>
      <dgm:t>
        <a:bodyPr/>
        <a:lstStyle/>
        <a:p>
          <a:pPr>
            <a:lnSpc>
              <a:spcPct val="100000"/>
            </a:lnSpc>
          </a:pPr>
          <a:r>
            <a:rPr lang="en-US"/>
            <a:t>for </a:t>
          </a:r>
          <a:r>
            <a:rPr lang="en-US" b="0">
              <a:latin typeface="Avenir Next LT Pro"/>
            </a:rPr>
            <a:t>harder</a:t>
          </a:r>
          <a:r>
            <a:rPr lang="en-US" b="0"/>
            <a:t> </a:t>
          </a:r>
          <a:r>
            <a:rPr lang="en-US"/>
            <a:t>game </a:t>
          </a:r>
          <a:r>
            <a:rPr lang="en-US">
              <a:latin typeface="Avenir Next LT Pro"/>
            </a:rPr>
            <a:t>variations</a:t>
          </a:r>
          <a:endParaRPr lang="en-US"/>
        </a:p>
      </dgm:t>
    </dgm:pt>
    <dgm:pt modelId="{318159BD-B194-4DCE-A65B-B8509D7DD47E}" type="parTrans" cxnId="{C0596BB7-1B4B-4195-AD8E-127CB5F7D77E}">
      <dgm:prSet/>
      <dgm:spPr/>
    </dgm:pt>
    <dgm:pt modelId="{81D2B1A5-2749-4C8C-A50D-2DD0715A0771}" type="sibTrans" cxnId="{C0596BB7-1B4B-4195-AD8E-127CB5F7D77E}">
      <dgm:prSet/>
      <dgm:spPr/>
    </dgm:pt>
    <dgm:pt modelId="{86A1FE54-DF68-44C4-BAA4-1553D9D3A3B1}" type="pres">
      <dgm:prSet presAssocID="{E9074C2F-09B0-46D2-A5DE-26CA1AEB1178}" presName="root" presStyleCnt="0">
        <dgm:presLayoutVars>
          <dgm:dir/>
          <dgm:resizeHandles val="exact"/>
        </dgm:presLayoutVars>
      </dgm:prSet>
      <dgm:spPr/>
    </dgm:pt>
    <dgm:pt modelId="{39601597-A3FF-4301-99B9-376A2FEE9C05}" type="pres">
      <dgm:prSet presAssocID="{FBF9DCAB-3DF6-4A2F-AFAA-645EF7F48170}" presName="compNode" presStyleCnt="0"/>
      <dgm:spPr/>
    </dgm:pt>
    <dgm:pt modelId="{C2E4E1CB-2880-4E6A-85E6-72343290C2E9}" type="pres">
      <dgm:prSet presAssocID="{FBF9DCAB-3DF6-4A2F-AFAA-645EF7F481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478F0C6D-0F00-4AEA-8249-A1591939F26D}" type="pres">
      <dgm:prSet presAssocID="{FBF9DCAB-3DF6-4A2F-AFAA-645EF7F48170}" presName="iconSpace" presStyleCnt="0"/>
      <dgm:spPr/>
    </dgm:pt>
    <dgm:pt modelId="{1FBB353D-67AF-4A1A-9251-548ACBDACD2C}" type="pres">
      <dgm:prSet presAssocID="{FBF9DCAB-3DF6-4A2F-AFAA-645EF7F48170}" presName="parTx" presStyleLbl="revTx" presStyleIdx="0" presStyleCnt="4">
        <dgm:presLayoutVars>
          <dgm:chMax val="0"/>
          <dgm:chPref val="0"/>
        </dgm:presLayoutVars>
      </dgm:prSet>
      <dgm:spPr/>
    </dgm:pt>
    <dgm:pt modelId="{4C7FD17C-2D51-4DDC-BA9C-BE8DAB3D4700}" type="pres">
      <dgm:prSet presAssocID="{FBF9DCAB-3DF6-4A2F-AFAA-645EF7F48170}" presName="txSpace" presStyleCnt="0"/>
      <dgm:spPr/>
    </dgm:pt>
    <dgm:pt modelId="{82708BBF-0415-46D1-957F-57815D34A65E}" type="pres">
      <dgm:prSet presAssocID="{FBF9DCAB-3DF6-4A2F-AFAA-645EF7F48170}" presName="desTx" presStyleLbl="revTx" presStyleIdx="1" presStyleCnt="4">
        <dgm:presLayoutVars/>
      </dgm:prSet>
      <dgm:spPr/>
    </dgm:pt>
    <dgm:pt modelId="{CF4FDE84-91DA-440D-ACD1-E769936A4920}" type="pres">
      <dgm:prSet presAssocID="{BCF6E2AE-3930-49B3-BAC1-57E86AF879D0}" presName="sibTrans" presStyleCnt="0"/>
      <dgm:spPr/>
    </dgm:pt>
    <dgm:pt modelId="{207DCB32-8B07-48AA-AC2E-0C27D2E1D9E5}" type="pres">
      <dgm:prSet presAssocID="{6894C7E6-D208-41DF-91EE-1F8885F62C43}" presName="compNode" presStyleCnt="0"/>
      <dgm:spPr/>
    </dgm:pt>
    <dgm:pt modelId="{1C76C40B-1A5B-4255-B203-07F8B25F588C}" type="pres">
      <dgm:prSet presAssocID="{6894C7E6-D208-41DF-91EE-1F8885F62C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084B608-6DBC-4C53-ABCE-78A672957532}" type="pres">
      <dgm:prSet presAssocID="{6894C7E6-D208-41DF-91EE-1F8885F62C43}" presName="iconSpace" presStyleCnt="0"/>
      <dgm:spPr/>
    </dgm:pt>
    <dgm:pt modelId="{39DA0039-ED9D-46AC-A3E9-41357C6D3046}" type="pres">
      <dgm:prSet presAssocID="{6894C7E6-D208-41DF-91EE-1F8885F62C43}" presName="parTx" presStyleLbl="revTx" presStyleIdx="2" presStyleCnt="4">
        <dgm:presLayoutVars>
          <dgm:chMax val="0"/>
          <dgm:chPref val="0"/>
        </dgm:presLayoutVars>
      </dgm:prSet>
      <dgm:spPr/>
    </dgm:pt>
    <dgm:pt modelId="{E144EE49-3D26-4DAE-8E5E-70E013CA1C52}" type="pres">
      <dgm:prSet presAssocID="{6894C7E6-D208-41DF-91EE-1F8885F62C43}" presName="txSpace" presStyleCnt="0"/>
      <dgm:spPr/>
    </dgm:pt>
    <dgm:pt modelId="{80BE6B39-2025-4FBF-9B8A-1C3C094649AF}" type="pres">
      <dgm:prSet presAssocID="{6894C7E6-D208-41DF-91EE-1F8885F62C43}" presName="desTx" presStyleLbl="revTx" presStyleIdx="3" presStyleCnt="4">
        <dgm:presLayoutVars/>
      </dgm:prSet>
      <dgm:spPr/>
    </dgm:pt>
  </dgm:ptLst>
  <dgm:cxnLst>
    <dgm:cxn modelId="{D5B3B910-B828-481A-8821-5A4D3B00D6DD}" srcId="{FBF9DCAB-3DF6-4A2F-AFAA-645EF7F48170}" destId="{310F4CB5-111B-4969-825B-A4AB49B87879}" srcOrd="0" destOrd="0" parTransId="{00944F35-D299-4F2F-B861-73678BD7A899}" sibTransId="{7EB31000-FD1C-4EAC-9D98-1A6502EBC90A}"/>
    <dgm:cxn modelId="{51B50D34-B42D-4AF6-944E-09D70CA424CB}" srcId="{6894C7E6-D208-41DF-91EE-1F8885F62C43}" destId="{D96F6072-A0C3-47BB-9600-4BA87117BB0C}" srcOrd="0" destOrd="0" parTransId="{D36B55B1-177E-4531-B9BD-8FB0E7102356}" sibTransId="{C2D5A869-8BC6-42BB-87A7-048CE47A3099}"/>
    <dgm:cxn modelId="{2651D244-5C63-4656-9E4F-7C66DFD10AAA}" type="presOf" srcId="{FBF9DCAB-3DF6-4A2F-AFAA-645EF7F48170}" destId="{1FBB353D-67AF-4A1A-9251-548ACBDACD2C}" srcOrd="0" destOrd="0" presId="urn:microsoft.com/office/officeart/2018/5/layout/CenteredIconLabelDescriptionList"/>
    <dgm:cxn modelId="{2BCE2269-3BEC-4C72-8C00-ADC1790947F0}" type="presOf" srcId="{310F4CB5-111B-4969-825B-A4AB49B87879}" destId="{82708BBF-0415-46D1-957F-57815D34A65E}" srcOrd="0" destOrd="0" presId="urn:microsoft.com/office/officeart/2018/5/layout/CenteredIconLabelDescriptionList"/>
    <dgm:cxn modelId="{4BE1394A-A410-46CC-AF36-0063838AE82A}" type="presOf" srcId="{E9074C2F-09B0-46D2-A5DE-26CA1AEB1178}" destId="{86A1FE54-DF68-44C4-BAA4-1553D9D3A3B1}" srcOrd="0" destOrd="0" presId="urn:microsoft.com/office/officeart/2018/5/layout/CenteredIconLabelDescriptionList"/>
    <dgm:cxn modelId="{6EE08B4F-9488-4FCD-A2EF-B013E9CBDBF3}" srcId="{E9074C2F-09B0-46D2-A5DE-26CA1AEB1178}" destId="{6894C7E6-D208-41DF-91EE-1F8885F62C43}" srcOrd="1" destOrd="0" parTransId="{C68DCF49-3392-418A-BAF0-37F0534F823D}" sibTransId="{F304E664-4CC9-48E5-88FF-EB67B6B73780}"/>
    <dgm:cxn modelId="{4108B854-DA90-4C4A-B842-3C123C3B2C5C}" type="presOf" srcId="{76E7CCC2-A4F6-40EE-960E-18191D43F419}" destId="{82708BBF-0415-46D1-957F-57815D34A65E}" srcOrd="0" destOrd="1" presId="urn:microsoft.com/office/officeart/2018/5/layout/CenteredIconLabelDescriptionList"/>
    <dgm:cxn modelId="{B992007E-0BD7-4F3E-83CA-F4C9E1FA2A03}" type="presOf" srcId="{D96F6072-A0C3-47BB-9600-4BA87117BB0C}" destId="{80BE6B39-2025-4FBF-9B8A-1C3C094649AF}" srcOrd="0" destOrd="0" presId="urn:microsoft.com/office/officeart/2018/5/layout/CenteredIconLabelDescriptionList"/>
    <dgm:cxn modelId="{A6808B87-8F41-4623-9FBC-B2616112A460}" type="presOf" srcId="{457711C1-0780-45B4-BF99-A6C1265044F4}" destId="{80BE6B39-2025-4FBF-9B8A-1C3C094649AF}" srcOrd="0" destOrd="1" presId="urn:microsoft.com/office/officeart/2018/5/layout/CenteredIconLabelDescriptionList"/>
    <dgm:cxn modelId="{C0596BB7-1B4B-4195-AD8E-127CB5F7D77E}" srcId="{FBF9DCAB-3DF6-4A2F-AFAA-645EF7F48170}" destId="{76E7CCC2-A4F6-40EE-960E-18191D43F419}" srcOrd="1" destOrd="0" parTransId="{318159BD-B194-4DCE-A65B-B8509D7DD47E}" sibTransId="{81D2B1A5-2749-4C8C-A50D-2DD0715A0771}"/>
    <dgm:cxn modelId="{E842CFBB-4926-4C69-AB3B-543DD8CEB59B}" type="presOf" srcId="{6894C7E6-D208-41DF-91EE-1F8885F62C43}" destId="{39DA0039-ED9D-46AC-A3E9-41357C6D3046}" srcOrd="0" destOrd="0" presId="urn:microsoft.com/office/officeart/2018/5/layout/CenteredIconLabelDescriptionList"/>
    <dgm:cxn modelId="{E37C01D2-7683-4B93-B2C3-35DC65D44578}" srcId="{6894C7E6-D208-41DF-91EE-1F8885F62C43}" destId="{457711C1-0780-45B4-BF99-A6C1265044F4}" srcOrd="1" destOrd="0" parTransId="{8C115A60-680C-4AE6-9717-E9244D3C35D4}" sibTransId="{E4059DB0-5134-44D0-BF41-51EA4CA45B85}"/>
    <dgm:cxn modelId="{DF9BAFE2-CDC6-4F9E-9A6A-47634E194511}" srcId="{E9074C2F-09B0-46D2-A5DE-26CA1AEB1178}" destId="{FBF9DCAB-3DF6-4A2F-AFAA-645EF7F48170}" srcOrd="0" destOrd="0" parTransId="{8AB5289E-735C-49E2-B394-25FED7469551}" sibTransId="{BCF6E2AE-3930-49B3-BAC1-57E86AF879D0}"/>
    <dgm:cxn modelId="{31B5F777-DC82-43F6-B63D-FFAE325F8557}" type="presParOf" srcId="{86A1FE54-DF68-44C4-BAA4-1553D9D3A3B1}" destId="{39601597-A3FF-4301-99B9-376A2FEE9C05}" srcOrd="0" destOrd="0" presId="urn:microsoft.com/office/officeart/2018/5/layout/CenteredIconLabelDescriptionList"/>
    <dgm:cxn modelId="{494C5D59-FC8E-431F-A0BE-FDEDDD9534B5}" type="presParOf" srcId="{39601597-A3FF-4301-99B9-376A2FEE9C05}" destId="{C2E4E1CB-2880-4E6A-85E6-72343290C2E9}" srcOrd="0" destOrd="0" presId="urn:microsoft.com/office/officeart/2018/5/layout/CenteredIconLabelDescriptionList"/>
    <dgm:cxn modelId="{BC2D2A2A-2FE9-49D1-B9D9-0A2B59A2B422}" type="presParOf" srcId="{39601597-A3FF-4301-99B9-376A2FEE9C05}" destId="{478F0C6D-0F00-4AEA-8249-A1591939F26D}" srcOrd="1" destOrd="0" presId="urn:microsoft.com/office/officeart/2018/5/layout/CenteredIconLabelDescriptionList"/>
    <dgm:cxn modelId="{3B9AF78D-6FF1-4B56-917E-33C90725668F}" type="presParOf" srcId="{39601597-A3FF-4301-99B9-376A2FEE9C05}" destId="{1FBB353D-67AF-4A1A-9251-548ACBDACD2C}" srcOrd="2" destOrd="0" presId="urn:microsoft.com/office/officeart/2018/5/layout/CenteredIconLabelDescriptionList"/>
    <dgm:cxn modelId="{7872EDCB-D1A9-4052-AA80-03D6BA39F549}" type="presParOf" srcId="{39601597-A3FF-4301-99B9-376A2FEE9C05}" destId="{4C7FD17C-2D51-4DDC-BA9C-BE8DAB3D4700}" srcOrd="3" destOrd="0" presId="urn:microsoft.com/office/officeart/2018/5/layout/CenteredIconLabelDescriptionList"/>
    <dgm:cxn modelId="{98D125A7-15A6-4623-A5C0-BC91B91B8ED4}" type="presParOf" srcId="{39601597-A3FF-4301-99B9-376A2FEE9C05}" destId="{82708BBF-0415-46D1-957F-57815D34A65E}" srcOrd="4" destOrd="0" presId="urn:microsoft.com/office/officeart/2018/5/layout/CenteredIconLabelDescriptionList"/>
    <dgm:cxn modelId="{0B2B0F82-2054-4A1E-A42A-AAE1A88F7483}" type="presParOf" srcId="{86A1FE54-DF68-44C4-BAA4-1553D9D3A3B1}" destId="{CF4FDE84-91DA-440D-ACD1-E769936A4920}" srcOrd="1" destOrd="0" presId="urn:microsoft.com/office/officeart/2018/5/layout/CenteredIconLabelDescriptionList"/>
    <dgm:cxn modelId="{E53612FE-E0E0-4CF8-A91C-D14F8E40CE16}" type="presParOf" srcId="{86A1FE54-DF68-44C4-BAA4-1553D9D3A3B1}" destId="{207DCB32-8B07-48AA-AC2E-0C27D2E1D9E5}" srcOrd="2" destOrd="0" presId="urn:microsoft.com/office/officeart/2018/5/layout/CenteredIconLabelDescriptionList"/>
    <dgm:cxn modelId="{6F9156FA-0B40-450E-8998-457270849558}" type="presParOf" srcId="{207DCB32-8B07-48AA-AC2E-0C27D2E1D9E5}" destId="{1C76C40B-1A5B-4255-B203-07F8B25F588C}" srcOrd="0" destOrd="0" presId="urn:microsoft.com/office/officeart/2018/5/layout/CenteredIconLabelDescriptionList"/>
    <dgm:cxn modelId="{D0761371-E523-4B6C-A228-C4A42B9EBBAA}" type="presParOf" srcId="{207DCB32-8B07-48AA-AC2E-0C27D2E1D9E5}" destId="{0084B608-6DBC-4C53-ABCE-78A672957532}" srcOrd="1" destOrd="0" presId="urn:microsoft.com/office/officeart/2018/5/layout/CenteredIconLabelDescriptionList"/>
    <dgm:cxn modelId="{0ED89C9B-6C2E-498A-B1A0-F284BFD6A906}" type="presParOf" srcId="{207DCB32-8B07-48AA-AC2E-0C27D2E1D9E5}" destId="{39DA0039-ED9D-46AC-A3E9-41357C6D3046}" srcOrd="2" destOrd="0" presId="urn:microsoft.com/office/officeart/2018/5/layout/CenteredIconLabelDescriptionList"/>
    <dgm:cxn modelId="{52E76978-3274-4581-A3C2-03EC12D1B523}" type="presParOf" srcId="{207DCB32-8B07-48AA-AC2E-0C27D2E1D9E5}" destId="{E144EE49-3D26-4DAE-8E5E-70E013CA1C52}" srcOrd="3" destOrd="0" presId="urn:microsoft.com/office/officeart/2018/5/layout/CenteredIconLabelDescriptionList"/>
    <dgm:cxn modelId="{B4608A45-D72A-4889-9748-34D717C1E1B0}" type="presParOf" srcId="{207DCB32-8B07-48AA-AC2E-0C27D2E1D9E5}" destId="{80BE6B39-2025-4FBF-9B8A-1C3C094649A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074C2F-09B0-46D2-A5DE-26CA1AEB117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FBF9DCAB-3DF6-4A2F-AFAA-645EF7F48170}">
      <dgm:prSet/>
      <dgm:spPr/>
      <dgm:t>
        <a:bodyPr/>
        <a:lstStyle/>
        <a:p>
          <a:pPr>
            <a:lnSpc>
              <a:spcPct val="100000"/>
            </a:lnSpc>
            <a:defRPr b="1"/>
          </a:pPr>
          <a:r>
            <a:rPr lang="en-US" dirty="0"/>
            <a:t>Goal</a:t>
          </a:r>
        </a:p>
      </dgm:t>
    </dgm:pt>
    <dgm:pt modelId="{8AB5289E-735C-49E2-B394-25FED7469551}" type="parTrans" cxnId="{DF9BAFE2-CDC6-4F9E-9A6A-47634E194511}">
      <dgm:prSet/>
      <dgm:spPr/>
      <dgm:t>
        <a:bodyPr/>
        <a:lstStyle/>
        <a:p>
          <a:endParaRPr lang="en-US"/>
        </a:p>
      </dgm:t>
    </dgm:pt>
    <dgm:pt modelId="{BCF6E2AE-3930-49B3-BAC1-57E86AF879D0}" type="sibTrans" cxnId="{DF9BAFE2-CDC6-4F9E-9A6A-47634E194511}">
      <dgm:prSet/>
      <dgm:spPr/>
      <dgm:t>
        <a:bodyPr/>
        <a:lstStyle/>
        <a:p>
          <a:endParaRPr lang="en-US"/>
        </a:p>
      </dgm:t>
    </dgm:pt>
    <dgm:pt modelId="{46BC5E84-B2F8-430B-A9AF-D61AE3DF3A8B}">
      <dgm:prSet/>
      <dgm:spPr/>
      <dgm:t>
        <a:bodyPr/>
        <a:lstStyle/>
        <a:p>
          <a:pPr>
            <a:lnSpc>
              <a:spcPct val="100000"/>
            </a:lnSpc>
          </a:pPr>
          <a:r>
            <a:rPr lang="en-US" dirty="0">
              <a:latin typeface="Avenir Next LT Pro"/>
            </a:rPr>
            <a:t>Particle effects </a:t>
          </a:r>
          <a:r>
            <a:rPr lang="en-US" b="0" dirty="0"/>
            <a:t>≈</a:t>
          </a:r>
          <a:r>
            <a:rPr lang="en-US" b="1" dirty="0">
              <a:latin typeface="Avenir Next LT Pro"/>
            </a:rPr>
            <a:t> </a:t>
          </a:r>
          <a:r>
            <a:rPr lang="en-US" b="0" dirty="0">
              <a:latin typeface="Avenir Next LT Pro"/>
            </a:rPr>
            <a:t>noise</a:t>
          </a:r>
          <a:endParaRPr lang="en-US" b="0" dirty="0"/>
        </a:p>
      </dgm:t>
    </dgm:pt>
    <dgm:pt modelId="{F9B89E3A-9226-48FB-BA84-C4EDAF63A8CC}" type="parTrans" cxnId="{17F48503-E3A2-47A7-9FE5-77A7002060AF}">
      <dgm:prSet/>
      <dgm:spPr/>
      <dgm:t>
        <a:bodyPr/>
        <a:lstStyle/>
        <a:p>
          <a:endParaRPr lang="en-US"/>
        </a:p>
      </dgm:t>
    </dgm:pt>
    <dgm:pt modelId="{249A737B-69AC-4668-9E10-7CF7D6DD8157}" type="sibTrans" cxnId="{17F48503-E3A2-47A7-9FE5-77A7002060AF}">
      <dgm:prSet/>
      <dgm:spPr/>
      <dgm:t>
        <a:bodyPr/>
        <a:lstStyle/>
        <a:p>
          <a:endParaRPr lang="en-US"/>
        </a:p>
      </dgm:t>
    </dgm:pt>
    <dgm:pt modelId="{6894C7E6-D208-41DF-91EE-1F8885F62C43}">
      <dgm:prSet/>
      <dgm:spPr/>
      <dgm:t>
        <a:bodyPr/>
        <a:lstStyle/>
        <a:p>
          <a:pPr>
            <a:lnSpc>
              <a:spcPct val="100000"/>
            </a:lnSpc>
            <a:defRPr b="1"/>
          </a:pPr>
          <a:r>
            <a:rPr lang="en-US" dirty="0"/>
            <a:t>Measurements</a:t>
          </a:r>
        </a:p>
      </dgm:t>
    </dgm:pt>
    <dgm:pt modelId="{C68DCF49-3392-418A-BAF0-37F0534F823D}" type="parTrans" cxnId="{6EE08B4F-9488-4FCD-A2EF-B013E9CBDBF3}">
      <dgm:prSet/>
      <dgm:spPr/>
      <dgm:t>
        <a:bodyPr/>
        <a:lstStyle/>
        <a:p>
          <a:endParaRPr lang="en-US"/>
        </a:p>
      </dgm:t>
    </dgm:pt>
    <dgm:pt modelId="{F304E664-4CC9-48E5-88FF-EB67B6B73780}" type="sibTrans" cxnId="{6EE08B4F-9488-4FCD-A2EF-B013E9CBDBF3}">
      <dgm:prSet/>
      <dgm:spPr/>
      <dgm:t>
        <a:bodyPr/>
        <a:lstStyle/>
        <a:p>
          <a:endParaRPr lang="en-US"/>
        </a:p>
      </dgm:t>
    </dgm:pt>
    <dgm:pt modelId="{D96F6072-A0C3-47BB-9600-4BA87117BB0C}">
      <dgm:prSet/>
      <dgm:spPr/>
      <dgm:t>
        <a:bodyPr/>
        <a:lstStyle/>
        <a:p>
          <a:pPr>
            <a:lnSpc>
              <a:spcPct val="100000"/>
            </a:lnSpc>
          </a:pPr>
          <a:r>
            <a:rPr lang="en-US" dirty="0">
              <a:latin typeface="Avenir Next LT Pro"/>
            </a:rPr>
            <a:t>Win rate against random agent </a:t>
          </a:r>
        </a:p>
      </dgm:t>
    </dgm:pt>
    <dgm:pt modelId="{D36B55B1-177E-4531-B9BD-8FB0E7102356}" type="parTrans" cxnId="{51B50D34-B42D-4AF6-944E-09D70CA424CB}">
      <dgm:prSet/>
      <dgm:spPr/>
      <dgm:t>
        <a:bodyPr/>
        <a:lstStyle/>
        <a:p>
          <a:endParaRPr lang="en-US"/>
        </a:p>
      </dgm:t>
    </dgm:pt>
    <dgm:pt modelId="{C2D5A869-8BC6-42BB-87A7-048CE47A3099}" type="sibTrans" cxnId="{51B50D34-B42D-4AF6-944E-09D70CA424CB}">
      <dgm:prSet/>
      <dgm:spPr/>
      <dgm:t>
        <a:bodyPr/>
        <a:lstStyle/>
        <a:p>
          <a:endParaRPr lang="en-US"/>
        </a:p>
      </dgm:t>
    </dgm:pt>
    <dgm:pt modelId="{310F4CB5-111B-4969-825B-A4AB49B87879}">
      <dgm:prSet phldr="0"/>
      <dgm:spPr/>
      <dgm:t>
        <a:bodyPr/>
        <a:lstStyle/>
        <a:p>
          <a:pPr>
            <a:lnSpc>
              <a:spcPct val="100000"/>
            </a:lnSpc>
          </a:pPr>
          <a:r>
            <a:rPr lang="en-US" dirty="0">
              <a:latin typeface="Avenir Next LT Pro"/>
            </a:rPr>
            <a:t>How much is too much?</a:t>
          </a:r>
        </a:p>
      </dgm:t>
    </dgm:pt>
    <dgm:pt modelId="{00944F35-D299-4F2F-B861-73678BD7A899}" type="parTrans" cxnId="{D5B3B910-B828-481A-8821-5A4D3B00D6DD}">
      <dgm:prSet/>
      <dgm:spPr/>
    </dgm:pt>
    <dgm:pt modelId="{7EB31000-FD1C-4EAC-9D98-1A6502EBC90A}" type="sibTrans" cxnId="{D5B3B910-B828-481A-8821-5A4D3B00D6DD}">
      <dgm:prSet/>
      <dgm:spPr/>
    </dgm:pt>
    <dgm:pt modelId="{FAFBE06E-1E69-4C4B-916D-9442C5205DDF}">
      <dgm:prSet phldr="0"/>
      <dgm:spPr/>
      <dgm:t>
        <a:bodyPr/>
        <a:lstStyle/>
        <a:p>
          <a:pPr>
            <a:lnSpc>
              <a:spcPct val="100000"/>
            </a:lnSpc>
          </a:pPr>
          <a:r>
            <a:rPr lang="en-US" dirty="0">
              <a:latin typeface="Avenir Next LT Pro"/>
            </a:rPr>
            <a:t>@ varying noise levels</a:t>
          </a:r>
          <a:endParaRPr lang="en-US" dirty="0"/>
        </a:p>
      </dgm:t>
    </dgm:pt>
    <dgm:pt modelId="{F454DD9E-A29E-4AFC-BA7E-48E381BAA1AD}" type="parTrans" cxnId="{1D957DD5-B452-4C0D-9FEB-D365C7A3939F}">
      <dgm:prSet/>
      <dgm:spPr/>
    </dgm:pt>
    <dgm:pt modelId="{C199F81A-12CB-423B-BCD8-1DF23229EC5B}" type="sibTrans" cxnId="{1D957DD5-B452-4C0D-9FEB-D365C7A3939F}">
      <dgm:prSet/>
      <dgm:spPr/>
    </dgm:pt>
    <dgm:pt modelId="{86A1FE54-DF68-44C4-BAA4-1553D9D3A3B1}" type="pres">
      <dgm:prSet presAssocID="{E9074C2F-09B0-46D2-A5DE-26CA1AEB1178}" presName="root" presStyleCnt="0">
        <dgm:presLayoutVars>
          <dgm:dir/>
          <dgm:resizeHandles val="exact"/>
        </dgm:presLayoutVars>
      </dgm:prSet>
      <dgm:spPr/>
    </dgm:pt>
    <dgm:pt modelId="{39601597-A3FF-4301-99B9-376A2FEE9C05}" type="pres">
      <dgm:prSet presAssocID="{FBF9DCAB-3DF6-4A2F-AFAA-645EF7F48170}" presName="compNode" presStyleCnt="0"/>
      <dgm:spPr/>
    </dgm:pt>
    <dgm:pt modelId="{C2E4E1CB-2880-4E6A-85E6-72343290C2E9}" type="pres">
      <dgm:prSet presAssocID="{FBF9DCAB-3DF6-4A2F-AFAA-645EF7F4817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478F0C6D-0F00-4AEA-8249-A1591939F26D}" type="pres">
      <dgm:prSet presAssocID="{FBF9DCAB-3DF6-4A2F-AFAA-645EF7F48170}" presName="iconSpace" presStyleCnt="0"/>
      <dgm:spPr/>
    </dgm:pt>
    <dgm:pt modelId="{1FBB353D-67AF-4A1A-9251-548ACBDACD2C}" type="pres">
      <dgm:prSet presAssocID="{FBF9DCAB-3DF6-4A2F-AFAA-645EF7F48170}" presName="parTx" presStyleLbl="revTx" presStyleIdx="0" presStyleCnt="4">
        <dgm:presLayoutVars>
          <dgm:chMax val="0"/>
          <dgm:chPref val="0"/>
        </dgm:presLayoutVars>
      </dgm:prSet>
      <dgm:spPr/>
    </dgm:pt>
    <dgm:pt modelId="{4C7FD17C-2D51-4DDC-BA9C-BE8DAB3D4700}" type="pres">
      <dgm:prSet presAssocID="{FBF9DCAB-3DF6-4A2F-AFAA-645EF7F48170}" presName="txSpace" presStyleCnt="0"/>
      <dgm:spPr/>
    </dgm:pt>
    <dgm:pt modelId="{82708BBF-0415-46D1-957F-57815D34A65E}" type="pres">
      <dgm:prSet presAssocID="{FBF9DCAB-3DF6-4A2F-AFAA-645EF7F48170}" presName="desTx" presStyleLbl="revTx" presStyleIdx="1" presStyleCnt="4">
        <dgm:presLayoutVars/>
      </dgm:prSet>
      <dgm:spPr/>
    </dgm:pt>
    <dgm:pt modelId="{CF4FDE84-91DA-440D-ACD1-E769936A4920}" type="pres">
      <dgm:prSet presAssocID="{BCF6E2AE-3930-49B3-BAC1-57E86AF879D0}" presName="sibTrans" presStyleCnt="0"/>
      <dgm:spPr/>
    </dgm:pt>
    <dgm:pt modelId="{207DCB32-8B07-48AA-AC2E-0C27D2E1D9E5}" type="pres">
      <dgm:prSet presAssocID="{6894C7E6-D208-41DF-91EE-1F8885F62C43}" presName="compNode" presStyleCnt="0"/>
      <dgm:spPr/>
    </dgm:pt>
    <dgm:pt modelId="{1C76C40B-1A5B-4255-B203-07F8B25F588C}" type="pres">
      <dgm:prSet presAssocID="{6894C7E6-D208-41DF-91EE-1F8885F62C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084B608-6DBC-4C53-ABCE-78A672957532}" type="pres">
      <dgm:prSet presAssocID="{6894C7E6-D208-41DF-91EE-1F8885F62C43}" presName="iconSpace" presStyleCnt="0"/>
      <dgm:spPr/>
    </dgm:pt>
    <dgm:pt modelId="{39DA0039-ED9D-46AC-A3E9-41357C6D3046}" type="pres">
      <dgm:prSet presAssocID="{6894C7E6-D208-41DF-91EE-1F8885F62C43}" presName="parTx" presStyleLbl="revTx" presStyleIdx="2" presStyleCnt="4">
        <dgm:presLayoutVars>
          <dgm:chMax val="0"/>
          <dgm:chPref val="0"/>
        </dgm:presLayoutVars>
      </dgm:prSet>
      <dgm:spPr/>
    </dgm:pt>
    <dgm:pt modelId="{E144EE49-3D26-4DAE-8E5E-70E013CA1C52}" type="pres">
      <dgm:prSet presAssocID="{6894C7E6-D208-41DF-91EE-1F8885F62C43}" presName="txSpace" presStyleCnt="0"/>
      <dgm:spPr/>
    </dgm:pt>
    <dgm:pt modelId="{80BE6B39-2025-4FBF-9B8A-1C3C094649AF}" type="pres">
      <dgm:prSet presAssocID="{6894C7E6-D208-41DF-91EE-1F8885F62C43}" presName="desTx" presStyleLbl="revTx" presStyleIdx="3" presStyleCnt="4">
        <dgm:presLayoutVars/>
      </dgm:prSet>
      <dgm:spPr/>
    </dgm:pt>
  </dgm:ptLst>
  <dgm:cxnLst>
    <dgm:cxn modelId="{17F48503-E3A2-47A7-9FE5-77A7002060AF}" srcId="{FBF9DCAB-3DF6-4A2F-AFAA-645EF7F48170}" destId="{46BC5E84-B2F8-430B-A9AF-D61AE3DF3A8B}" srcOrd="0" destOrd="0" parTransId="{F9B89E3A-9226-48FB-BA84-C4EDAF63A8CC}" sibTransId="{249A737B-69AC-4668-9E10-7CF7D6DD8157}"/>
    <dgm:cxn modelId="{D5B3B910-B828-481A-8821-5A4D3B00D6DD}" srcId="{FBF9DCAB-3DF6-4A2F-AFAA-645EF7F48170}" destId="{310F4CB5-111B-4969-825B-A4AB49B87879}" srcOrd="1" destOrd="0" parTransId="{00944F35-D299-4F2F-B861-73678BD7A899}" sibTransId="{7EB31000-FD1C-4EAC-9D98-1A6502EBC90A}"/>
    <dgm:cxn modelId="{081B551D-22B6-41E0-BBBA-252EBE177FC1}" type="presOf" srcId="{FAFBE06E-1E69-4C4B-916D-9442C5205DDF}" destId="{80BE6B39-2025-4FBF-9B8A-1C3C094649AF}" srcOrd="0" destOrd="1" presId="urn:microsoft.com/office/officeart/2018/5/layout/CenteredIconLabelDescriptionList"/>
    <dgm:cxn modelId="{51B50D34-B42D-4AF6-944E-09D70CA424CB}" srcId="{6894C7E6-D208-41DF-91EE-1F8885F62C43}" destId="{D96F6072-A0C3-47BB-9600-4BA87117BB0C}" srcOrd="0" destOrd="0" parTransId="{D36B55B1-177E-4531-B9BD-8FB0E7102356}" sibTransId="{C2D5A869-8BC6-42BB-87A7-048CE47A3099}"/>
    <dgm:cxn modelId="{9C8DFA3B-1469-4D09-9DE6-CEAA86018FF9}" type="presOf" srcId="{D96F6072-A0C3-47BB-9600-4BA87117BB0C}" destId="{80BE6B39-2025-4FBF-9B8A-1C3C094649AF}" srcOrd="0" destOrd="0" presId="urn:microsoft.com/office/officeart/2018/5/layout/CenteredIconLabelDescriptionList"/>
    <dgm:cxn modelId="{A916755E-2962-41EB-8D3B-116A26848982}" type="presOf" srcId="{46BC5E84-B2F8-430B-A9AF-D61AE3DF3A8B}" destId="{82708BBF-0415-46D1-957F-57815D34A65E}" srcOrd="0" destOrd="0" presId="urn:microsoft.com/office/officeart/2018/5/layout/CenteredIconLabelDescriptionList"/>
    <dgm:cxn modelId="{208CFB49-A5E3-4082-8C59-7DCEE40EA9B2}" type="presOf" srcId="{FBF9DCAB-3DF6-4A2F-AFAA-645EF7F48170}" destId="{1FBB353D-67AF-4A1A-9251-548ACBDACD2C}" srcOrd="0" destOrd="0" presId="urn:microsoft.com/office/officeart/2018/5/layout/CenteredIconLabelDescriptionList"/>
    <dgm:cxn modelId="{4BE1394A-A410-46CC-AF36-0063838AE82A}" type="presOf" srcId="{E9074C2F-09B0-46D2-A5DE-26CA1AEB1178}" destId="{86A1FE54-DF68-44C4-BAA4-1553D9D3A3B1}" srcOrd="0" destOrd="0" presId="urn:microsoft.com/office/officeart/2018/5/layout/CenteredIconLabelDescriptionList"/>
    <dgm:cxn modelId="{6EE08B4F-9488-4FCD-A2EF-B013E9CBDBF3}" srcId="{E9074C2F-09B0-46D2-A5DE-26CA1AEB1178}" destId="{6894C7E6-D208-41DF-91EE-1F8885F62C43}" srcOrd="1" destOrd="0" parTransId="{C68DCF49-3392-418A-BAF0-37F0534F823D}" sibTransId="{F304E664-4CC9-48E5-88FF-EB67B6B73780}"/>
    <dgm:cxn modelId="{46E11A51-E264-489F-852E-2706B57FCCB5}" type="presOf" srcId="{310F4CB5-111B-4969-825B-A4AB49B87879}" destId="{82708BBF-0415-46D1-957F-57815D34A65E}" srcOrd="0" destOrd="1" presId="urn:microsoft.com/office/officeart/2018/5/layout/CenteredIconLabelDescriptionList"/>
    <dgm:cxn modelId="{1D957DD5-B452-4C0D-9FEB-D365C7A3939F}" srcId="{6894C7E6-D208-41DF-91EE-1F8885F62C43}" destId="{FAFBE06E-1E69-4C4B-916D-9442C5205DDF}" srcOrd="1" destOrd="0" parTransId="{F454DD9E-A29E-4AFC-BA7E-48E381BAA1AD}" sibTransId="{C199F81A-12CB-423B-BCD8-1DF23229EC5B}"/>
    <dgm:cxn modelId="{DF9BAFE2-CDC6-4F9E-9A6A-47634E194511}" srcId="{E9074C2F-09B0-46D2-A5DE-26CA1AEB1178}" destId="{FBF9DCAB-3DF6-4A2F-AFAA-645EF7F48170}" srcOrd="0" destOrd="0" parTransId="{8AB5289E-735C-49E2-B394-25FED7469551}" sibTransId="{BCF6E2AE-3930-49B3-BAC1-57E86AF879D0}"/>
    <dgm:cxn modelId="{F0C1C4F9-2ECC-407C-B139-29E688AE5B24}" type="presOf" srcId="{6894C7E6-D208-41DF-91EE-1F8885F62C43}" destId="{39DA0039-ED9D-46AC-A3E9-41357C6D3046}" srcOrd="0" destOrd="0" presId="urn:microsoft.com/office/officeart/2018/5/layout/CenteredIconLabelDescriptionList"/>
    <dgm:cxn modelId="{0A1280CE-A70F-4B9E-A123-4512CEA83216}" type="presParOf" srcId="{86A1FE54-DF68-44C4-BAA4-1553D9D3A3B1}" destId="{39601597-A3FF-4301-99B9-376A2FEE9C05}" srcOrd="0" destOrd="0" presId="urn:microsoft.com/office/officeart/2018/5/layout/CenteredIconLabelDescriptionList"/>
    <dgm:cxn modelId="{1237D009-FA37-4F17-AFB1-AC661E164015}" type="presParOf" srcId="{39601597-A3FF-4301-99B9-376A2FEE9C05}" destId="{C2E4E1CB-2880-4E6A-85E6-72343290C2E9}" srcOrd="0" destOrd="0" presId="urn:microsoft.com/office/officeart/2018/5/layout/CenteredIconLabelDescriptionList"/>
    <dgm:cxn modelId="{56AC802C-ABDA-4781-BF2D-93CF605EF441}" type="presParOf" srcId="{39601597-A3FF-4301-99B9-376A2FEE9C05}" destId="{478F0C6D-0F00-4AEA-8249-A1591939F26D}" srcOrd="1" destOrd="0" presId="urn:microsoft.com/office/officeart/2018/5/layout/CenteredIconLabelDescriptionList"/>
    <dgm:cxn modelId="{F39753DA-AC56-49A8-AF7E-9141ED9A65A9}" type="presParOf" srcId="{39601597-A3FF-4301-99B9-376A2FEE9C05}" destId="{1FBB353D-67AF-4A1A-9251-548ACBDACD2C}" srcOrd="2" destOrd="0" presId="urn:microsoft.com/office/officeart/2018/5/layout/CenteredIconLabelDescriptionList"/>
    <dgm:cxn modelId="{CCF3389A-72E1-4900-9017-277EC144EC35}" type="presParOf" srcId="{39601597-A3FF-4301-99B9-376A2FEE9C05}" destId="{4C7FD17C-2D51-4DDC-BA9C-BE8DAB3D4700}" srcOrd="3" destOrd="0" presId="urn:microsoft.com/office/officeart/2018/5/layout/CenteredIconLabelDescriptionList"/>
    <dgm:cxn modelId="{F921A047-6323-4EE1-B949-EA4DDEE097B0}" type="presParOf" srcId="{39601597-A3FF-4301-99B9-376A2FEE9C05}" destId="{82708BBF-0415-46D1-957F-57815D34A65E}" srcOrd="4" destOrd="0" presId="urn:microsoft.com/office/officeart/2018/5/layout/CenteredIconLabelDescriptionList"/>
    <dgm:cxn modelId="{E452699D-F794-4154-88BE-B79EC8A01580}" type="presParOf" srcId="{86A1FE54-DF68-44C4-BAA4-1553D9D3A3B1}" destId="{CF4FDE84-91DA-440D-ACD1-E769936A4920}" srcOrd="1" destOrd="0" presId="urn:microsoft.com/office/officeart/2018/5/layout/CenteredIconLabelDescriptionList"/>
    <dgm:cxn modelId="{F73D94A1-B12D-4798-B1D3-13EAC607193D}" type="presParOf" srcId="{86A1FE54-DF68-44C4-BAA4-1553D9D3A3B1}" destId="{207DCB32-8B07-48AA-AC2E-0C27D2E1D9E5}" srcOrd="2" destOrd="0" presId="urn:microsoft.com/office/officeart/2018/5/layout/CenteredIconLabelDescriptionList"/>
    <dgm:cxn modelId="{44211265-7E31-4F2D-A3EF-376B18924A30}" type="presParOf" srcId="{207DCB32-8B07-48AA-AC2E-0C27D2E1D9E5}" destId="{1C76C40B-1A5B-4255-B203-07F8B25F588C}" srcOrd="0" destOrd="0" presId="urn:microsoft.com/office/officeart/2018/5/layout/CenteredIconLabelDescriptionList"/>
    <dgm:cxn modelId="{22554429-8682-4276-B893-CDB49771F311}" type="presParOf" srcId="{207DCB32-8B07-48AA-AC2E-0C27D2E1D9E5}" destId="{0084B608-6DBC-4C53-ABCE-78A672957532}" srcOrd="1" destOrd="0" presId="urn:microsoft.com/office/officeart/2018/5/layout/CenteredIconLabelDescriptionList"/>
    <dgm:cxn modelId="{BA1D4C39-6C00-44BA-8B4C-10EF162002AA}" type="presParOf" srcId="{207DCB32-8B07-48AA-AC2E-0C27D2E1D9E5}" destId="{39DA0039-ED9D-46AC-A3E9-41357C6D3046}" srcOrd="2" destOrd="0" presId="urn:microsoft.com/office/officeart/2018/5/layout/CenteredIconLabelDescriptionList"/>
    <dgm:cxn modelId="{243D7C0A-FEFD-47EF-82D4-0D651B0609DF}" type="presParOf" srcId="{207DCB32-8B07-48AA-AC2E-0C27D2E1D9E5}" destId="{E144EE49-3D26-4DAE-8E5E-70E013CA1C52}" srcOrd="3" destOrd="0" presId="urn:microsoft.com/office/officeart/2018/5/layout/CenteredIconLabelDescriptionList"/>
    <dgm:cxn modelId="{63C311EB-019B-4221-AA54-5EDE6BF32DB8}" type="presParOf" srcId="{207DCB32-8B07-48AA-AC2E-0C27D2E1D9E5}" destId="{80BE6B39-2025-4FBF-9B8A-1C3C094649A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E8767-507E-41E6-8217-639BC503208E}">
      <dsp:nvSpPr>
        <dsp:cNvPr id="0" name=""/>
        <dsp:cNvSpPr/>
      </dsp:nvSpPr>
      <dsp:spPr>
        <a:xfrm>
          <a:off x="1134975" y="966416"/>
          <a:ext cx="932434" cy="932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4EB471-8E17-40B0-A6F8-A3831346DAC2}">
      <dsp:nvSpPr>
        <dsp:cNvPr id="0" name=""/>
        <dsp:cNvSpPr/>
      </dsp:nvSpPr>
      <dsp:spPr>
        <a:xfrm>
          <a:off x="565154" y="2190531"/>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dirty="0"/>
            <a:t>Motivation</a:t>
          </a:r>
        </a:p>
      </dsp:txBody>
      <dsp:txXfrm>
        <a:off x="565154" y="2190531"/>
        <a:ext cx="2072076" cy="720000"/>
      </dsp:txXfrm>
    </dsp:sp>
    <dsp:sp modelId="{526B17E6-C578-4BBF-A0AE-344CB7FA7EF3}">
      <dsp:nvSpPr>
        <dsp:cNvPr id="0" name=""/>
        <dsp:cNvSpPr/>
      </dsp:nvSpPr>
      <dsp:spPr>
        <a:xfrm>
          <a:off x="3569665" y="966416"/>
          <a:ext cx="932434" cy="932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21E150-1579-4324-8F67-705A90EB5160}">
      <dsp:nvSpPr>
        <dsp:cNvPr id="0" name=""/>
        <dsp:cNvSpPr/>
      </dsp:nvSpPr>
      <dsp:spPr>
        <a:xfrm>
          <a:off x="2999844" y="2190531"/>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dirty="0"/>
            <a:t>Experiments</a:t>
          </a:r>
        </a:p>
      </dsp:txBody>
      <dsp:txXfrm>
        <a:off x="2999844" y="2190531"/>
        <a:ext cx="2072076" cy="720000"/>
      </dsp:txXfrm>
    </dsp:sp>
    <dsp:sp modelId="{952F6C26-FE94-4CA1-A60D-8650489D6181}">
      <dsp:nvSpPr>
        <dsp:cNvPr id="0" name=""/>
        <dsp:cNvSpPr/>
      </dsp:nvSpPr>
      <dsp:spPr>
        <a:xfrm>
          <a:off x="6004355" y="966416"/>
          <a:ext cx="932434" cy="932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A888A-C8D1-46CD-A75C-5705416E4955}">
      <dsp:nvSpPr>
        <dsp:cNvPr id="0" name=""/>
        <dsp:cNvSpPr/>
      </dsp:nvSpPr>
      <dsp:spPr>
        <a:xfrm>
          <a:off x="5434534" y="2190531"/>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dirty="0"/>
            <a:t>Discussion</a:t>
          </a:r>
        </a:p>
      </dsp:txBody>
      <dsp:txXfrm>
        <a:off x="5434534" y="2190531"/>
        <a:ext cx="2072076" cy="720000"/>
      </dsp:txXfrm>
    </dsp:sp>
    <dsp:sp modelId="{91340EA3-FF80-4279-930A-D2F6A70A4052}">
      <dsp:nvSpPr>
        <dsp:cNvPr id="0" name=""/>
        <dsp:cNvSpPr/>
      </dsp:nvSpPr>
      <dsp:spPr>
        <a:xfrm>
          <a:off x="8439046" y="966416"/>
          <a:ext cx="932434" cy="932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2B4E0E-75FC-4D50-88B5-011313E63263}">
      <dsp:nvSpPr>
        <dsp:cNvPr id="0" name=""/>
        <dsp:cNvSpPr/>
      </dsp:nvSpPr>
      <dsp:spPr>
        <a:xfrm>
          <a:off x="7869224" y="2190531"/>
          <a:ext cx="20720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US" sz="2800" kern="1200" dirty="0"/>
            <a:t>Questions</a:t>
          </a:r>
        </a:p>
      </dsp:txBody>
      <dsp:txXfrm>
        <a:off x="7869224" y="2190531"/>
        <a:ext cx="207207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4E1CB-2880-4E6A-85E6-72343290C2E9}">
      <dsp:nvSpPr>
        <dsp:cNvPr id="0" name=""/>
        <dsp:cNvSpPr/>
      </dsp:nvSpPr>
      <dsp:spPr>
        <a:xfrm>
          <a:off x="1959228" y="26420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B353D-67AF-4A1A-9251-548ACBDACD2C}">
      <dsp:nvSpPr>
        <dsp:cNvPr id="0" name=""/>
        <dsp:cNvSpPr/>
      </dsp:nvSpPr>
      <dsp:spPr>
        <a:xfrm>
          <a:off x="555228" y="19201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kern="1200" dirty="0"/>
            <a:t>Goal</a:t>
          </a:r>
        </a:p>
      </dsp:txBody>
      <dsp:txXfrm>
        <a:off x="555228" y="1920193"/>
        <a:ext cx="4320000" cy="648000"/>
      </dsp:txXfrm>
    </dsp:sp>
    <dsp:sp modelId="{82708BBF-0415-46D1-957F-57815D34A65E}">
      <dsp:nvSpPr>
        <dsp:cNvPr id="0" name=""/>
        <dsp:cNvSpPr/>
      </dsp:nvSpPr>
      <dsp:spPr>
        <a:xfrm>
          <a:off x="555228" y="2635164"/>
          <a:ext cx="4320000" cy="97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rtl="0">
            <a:lnSpc>
              <a:spcPct val="100000"/>
            </a:lnSpc>
            <a:spcBef>
              <a:spcPct val="0"/>
            </a:spcBef>
            <a:spcAft>
              <a:spcPct val="35000"/>
            </a:spcAft>
            <a:buNone/>
          </a:pPr>
          <a:r>
            <a:rPr lang="en-US" sz="1700" kern="1200" dirty="0">
              <a:latin typeface="Avenir Next LT Pro"/>
            </a:rPr>
            <a:t>Compare effectiveness and </a:t>
          </a:r>
        </a:p>
        <a:p>
          <a:pPr marL="0" lvl="0" indent="0" algn="ctr" defTabSz="755650">
            <a:lnSpc>
              <a:spcPct val="100000"/>
            </a:lnSpc>
            <a:spcBef>
              <a:spcPct val="0"/>
            </a:spcBef>
            <a:spcAft>
              <a:spcPct val="35000"/>
            </a:spcAft>
            <a:buNone/>
          </a:pPr>
          <a:r>
            <a:rPr lang="en-US" sz="1700" b="0" kern="1200" dirty="0">
              <a:latin typeface="Avenir Next LT Pro"/>
            </a:rPr>
            <a:t>data efficiency of each method</a:t>
          </a:r>
        </a:p>
      </dsp:txBody>
      <dsp:txXfrm>
        <a:off x="555228" y="2635164"/>
        <a:ext cx="4320000" cy="977577"/>
      </dsp:txXfrm>
    </dsp:sp>
    <dsp:sp modelId="{1C76C40B-1A5B-4255-B203-07F8B25F588C}">
      <dsp:nvSpPr>
        <dsp:cNvPr id="0" name=""/>
        <dsp:cNvSpPr/>
      </dsp:nvSpPr>
      <dsp:spPr>
        <a:xfrm>
          <a:off x="7035228" y="26420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A0039-ED9D-46AC-A3E9-41357C6D3046}">
      <dsp:nvSpPr>
        <dsp:cNvPr id="0" name=""/>
        <dsp:cNvSpPr/>
      </dsp:nvSpPr>
      <dsp:spPr>
        <a:xfrm>
          <a:off x="5631228" y="19201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kern="1200" dirty="0"/>
            <a:t>Measurements</a:t>
          </a:r>
        </a:p>
      </dsp:txBody>
      <dsp:txXfrm>
        <a:off x="5631228" y="1920193"/>
        <a:ext cx="4320000" cy="648000"/>
      </dsp:txXfrm>
    </dsp:sp>
    <dsp:sp modelId="{80BE6B39-2025-4FBF-9B8A-1C3C094649AF}">
      <dsp:nvSpPr>
        <dsp:cNvPr id="0" name=""/>
        <dsp:cNvSpPr/>
      </dsp:nvSpPr>
      <dsp:spPr>
        <a:xfrm>
          <a:off x="5631228" y="2635164"/>
          <a:ext cx="4320000" cy="977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Training Loss</a:t>
          </a:r>
          <a:r>
            <a:rPr lang="en-US" sz="1700" kern="1200" dirty="0">
              <a:latin typeface="Avenir Next LT Pro"/>
            </a:rPr>
            <a:t> over iterations</a:t>
          </a:r>
        </a:p>
        <a:p>
          <a:pPr marL="0" lvl="0" indent="0" algn="ctr" defTabSz="755650">
            <a:lnSpc>
              <a:spcPct val="100000"/>
            </a:lnSpc>
            <a:spcBef>
              <a:spcPct val="0"/>
            </a:spcBef>
            <a:spcAft>
              <a:spcPct val="35000"/>
            </a:spcAft>
            <a:buNone/>
          </a:pPr>
          <a:r>
            <a:rPr lang="en-US" sz="1700" kern="1200" dirty="0"/>
            <a:t>Testing Accuracy</a:t>
          </a:r>
          <a:r>
            <a:rPr lang="en-US" sz="1700" kern="1200" dirty="0">
              <a:latin typeface="Avenir Next LT Pro"/>
            </a:rPr>
            <a:t> over iterations</a:t>
          </a:r>
          <a:endParaRPr lang="en-US" sz="1700" kern="1200" dirty="0"/>
        </a:p>
        <a:p>
          <a:pPr marL="0" lvl="0" indent="0" algn="ctr" defTabSz="755650">
            <a:lnSpc>
              <a:spcPct val="100000"/>
            </a:lnSpc>
            <a:spcBef>
              <a:spcPct val="0"/>
            </a:spcBef>
            <a:spcAft>
              <a:spcPct val="35000"/>
            </a:spcAft>
            <a:buNone/>
          </a:pPr>
          <a:r>
            <a:rPr lang="en-US" sz="1700" kern="1200" dirty="0"/>
            <a:t>Multiple dataset sizes</a:t>
          </a:r>
        </a:p>
      </dsp:txBody>
      <dsp:txXfrm>
        <a:off x="5631228" y="2635164"/>
        <a:ext cx="4320000" cy="9775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4E1CB-2880-4E6A-85E6-72343290C2E9}">
      <dsp:nvSpPr>
        <dsp:cNvPr id="0" name=""/>
        <dsp:cNvSpPr/>
      </dsp:nvSpPr>
      <dsp:spPr>
        <a:xfrm>
          <a:off x="1959228" y="80650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B353D-67AF-4A1A-9251-548ACBDACD2C}">
      <dsp:nvSpPr>
        <dsp:cNvPr id="0" name=""/>
        <dsp:cNvSpPr/>
      </dsp:nvSpPr>
      <dsp:spPr>
        <a:xfrm>
          <a:off x="555228" y="24463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kern="1200"/>
            <a:t>Goal</a:t>
          </a:r>
        </a:p>
      </dsp:txBody>
      <dsp:txXfrm>
        <a:off x="555228" y="2446300"/>
        <a:ext cx="4320000" cy="648000"/>
      </dsp:txXfrm>
    </dsp:sp>
    <dsp:sp modelId="{82708BBF-0415-46D1-957F-57815D34A65E}">
      <dsp:nvSpPr>
        <dsp:cNvPr id="0" name=""/>
        <dsp:cNvSpPr/>
      </dsp:nvSpPr>
      <dsp:spPr>
        <a:xfrm>
          <a:off x="555228" y="3153738"/>
          <a:ext cx="4320000" cy="624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Creating a more complex agent</a:t>
          </a:r>
          <a:r>
            <a:rPr lang="en-US" sz="1700" kern="1200">
              <a:latin typeface="Avenir Next LT Pro"/>
            </a:rPr>
            <a:t> </a:t>
          </a:r>
        </a:p>
        <a:p>
          <a:pPr marL="0" lvl="0" indent="0" algn="ctr" defTabSz="755650">
            <a:lnSpc>
              <a:spcPct val="100000"/>
            </a:lnSpc>
            <a:spcBef>
              <a:spcPct val="0"/>
            </a:spcBef>
            <a:spcAft>
              <a:spcPct val="35000"/>
            </a:spcAft>
            <a:buNone/>
          </a:pPr>
          <a:r>
            <a:rPr lang="en-US" sz="1700" kern="1200"/>
            <a:t>for </a:t>
          </a:r>
          <a:r>
            <a:rPr lang="en-US" sz="1700" b="0" kern="1200">
              <a:latin typeface="Avenir Next LT Pro"/>
            </a:rPr>
            <a:t>harder</a:t>
          </a:r>
          <a:r>
            <a:rPr lang="en-US" sz="1700" b="0" kern="1200"/>
            <a:t> </a:t>
          </a:r>
          <a:r>
            <a:rPr lang="en-US" sz="1700" kern="1200"/>
            <a:t>game </a:t>
          </a:r>
          <a:r>
            <a:rPr lang="en-US" sz="1700" kern="1200">
              <a:latin typeface="Avenir Next LT Pro"/>
            </a:rPr>
            <a:t>variations</a:t>
          </a:r>
          <a:endParaRPr lang="en-US" sz="1700" kern="1200"/>
        </a:p>
      </dsp:txBody>
      <dsp:txXfrm>
        <a:off x="555228" y="3153738"/>
        <a:ext cx="4320000" cy="624699"/>
      </dsp:txXfrm>
    </dsp:sp>
    <dsp:sp modelId="{1C76C40B-1A5B-4255-B203-07F8B25F588C}">
      <dsp:nvSpPr>
        <dsp:cNvPr id="0" name=""/>
        <dsp:cNvSpPr/>
      </dsp:nvSpPr>
      <dsp:spPr>
        <a:xfrm>
          <a:off x="7035228" y="80650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A0039-ED9D-46AC-A3E9-41357C6D3046}">
      <dsp:nvSpPr>
        <dsp:cNvPr id="0" name=""/>
        <dsp:cNvSpPr/>
      </dsp:nvSpPr>
      <dsp:spPr>
        <a:xfrm>
          <a:off x="5631228" y="24463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kern="1200"/>
            <a:t>Measurements</a:t>
          </a:r>
        </a:p>
      </dsp:txBody>
      <dsp:txXfrm>
        <a:off x="5631228" y="2446300"/>
        <a:ext cx="4320000" cy="648000"/>
      </dsp:txXfrm>
    </dsp:sp>
    <dsp:sp modelId="{80BE6B39-2025-4FBF-9B8A-1C3C094649AF}">
      <dsp:nvSpPr>
        <dsp:cNvPr id="0" name=""/>
        <dsp:cNvSpPr/>
      </dsp:nvSpPr>
      <dsp:spPr>
        <a:xfrm>
          <a:off x="5631228" y="3153738"/>
          <a:ext cx="4320000" cy="624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Win rate against random agent</a:t>
          </a:r>
          <a:r>
            <a:rPr lang="en-US" sz="1700" kern="1200">
              <a:latin typeface="Avenir Next LT Pro"/>
            </a:rPr>
            <a:t> </a:t>
          </a:r>
        </a:p>
        <a:p>
          <a:pPr marL="0" lvl="0" indent="0" algn="ctr" defTabSz="755650">
            <a:lnSpc>
              <a:spcPct val="100000"/>
            </a:lnSpc>
            <a:spcBef>
              <a:spcPct val="0"/>
            </a:spcBef>
            <a:spcAft>
              <a:spcPct val="35000"/>
            </a:spcAft>
            <a:buNone/>
          </a:pPr>
          <a:r>
            <a:rPr lang="en-US" sz="1700" kern="1200"/>
            <a:t>@ varying ball and player speed</a:t>
          </a:r>
        </a:p>
      </dsp:txBody>
      <dsp:txXfrm>
        <a:off x="5631228" y="3153738"/>
        <a:ext cx="4320000" cy="6246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4E1CB-2880-4E6A-85E6-72343290C2E9}">
      <dsp:nvSpPr>
        <dsp:cNvPr id="0" name=""/>
        <dsp:cNvSpPr/>
      </dsp:nvSpPr>
      <dsp:spPr>
        <a:xfrm>
          <a:off x="1959228" y="45281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BB353D-67AF-4A1A-9251-548ACBDACD2C}">
      <dsp:nvSpPr>
        <dsp:cNvPr id="0" name=""/>
        <dsp:cNvSpPr/>
      </dsp:nvSpPr>
      <dsp:spPr>
        <a:xfrm>
          <a:off x="555228" y="20925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Goal</a:t>
          </a:r>
        </a:p>
      </dsp:txBody>
      <dsp:txXfrm>
        <a:off x="555228" y="2092582"/>
        <a:ext cx="4320000" cy="648000"/>
      </dsp:txXfrm>
    </dsp:sp>
    <dsp:sp modelId="{82708BBF-0415-46D1-957F-57815D34A65E}">
      <dsp:nvSpPr>
        <dsp:cNvPr id="0" name=""/>
        <dsp:cNvSpPr/>
      </dsp:nvSpPr>
      <dsp:spPr>
        <a:xfrm>
          <a:off x="555228" y="2800008"/>
          <a:ext cx="4320000" cy="6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Avenir Next LT Pro"/>
            </a:rPr>
            <a:t>Particle effects </a:t>
          </a:r>
          <a:r>
            <a:rPr lang="en-US" sz="1700" b="0" kern="1200" dirty="0"/>
            <a:t>≈</a:t>
          </a:r>
          <a:r>
            <a:rPr lang="en-US" sz="1700" b="1" kern="1200" dirty="0">
              <a:latin typeface="Avenir Next LT Pro"/>
            </a:rPr>
            <a:t> </a:t>
          </a:r>
          <a:r>
            <a:rPr lang="en-US" sz="1700" b="0" kern="1200" dirty="0">
              <a:latin typeface="Avenir Next LT Pro"/>
            </a:rPr>
            <a:t>noise</a:t>
          </a:r>
          <a:endParaRPr lang="en-US" sz="1700" b="0" kern="1200" dirty="0"/>
        </a:p>
        <a:p>
          <a:pPr marL="0" lvl="0" indent="0" algn="ctr" defTabSz="755650">
            <a:lnSpc>
              <a:spcPct val="100000"/>
            </a:lnSpc>
            <a:spcBef>
              <a:spcPct val="0"/>
            </a:spcBef>
            <a:spcAft>
              <a:spcPct val="35000"/>
            </a:spcAft>
            <a:buNone/>
          </a:pPr>
          <a:r>
            <a:rPr lang="en-US" sz="1700" kern="1200" dirty="0">
              <a:latin typeface="Avenir Next LT Pro"/>
            </a:rPr>
            <a:t>How much is too much?</a:t>
          </a:r>
        </a:p>
      </dsp:txBody>
      <dsp:txXfrm>
        <a:off x="555228" y="2800008"/>
        <a:ext cx="4320000" cy="624124"/>
      </dsp:txXfrm>
    </dsp:sp>
    <dsp:sp modelId="{1C76C40B-1A5B-4255-B203-07F8B25F588C}">
      <dsp:nvSpPr>
        <dsp:cNvPr id="0" name=""/>
        <dsp:cNvSpPr/>
      </dsp:nvSpPr>
      <dsp:spPr>
        <a:xfrm>
          <a:off x="7035228" y="45281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A0039-ED9D-46AC-A3E9-41357C6D3046}">
      <dsp:nvSpPr>
        <dsp:cNvPr id="0" name=""/>
        <dsp:cNvSpPr/>
      </dsp:nvSpPr>
      <dsp:spPr>
        <a:xfrm>
          <a:off x="5631228" y="20925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Measurements</a:t>
          </a:r>
        </a:p>
      </dsp:txBody>
      <dsp:txXfrm>
        <a:off x="5631228" y="2092582"/>
        <a:ext cx="4320000" cy="648000"/>
      </dsp:txXfrm>
    </dsp:sp>
    <dsp:sp modelId="{80BE6B39-2025-4FBF-9B8A-1C3C094649AF}">
      <dsp:nvSpPr>
        <dsp:cNvPr id="0" name=""/>
        <dsp:cNvSpPr/>
      </dsp:nvSpPr>
      <dsp:spPr>
        <a:xfrm>
          <a:off x="5631228" y="2800008"/>
          <a:ext cx="4320000" cy="6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Avenir Next LT Pro"/>
            </a:rPr>
            <a:t>Win rate against random agent </a:t>
          </a:r>
        </a:p>
        <a:p>
          <a:pPr marL="0" lvl="0" indent="0" algn="ctr" defTabSz="755650">
            <a:lnSpc>
              <a:spcPct val="100000"/>
            </a:lnSpc>
            <a:spcBef>
              <a:spcPct val="0"/>
            </a:spcBef>
            <a:spcAft>
              <a:spcPct val="35000"/>
            </a:spcAft>
            <a:buNone/>
          </a:pPr>
          <a:r>
            <a:rPr lang="en-US" sz="1700" kern="1200" dirty="0">
              <a:latin typeface="Avenir Next LT Pro"/>
            </a:rPr>
            <a:t>@ varying noise levels</a:t>
          </a:r>
          <a:endParaRPr lang="en-US" sz="1700" kern="1200" dirty="0"/>
        </a:p>
      </dsp:txBody>
      <dsp:txXfrm>
        <a:off x="5631228" y="2800008"/>
        <a:ext cx="4320000" cy="6241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704F1-4BF6-4114-81A2-D98A8BDD85F4}" type="datetimeFigureOut">
              <a:rPr lang="en-US"/>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537CA-D399-43A6-B26F-ACD1E75FBBE3}" type="slidenum">
              <a:rPr lang="en-US"/>
              <a:t>‹#›</a:t>
            </a:fld>
            <a:endParaRPr lang="en-US"/>
          </a:p>
        </p:txBody>
      </p:sp>
    </p:spTree>
    <p:extLst>
      <p:ext uri="{BB962C8B-B14F-4D97-AF65-F5344CB8AC3E}">
        <p14:creationId xmlns:p14="http://schemas.microsoft.com/office/powerpoint/2010/main" val="194249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Easy training FOL feedback clauses: you don't actually even need to use the feedback clauses in the final agent version. So you can change the agent decision making logic without changing the training and testing dataset query files.</a:t>
            </a:r>
          </a:p>
        </p:txBody>
      </p:sp>
      <p:sp>
        <p:nvSpPr>
          <p:cNvPr id="4" name="Slide Number Placeholder 3"/>
          <p:cNvSpPr>
            <a:spLocks noGrp="1"/>
          </p:cNvSpPr>
          <p:nvPr>
            <p:ph type="sldNum" sz="quarter" idx="5"/>
          </p:nvPr>
        </p:nvSpPr>
        <p:spPr/>
        <p:txBody>
          <a:bodyPr/>
          <a:lstStyle/>
          <a:p>
            <a:fld id="{57B537CA-D399-43A6-B26F-ACD1E75FBBE3}" type="slidenum">
              <a:rPr lang="en-US"/>
              <a:t>17</a:t>
            </a:fld>
            <a:endParaRPr lang="en-US"/>
          </a:p>
        </p:txBody>
      </p:sp>
    </p:spTree>
    <p:extLst>
      <p:ext uri="{BB962C8B-B14F-4D97-AF65-F5344CB8AC3E}">
        <p14:creationId xmlns:p14="http://schemas.microsoft.com/office/powerpoint/2010/main" val="37526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1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703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44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000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657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30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682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56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47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4125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5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5699769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5.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9.gi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gif"/></Relationships>
</file>

<file path=ppt/slides/_rels/slide15.xml.rels><?xml version="1.0" encoding="UTF-8" standalone="yes"?>
<Relationships xmlns="http://schemas.openxmlformats.org/package/2006/relationships"><Relationship Id="rId3" Type="http://schemas.openxmlformats.org/officeDocument/2006/relationships/hyperlink" Target="https://commons.wikimedia.org/wiki/File:Authors_at_discussion_in_Goa,_India.jpg"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ew-educ.com/%D9%86%D8%B5%D8%A7%D8%A6%D8%AD-%D9%84%D8%A3%D8%B3%D8%A6%D9%84%D8%A9-%D9%81%D8%A7%D8%B9%D9%84%D8%A9-%D9%81%D9%8A-%D8%A7%D9%84%D8%AA%D8%AF%D8%B1%D9%8A%D8%B3" TargetMode="External"/><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businessandcafe.blog.hu/2017/01/29/7_tanacs_ami_kihuz_a_katyubo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431769FB-EB0E-4935-BD37-8C379049CBBF}"/>
              </a:ext>
            </a:extLst>
          </p:cNvPr>
          <p:cNvPicPr>
            <a:picLocks noChangeAspect="1"/>
          </p:cNvPicPr>
          <p:nvPr/>
        </p:nvPicPr>
        <p:blipFill rotWithShape="1">
          <a:blip r:embed="rId2"/>
          <a:srcRect t="10486" b="5559"/>
          <a:stretch/>
        </p:blipFill>
        <p:spPr>
          <a:xfrm>
            <a:off x="-3047" y="10"/>
            <a:ext cx="12191999" cy="6857990"/>
          </a:xfrm>
          <a:prstGeom prst="rect">
            <a:avLst/>
          </a:prstGeom>
        </p:spPr>
      </p:pic>
      <p:sp>
        <p:nvSpPr>
          <p:cNvPr id="32" name="Rectangle 2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spcBef>
                <a:spcPts val="1000"/>
              </a:spcBef>
            </a:pPr>
            <a:r>
              <a:rPr lang="en-US" sz="3600" b="0">
                <a:solidFill>
                  <a:schemeClr val="bg1"/>
                </a:solidFill>
                <a:ea typeface="+mj-lt"/>
                <a:cs typeface="+mj-lt"/>
              </a:rPr>
              <a:t>Solving Pong with DeepProblog</a:t>
            </a:r>
            <a:endParaRPr lang="en-US" sz="3600">
              <a:solidFill>
                <a:schemeClr val="bg1"/>
              </a:solidFill>
            </a:endParaRPr>
          </a:p>
        </p:txBody>
      </p:sp>
      <p:sp>
        <p:nvSpPr>
          <p:cNvPr id="3" name="Subtitle 2"/>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vert="horz" lIns="91440" tIns="45720" rIns="91440" bIns="45720" rtlCol="0">
            <a:normAutofit/>
          </a:bodyPr>
          <a:lstStyle/>
          <a:p>
            <a:pPr algn="ctr">
              <a:spcBef>
                <a:spcPct val="0"/>
              </a:spcBef>
              <a:spcAft>
                <a:spcPts val="600"/>
              </a:spcAft>
            </a:pPr>
            <a:r>
              <a:rPr lang="en-US" sz="1800" b="1">
                <a:solidFill>
                  <a:schemeClr val="bg1"/>
                </a:solidFill>
                <a:ea typeface="+mn-lt"/>
                <a:cs typeface="+mn-lt"/>
              </a:rPr>
              <a:t>NeuroSymbolic AI </a:t>
            </a:r>
            <a:endParaRPr lang="en-US" sz="1800">
              <a:solidFill>
                <a:schemeClr val="bg1"/>
              </a:solidFill>
              <a:ea typeface="+mn-lt"/>
              <a:cs typeface="+mn-lt"/>
            </a:endParaRPr>
          </a:p>
          <a:p>
            <a:pPr algn="ctr">
              <a:spcBef>
                <a:spcPct val="0"/>
              </a:spcBef>
              <a:spcAft>
                <a:spcPts val="600"/>
              </a:spcAft>
            </a:pPr>
            <a:r>
              <a:rPr lang="en-US" sz="1800" b="1">
                <a:solidFill>
                  <a:schemeClr val="bg1"/>
                </a:solidFill>
                <a:ea typeface="+mn-lt"/>
                <a:cs typeface="+mn-lt"/>
              </a:rPr>
              <a:t>New DeepProblog Application</a:t>
            </a:r>
            <a:endParaRPr lang="en-US" sz="1800">
              <a:solidFill>
                <a:schemeClr val="bg1"/>
              </a:solidFill>
            </a:endParaRPr>
          </a:p>
        </p:txBody>
      </p:sp>
      <p:cxnSp>
        <p:nvCxnSpPr>
          <p:cNvPr id="33" name="Straight Connector 2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251312"/>
            <a:ext cx="10506456" cy="1010264"/>
          </a:xfrm>
        </p:spPr>
        <p:txBody>
          <a:bodyPr anchor="ctr">
            <a:normAutofit/>
          </a:bodyPr>
          <a:lstStyle/>
          <a:p>
            <a:r>
              <a:rPr lang="en-US" dirty="0"/>
              <a:t>Agent v1</a:t>
            </a:r>
          </a:p>
        </p:txBody>
      </p:sp>
      <p:sp>
        <p:nvSpPr>
          <p:cNvPr id="29" name="Rectangle 2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A picture containing graphical user interface&#10;&#10;Description automatically generated">
            <a:extLst>
              <a:ext uri="{FF2B5EF4-FFF2-40B4-BE49-F238E27FC236}">
                <a16:creationId xmlns:a16="http://schemas.microsoft.com/office/drawing/2014/main" id="{631B1E73-E51F-420F-A23B-808979672BA5}"/>
              </a:ext>
            </a:extLst>
          </p:cNvPr>
          <p:cNvPicPr>
            <a:picLocks noGrp="1" noChangeAspect="1"/>
          </p:cNvPicPr>
          <p:nvPr>
            <p:ph idx="1"/>
          </p:nvPr>
        </p:nvPicPr>
        <p:blipFill>
          <a:blip r:embed="rId2"/>
          <a:stretch>
            <a:fillRect/>
          </a:stretch>
        </p:blipFill>
        <p:spPr>
          <a:xfrm>
            <a:off x="6760697" y="1522657"/>
            <a:ext cx="4591613" cy="2422158"/>
          </a:xfrm>
        </p:spPr>
      </p:pic>
      <p:pic>
        <p:nvPicPr>
          <p:cNvPr id="15" name="Picture 14" descr="A picture containing graphical user interface&#10;&#10;Description automatically generated">
            <a:extLst>
              <a:ext uri="{FF2B5EF4-FFF2-40B4-BE49-F238E27FC236}">
                <a16:creationId xmlns:a16="http://schemas.microsoft.com/office/drawing/2014/main" id="{2ACC2C8B-DCC7-44B3-AE50-CDD6AAE765B9}"/>
              </a:ext>
            </a:extLst>
          </p:cNvPr>
          <p:cNvPicPr>
            <a:picLocks noChangeAspect="1"/>
          </p:cNvPicPr>
          <p:nvPr/>
        </p:nvPicPr>
        <p:blipFill>
          <a:blip r:embed="rId3"/>
          <a:stretch>
            <a:fillRect/>
          </a:stretch>
        </p:blipFill>
        <p:spPr>
          <a:xfrm>
            <a:off x="844062" y="1525402"/>
            <a:ext cx="4521200" cy="2420425"/>
          </a:xfrm>
          <a:prstGeom prst="rect">
            <a:avLst/>
          </a:prstGeom>
        </p:spPr>
      </p:pic>
      <p:sp>
        <p:nvSpPr>
          <p:cNvPr id="11" name="Content Placeholder 2">
            <a:extLst>
              <a:ext uri="{FF2B5EF4-FFF2-40B4-BE49-F238E27FC236}">
                <a16:creationId xmlns:a16="http://schemas.microsoft.com/office/drawing/2014/main" id="{D3429112-8789-475F-859B-37F903B7992E}"/>
              </a:ext>
            </a:extLst>
          </p:cNvPr>
          <p:cNvSpPr txBox="1">
            <a:spLocks/>
          </p:cNvSpPr>
          <p:nvPr/>
        </p:nvSpPr>
        <p:spPr>
          <a:xfrm>
            <a:off x="842029" y="3992254"/>
            <a:ext cx="4521514" cy="2179946"/>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Player = Ball = 1</a:t>
            </a:r>
          </a:p>
          <a:p>
            <a:pPr marL="457200" indent="-457200">
              <a:buFont typeface="Wingdings" panose="020B0604020202020204" pitchFamily="34" charset="0"/>
              <a:buChar char="Ø"/>
            </a:pPr>
            <a:r>
              <a:rPr lang="en-US" dirty="0"/>
              <a:t>100% </a:t>
            </a:r>
            <a:r>
              <a:rPr lang="en-US" dirty="0" err="1"/>
              <a:t>winrate</a:t>
            </a:r>
            <a:endParaRPr lang="en-US" dirty="0"/>
          </a:p>
          <a:p>
            <a:pPr marL="457200" indent="-457200">
              <a:buFont typeface="Wingdings" panose="020B0604020202020204" pitchFamily="34" charset="0"/>
              <a:buChar char="v"/>
            </a:pPr>
            <a:r>
              <a:rPr lang="en-US" dirty="0"/>
              <a:t>Fails at higher speeds</a:t>
            </a:r>
          </a:p>
          <a:p>
            <a:pPr lvl="1"/>
            <a:endParaRPr lang="en-US" dirty="0"/>
          </a:p>
        </p:txBody>
      </p:sp>
      <p:pic>
        <p:nvPicPr>
          <p:cNvPr id="3" name="Picture 3" descr="Table&#10;&#10;Description automatically generated">
            <a:extLst>
              <a:ext uri="{FF2B5EF4-FFF2-40B4-BE49-F238E27FC236}">
                <a16:creationId xmlns:a16="http://schemas.microsoft.com/office/drawing/2014/main" id="{7078925B-0D53-4214-8632-1CAADC959EB1}"/>
              </a:ext>
            </a:extLst>
          </p:cNvPr>
          <p:cNvPicPr>
            <a:picLocks noChangeAspect="1"/>
          </p:cNvPicPr>
          <p:nvPr/>
        </p:nvPicPr>
        <p:blipFill rotWithShape="1">
          <a:blip r:embed="rId4"/>
          <a:srcRect l="8408" t="22776" r="9459" b="356"/>
          <a:stretch/>
        </p:blipFill>
        <p:spPr>
          <a:xfrm>
            <a:off x="6180017" y="4082958"/>
            <a:ext cx="5762246" cy="2269618"/>
          </a:xfrm>
          <a:prstGeom prst="rect">
            <a:avLst/>
          </a:prstGeom>
        </p:spPr>
      </p:pic>
    </p:spTree>
    <p:extLst>
      <p:ext uri="{BB962C8B-B14F-4D97-AF65-F5344CB8AC3E}">
        <p14:creationId xmlns:p14="http://schemas.microsoft.com/office/powerpoint/2010/main" val="413828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251312"/>
            <a:ext cx="10506456" cy="1010264"/>
          </a:xfrm>
        </p:spPr>
        <p:txBody>
          <a:bodyPr anchor="ctr">
            <a:normAutofit/>
          </a:bodyPr>
          <a:lstStyle/>
          <a:p>
            <a:r>
              <a:rPr lang="en-US" dirty="0"/>
              <a:t>Agent v2</a:t>
            </a:r>
          </a:p>
        </p:txBody>
      </p:sp>
      <p:sp>
        <p:nvSpPr>
          <p:cNvPr id="29" name="Rectangle 2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3429112-8789-475F-859B-37F903B7992E}"/>
              </a:ext>
            </a:extLst>
          </p:cNvPr>
          <p:cNvSpPr txBox="1">
            <a:spLocks/>
          </p:cNvSpPr>
          <p:nvPr/>
        </p:nvSpPr>
        <p:spPr>
          <a:xfrm>
            <a:off x="842029" y="4383023"/>
            <a:ext cx="4521514" cy="1730562"/>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Predict </a:t>
            </a:r>
            <a:r>
              <a:rPr lang="en-US" dirty="0"/>
              <a:t>ball y-position</a:t>
            </a:r>
          </a:p>
          <a:p>
            <a:r>
              <a:rPr lang="en-US" dirty="0"/>
              <a:t>Perception + x-pos </a:t>
            </a:r>
          </a:p>
          <a:p>
            <a:r>
              <a:rPr lang="en-US" dirty="0"/>
              <a:t>Decision: simulation</a:t>
            </a:r>
          </a:p>
        </p:txBody>
      </p:sp>
      <p:pic>
        <p:nvPicPr>
          <p:cNvPr id="3" name="Picture 3">
            <a:extLst>
              <a:ext uri="{FF2B5EF4-FFF2-40B4-BE49-F238E27FC236}">
                <a16:creationId xmlns:a16="http://schemas.microsoft.com/office/drawing/2014/main" id="{EA96ABA4-8220-439E-B6E2-E9901E507373}"/>
              </a:ext>
            </a:extLst>
          </p:cNvPr>
          <p:cNvPicPr>
            <a:picLocks noChangeAspect="1"/>
          </p:cNvPicPr>
          <p:nvPr/>
        </p:nvPicPr>
        <p:blipFill>
          <a:blip r:embed="rId2"/>
          <a:stretch>
            <a:fillRect/>
          </a:stretch>
        </p:blipFill>
        <p:spPr>
          <a:xfrm>
            <a:off x="846015" y="1710788"/>
            <a:ext cx="4198815" cy="2244578"/>
          </a:xfrm>
          <a:prstGeom prst="rect">
            <a:avLst/>
          </a:prstGeom>
        </p:spPr>
      </p:pic>
      <p:pic>
        <p:nvPicPr>
          <p:cNvPr id="4" name="Picture 4">
            <a:extLst>
              <a:ext uri="{FF2B5EF4-FFF2-40B4-BE49-F238E27FC236}">
                <a16:creationId xmlns:a16="http://schemas.microsoft.com/office/drawing/2014/main" id="{AFC88F0F-3E53-45F3-9AC6-8AC023DE9DE0}"/>
              </a:ext>
            </a:extLst>
          </p:cNvPr>
          <p:cNvPicPr>
            <a:picLocks noChangeAspect="1"/>
          </p:cNvPicPr>
          <p:nvPr/>
        </p:nvPicPr>
        <p:blipFill>
          <a:blip r:embed="rId3"/>
          <a:stretch>
            <a:fillRect/>
          </a:stretch>
        </p:blipFill>
        <p:spPr>
          <a:xfrm>
            <a:off x="4594642" y="1488214"/>
            <a:ext cx="7432430" cy="5369598"/>
          </a:xfrm>
          <a:prstGeom prst="rect">
            <a:avLst/>
          </a:prstGeom>
        </p:spPr>
      </p:pic>
    </p:spTree>
    <p:extLst>
      <p:ext uri="{BB962C8B-B14F-4D97-AF65-F5344CB8AC3E}">
        <p14:creationId xmlns:p14="http://schemas.microsoft.com/office/powerpoint/2010/main" val="233222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251312"/>
            <a:ext cx="10506456" cy="1010264"/>
          </a:xfrm>
        </p:spPr>
        <p:txBody>
          <a:bodyPr anchor="ctr">
            <a:normAutofit/>
          </a:bodyPr>
          <a:lstStyle/>
          <a:p>
            <a:r>
              <a:rPr lang="en-US" dirty="0"/>
              <a:t>Agent v2</a:t>
            </a:r>
          </a:p>
        </p:txBody>
      </p:sp>
      <p:sp>
        <p:nvSpPr>
          <p:cNvPr id="29" name="Rectangle 2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D3429112-8789-475F-859B-37F903B7992E}"/>
              </a:ext>
            </a:extLst>
          </p:cNvPr>
          <p:cNvSpPr txBox="1">
            <a:spLocks/>
          </p:cNvSpPr>
          <p:nvPr/>
        </p:nvSpPr>
        <p:spPr>
          <a:xfrm>
            <a:off x="842029" y="4109485"/>
            <a:ext cx="4521514" cy="2179946"/>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20B0604020202020204" pitchFamily="34" charset="0"/>
              <a:buChar char="Ø"/>
            </a:pPr>
            <a:r>
              <a:rPr lang="en-US" dirty="0"/>
              <a:t>Better performance at higher speeds</a:t>
            </a:r>
            <a:endParaRPr lang="en-US"/>
          </a:p>
          <a:p>
            <a:pPr marL="457200" indent="-457200">
              <a:buFont typeface="Wingdings" panose="020B0604020202020204" pitchFamily="34" charset="0"/>
              <a:buChar char="v"/>
            </a:pPr>
            <a:r>
              <a:rPr lang="en-US" dirty="0"/>
              <a:t>Logic errors in speed calculation @ bounces</a:t>
            </a:r>
          </a:p>
        </p:txBody>
      </p:sp>
      <p:pic>
        <p:nvPicPr>
          <p:cNvPr id="4" name="Picture 4" descr="A picture containing logo&#10;&#10;Description automatically generated">
            <a:extLst>
              <a:ext uri="{FF2B5EF4-FFF2-40B4-BE49-F238E27FC236}">
                <a16:creationId xmlns:a16="http://schemas.microsoft.com/office/drawing/2014/main" id="{C4F13E45-D98C-4F90-A55E-9B172E9D4D8A}"/>
              </a:ext>
            </a:extLst>
          </p:cNvPr>
          <p:cNvPicPr>
            <a:picLocks noChangeAspect="1"/>
          </p:cNvPicPr>
          <p:nvPr/>
        </p:nvPicPr>
        <p:blipFill>
          <a:blip r:embed="rId2"/>
          <a:stretch>
            <a:fillRect/>
          </a:stretch>
        </p:blipFill>
        <p:spPr>
          <a:xfrm>
            <a:off x="6697784" y="1505634"/>
            <a:ext cx="4697046" cy="2488809"/>
          </a:xfrm>
          <a:prstGeom prst="rect">
            <a:avLst/>
          </a:prstGeom>
        </p:spPr>
      </p:pic>
      <p:pic>
        <p:nvPicPr>
          <p:cNvPr id="7" name="Picture 3">
            <a:extLst>
              <a:ext uri="{FF2B5EF4-FFF2-40B4-BE49-F238E27FC236}">
                <a16:creationId xmlns:a16="http://schemas.microsoft.com/office/drawing/2014/main" id="{CFEA5E43-4542-40DE-A3F8-2EC9556623DC}"/>
              </a:ext>
            </a:extLst>
          </p:cNvPr>
          <p:cNvPicPr>
            <a:picLocks noChangeAspect="1"/>
          </p:cNvPicPr>
          <p:nvPr/>
        </p:nvPicPr>
        <p:blipFill>
          <a:blip r:embed="rId3"/>
          <a:stretch>
            <a:fillRect/>
          </a:stretch>
        </p:blipFill>
        <p:spPr>
          <a:xfrm>
            <a:off x="846015" y="1505634"/>
            <a:ext cx="4638430" cy="2488808"/>
          </a:xfrm>
          <a:prstGeom prst="rect">
            <a:avLst/>
          </a:prstGeom>
        </p:spPr>
      </p:pic>
      <p:pic>
        <p:nvPicPr>
          <p:cNvPr id="8" name="Picture 8" descr="Table&#10;&#10;Description automatically generated">
            <a:extLst>
              <a:ext uri="{FF2B5EF4-FFF2-40B4-BE49-F238E27FC236}">
                <a16:creationId xmlns:a16="http://schemas.microsoft.com/office/drawing/2014/main" id="{3C85FF16-DE33-4828-A262-3FBFAD0431BF}"/>
              </a:ext>
            </a:extLst>
          </p:cNvPr>
          <p:cNvPicPr>
            <a:picLocks noChangeAspect="1"/>
          </p:cNvPicPr>
          <p:nvPr/>
        </p:nvPicPr>
        <p:blipFill rotWithShape="1">
          <a:blip r:embed="rId4"/>
          <a:srcRect l="8807" t="23132" r="12074" b="1541"/>
          <a:stretch/>
        </p:blipFill>
        <p:spPr>
          <a:xfrm>
            <a:off x="6316785" y="4220174"/>
            <a:ext cx="5439921" cy="2068057"/>
          </a:xfrm>
          <a:prstGeom prst="rect">
            <a:avLst/>
          </a:prstGeom>
        </p:spPr>
      </p:pic>
    </p:spTree>
    <p:extLst>
      <p:ext uri="{BB962C8B-B14F-4D97-AF65-F5344CB8AC3E}">
        <p14:creationId xmlns:p14="http://schemas.microsoft.com/office/powerpoint/2010/main" val="3428349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685800"/>
            <a:ext cx="10506456" cy="1157005"/>
          </a:xfrm>
        </p:spPr>
        <p:txBody>
          <a:bodyPr anchor="b">
            <a:normAutofit/>
          </a:bodyPr>
          <a:lstStyle/>
          <a:p>
            <a:r>
              <a:rPr lang="en-US" sz="4800" dirty="0"/>
              <a:t>Noise Robustness</a:t>
            </a: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D191AC6C-C863-4740-A835-4362F57DCC56}"/>
              </a:ext>
            </a:extLst>
          </p:cNvPr>
          <p:cNvGraphicFramePr>
            <a:graphicFrameLocks noGrp="1"/>
          </p:cNvGraphicFramePr>
          <p:nvPr>
            <p:ph idx="1"/>
            <p:extLst>
              <p:ext uri="{D42A27DB-BD31-4B8C-83A1-F6EECF244321}">
                <p14:modId xmlns:p14="http://schemas.microsoft.com/office/powerpoint/2010/main" val="1247239000"/>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14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685800"/>
            <a:ext cx="10506456" cy="1157005"/>
          </a:xfrm>
        </p:spPr>
        <p:txBody>
          <a:bodyPr anchor="b">
            <a:normAutofit/>
          </a:bodyPr>
          <a:lstStyle/>
          <a:p>
            <a:r>
              <a:rPr lang="en-US" sz="4800" dirty="0"/>
              <a:t>Noise Robustness</a:t>
            </a: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2">
            <a:extLst>
              <a:ext uri="{FF2B5EF4-FFF2-40B4-BE49-F238E27FC236}">
                <a16:creationId xmlns:a16="http://schemas.microsoft.com/office/drawing/2014/main" id="{6FEE96BD-91B8-4285-9949-790E8B324ECB}"/>
              </a:ext>
            </a:extLst>
          </p:cNvPr>
          <p:cNvSpPr>
            <a:spLocks noGrp="1"/>
          </p:cNvSpPr>
          <p:nvPr>
            <p:ph idx="1"/>
          </p:nvPr>
        </p:nvSpPr>
        <p:spPr>
          <a:xfrm>
            <a:off x="838200" y="2368296"/>
            <a:ext cx="3721608" cy="3502152"/>
          </a:xfrm>
        </p:spPr>
        <p:txBody>
          <a:bodyPr vert="horz" lIns="91440" tIns="45720" rIns="91440" bIns="45720" rtlCol="0">
            <a:normAutofit/>
          </a:bodyPr>
          <a:lstStyle/>
          <a:p>
            <a:r>
              <a:rPr lang="en-US" sz="1700"/>
              <a:t>Agent v2</a:t>
            </a:r>
          </a:p>
          <a:p>
            <a:r>
              <a:rPr lang="en-US" sz="1700"/>
              <a:t>Player Speed = 1</a:t>
            </a:r>
          </a:p>
          <a:p>
            <a:r>
              <a:rPr lang="en-US" sz="1700"/>
              <a:t>Ball Speed = 2</a:t>
            </a:r>
          </a:p>
        </p:txBody>
      </p:sp>
      <p:pic>
        <p:nvPicPr>
          <p:cNvPr id="13" name="Picture 4">
            <a:extLst>
              <a:ext uri="{FF2B5EF4-FFF2-40B4-BE49-F238E27FC236}">
                <a16:creationId xmlns:a16="http://schemas.microsoft.com/office/drawing/2014/main" id="{8C863B9B-E708-4D68-A397-149304017096}"/>
              </a:ext>
            </a:extLst>
          </p:cNvPr>
          <p:cNvPicPr>
            <a:picLocks noChangeAspect="1"/>
          </p:cNvPicPr>
          <p:nvPr/>
        </p:nvPicPr>
        <p:blipFill>
          <a:blip r:embed="rId2"/>
          <a:stretch>
            <a:fillRect/>
          </a:stretch>
        </p:blipFill>
        <p:spPr>
          <a:xfrm>
            <a:off x="8574345" y="2225249"/>
            <a:ext cx="3248351" cy="1732453"/>
          </a:xfrm>
          <a:prstGeom prst="rect">
            <a:avLst/>
          </a:prstGeom>
        </p:spPr>
      </p:pic>
      <p:pic>
        <p:nvPicPr>
          <p:cNvPr id="15" name="Picture 5" descr="A picture containing text, clock&#10;&#10;Description automatically generated">
            <a:extLst>
              <a:ext uri="{FF2B5EF4-FFF2-40B4-BE49-F238E27FC236}">
                <a16:creationId xmlns:a16="http://schemas.microsoft.com/office/drawing/2014/main" id="{B6997CD6-85A3-4600-B5DD-6C5B3019987C}"/>
              </a:ext>
            </a:extLst>
          </p:cNvPr>
          <p:cNvPicPr>
            <a:picLocks noChangeAspect="1"/>
          </p:cNvPicPr>
          <p:nvPr/>
        </p:nvPicPr>
        <p:blipFill>
          <a:blip r:embed="rId3"/>
          <a:stretch>
            <a:fillRect/>
          </a:stretch>
        </p:blipFill>
        <p:spPr>
          <a:xfrm>
            <a:off x="5102299" y="2225251"/>
            <a:ext cx="3248352" cy="1732454"/>
          </a:xfrm>
          <a:prstGeom prst="rect">
            <a:avLst/>
          </a:prstGeom>
        </p:spPr>
      </p:pic>
      <p:pic>
        <p:nvPicPr>
          <p:cNvPr id="17" name="Picture 3">
            <a:extLst>
              <a:ext uri="{FF2B5EF4-FFF2-40B4-BE49-F238E27FC236}">
                <a16:creationId xmlns:a16="http://schemas.microsoft.com/office/drawing/2014/main" id="{22E61B37-0CF8-4309-9240-5E847D0EBDAC}"/>
              </a:ext>
            </a:extLst>
          </p:cNvPr>
          <p:cNvPicPr>
            <a:picLocks noChangeAspect="1"/>
          </p:cNvPicPr>
          <p:nvPr/>
        </p:nvPicPr>
        <p:blipFill>
          <a:blip r:embed="rId4"/>
          <a:stretch>
            <a:fillRect/>
          </a:stretch>
        </p:blipFill>
        <p:spPr>
          <a:xfrm>
            <a:off x="5106269" y="4648762"/>
            <a:ext cx="3248352" cy="1732454"/>
          </a:xfrm>
          <a:prstGeom prst="rect">
            <a:avLst/>
          </a:prstGeom>
        </p:spPr>
      </p:pic>
      <p:pic>
        <p:nvPicPr>
          <p:cNvPr id="25" name="Picture 8" descr="Table&#10;&#10;Description automatically generated">
            <a:extLst>
              <a:ext uri="{FF2B5EF4-FFF2-40B4-BE49-F238E27FC236}">
                <a16:creationId xmlns:a16="http://schemas.microsoft.com/office/drawing/2014/main" id="{AE55A937-8023-4906-87BF-FF6A736C9A23}"/>
              </a:ext>
            </a:extLst>
          </p:cNvPr>
          <p:cNvPicPr>
            <a:picLocks noChangeAspect="1"/>
          </p:cNvPicPr>
          <p:nvPr/>
        </p:nvPicPr>
        <p:blipFill rotWithShape="1">
          <a:blip r:embed="rId5"/>
          <a:srcRect l="39502" t="26016" r="19929" b="-813"/>
          <a:stretch/>
        </p:blipFill>
        <p:spPr>
          <a:xfrm>
            <a:off x="8570376" y="4156872"/>
            <a:ext cx="3248352" cy="2635151"/>
          </a:xfrm>
          <a:prstGeom prst="rect">
            <a:avLst/>
          </a:prstGeom>
        </p:spPr>
      </p:pic>
    </p:spTree>
    <p:extLst>
      <p:ext uri="{BB962C8B-B14F-4D97-AF65-F5344CB8AC3E}">
        <p14:creationId xmlns:p14="http://schemas.microsoft.com/office/powerpoint/2010/main" val="268181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30">
            <a:extLst>
              <a:ext uri="{FF2B5EF4-FFF2-40B4-BE49-F238E27FC236}">
                <a16:creationId xmlns:a16="http://schemas.microsoft.com/office/drawing/2014/main" id="{75372C83-3320-48A7-8C03-42AD3485107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23582" b="11297"/>
          <a:stretch/>
        </p:blipFill>
        <p:spPr>
          <a:xfrm>
            <a:off x="20" y="10"/>
            <a:ext cx="12191980" cy="4465973"/>
          </a:xfrm>
          <a:prstGeom prst="rect">
            <a:avLst/>
          </a:prstGeom>
        </p:spPr>
      </p:pic>
      <p:sp>
        <p:nvSpPr>
          <p:cNvPr id="37" name="Rectangle: Rounded Corners 36">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566928" y="4203278"/>
            <a:ext cx="8557193" cy="536063"/>
          </a:xfrm>
        </p:spPr>
        <p:txBody>
          <a:bodyPr>
            <a:normAutofit/>
          </a:bodyPr>
          <a:lstStyle/>
          <a:p>
            <a:r>
              <a:rPr lang="en-US" sz="2800">
                <a:solidFill>
                  <a:schemeClr val="bg1"/>
                </a:solidFill>
              </a:rPr>
              <a:t>Discussion</a:t>
            </a:r>
          </a:p>
        </p:txBody>
      </p:sp>
      <p:sp>
        <p:nvSpPr>
          <p:cNvPr id="26" name="Content Placeholder 25">
            <a:extLst>
              <a:ext uri="{FF2B5EF4-FFF2-40B4-BE49-F238E27FC236}">
                <a16:creationId xmlns:a16="http://schemas.microsoft.com/office/drawing/2014/main" id="{545B6489-1163-41F6-BA37-B29598E5D18F}"/>
              </a:ext>
            </a:extLst>
          </p:cNvPr>
          <p:cNvSpPr>
            <a:spLocks noGrp="1"/>
          </p:cNvSpPr>
          <p:nvPr>
            <p:ph idx="1"/>
          </p:nvPr>
        </p:nvSpPr>
        <p:spPr>
          <a:xfrm>
            <a:off x="566928" y="4956314"/>
            <a:ext cx="11058144" cy="1306417"/>
          </a:xfrm>
        </p:spPr>
        <p:txBody>
          <a:bodyPr vert="horz" lIns="91440" tIns="45720" rIns="91440" bIns="45720" rtlCol="0" anchor="t">
            <a:normAutofit/>
          </a:bodyPr>
          <a:lstStyle/>
          <a:p>
            <a:r>
              <a:rPr lang="en-US" sz="1700" dirty="0"/>
              <a:t>Is </a:t>
            </a:r>
            <a:r>
              <a:rPr lang="en-US" sz="1700" dirty="0" err="1"/>
              <a:t>DeepProblog</a:t>
            </a:r>
            <a:r>
              <a:rPr lang="en-US" sz="1700" dirty="0"/>
              <a:t> data efficient and effective?</a:t>
            </a:r>
          </a:p>
          <a:p>
            <a:r>
              <a:rPr lang="en-US" sz="1700" dirty="0">
                <a:ea typeface="+mn-lt"/>
                <a:cs typeface="+mn-lt"/>
              </a:rPr>
              <a:t>Is </a:t>
            </a:r>
            <a:r>
              <a:rPr lang="en-US" sz="1700" dirty="0" err="1">
                <a:ea typeface="+mn-lt"/>
                <a:cs typeface="+mn-lt"/>
              </a:rPr>
              <a:t>DeepProblog</a:t>
            </a:r>
            <a:r>
              <a:rPr lang="en-US" sz="1700" dirty="0">
                <a:ea typeface="+mn-lt"/>
                <a:cs typeface="+mn-lt"/>
              </a:rPr>
              <a:t> useful to model levels of complexity?</a:t>
            </a:r>
            <a:endParaRPr lang="en-US" sz="1700" dirty="0"/>
          </a:p>
        </p:txBody>
      </p:sp>
    </p:spTree>
    <p:extLst>
      <p:ext uri="{BB962C8B-B14F-4D97-AF65-F5344CB8AC3E}">
        <p14:creationId xmlns:p14="http://schemas.microsoft.com/office/powerpoint/2010/main" val="60694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251312"/>
            <a:ext cx="10506456" cy="1010264"/>
          </a:xfrm>
        </p:spPr>
        <p:txBody>
          <a:bodyPr anchor="ctr">
            <a:normAutofit/>
          </a:bodyPr>
          <a:lstStyle/>
          <a:p>
            <a:r>
              <a:rPr lang="en-US" b="0" dirty="0">
                <a:ea typeface="+mj-lt"/>
                <a:cs typeface="+mj-lt"/>
              </a:rPr>
              <a:t>Is </a:t>
            </a:r>
            <a:r>
              <a:rPr lang="en-US" b="0" dirty="0" err="1">
                <a:ea typeface="+mj-lt"/>
                <a:cs typeface="+mj-lt"/>
              </a:rPr>
              <a:t>DeepProblog</a:t>
            </a:r>
            <a:r>
              <a:rPr lang="en-US" b="0" dirty="0">
                <a:ea typeface="+mj-lt"/>
                <a:cs typeface="+mj-lt"/>
              </a:rPr>
              <a:t> data efficient and effective?</a:t>
            </a:r>
            <a:endParaRPr lang="en-US" dirty="0"/>
          </a:p>
        </p:txBody>
      </p:sp>
      <p:sp>
        <p:nvSpPr>
          <p:cNvPr id="29" name="Rectangle 2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10">
            <a:extLst>
              <a:ext uri="{FF2B5EF4-FFF2-40B4-BE49-F238E27FC236}">
                <a16:creationId xmlns:a16="http://schemas.microsoft.com/office/drawing/2014/main" id="{5669099E-6CB1-4ACD-9500-6AB45BAF235C}"/>
              </a:ext>
            </a:extLst>
          </p:cNvPr>
          <p:cNvSpPr>
            <a:spLocks noGrp="1"/>
          </p:cNvSpPr>
          <p:nvPr>
            <p:ph idx="1"/>
          </p:nvPr>
        </p:nvSpPr>
        <p:spPr>
          <a:xfrm>
            <a:off x="1115568" y="2478024"/>
            <a:ext cx="10168128" cy="3694176"/>
          </a:xfrm>
        </p:spPr>
        <p:txBody>
          <a:bodyPr vert="horz" lIns="91440" tIns="45720" rIns="91440" bIns="45720" rtlCol="0" anchor="t">
            <a:normAutofit fontScale="92500" lnSpcReduction="10000"/>
          </a:bodyPr>
          <a:lstStyle/>
          <a:p>
            <a:pPr marL="0" indent="0">
              <a:buNone/>
            </a:pPr>
            <a:r>
              <a:rPr lang="en-US" dirty="0"/>
              <a:t>+	Less data is needed</a:t>
            </a:r>
          </a:p>
          <a:p>
            <a:pPr marL="0" indent="0">
              <a:buNone/>
            </a:pPr>
            <a:r>
              <a:rPr lang="en-US" dirty="0"/>
              <a:t>+	Higher accuracy is reached</a:t>
            </a:r>
          </a:p>
          <a:p>
            <a:pPr marL="0" indent="0">
              <a:buNone/>
            </a:pPr>
            <a:r>
              <a:rPr lang="en-US" dirty="0"/>
              <a:t>+	Accuracy is reached in less iterations</a:t>
            </a:r>
          </a:p>
          <a:p>
            <a:pPr marL="0" indent="0">
              <a:buNone/>
            </a:pPr>
            <a:r>
              <a:rPr lang="en-US" dirty="0"/>
              <a:t>+	More intuitive outputs</a:t>
            </a:r>
          </a:p>
          <a:p>
            <a:endParaRPr lang="en-US" dirty="0"/>
          </a:p>
          <a:p>
            <a:pPr marL="0" indent="0">
              <a:buNone/>
            </a:pPr>
            <a:r>
              <a:rPr lang="en-US" dirty="0"/>
              <a:t>-	Training iterations are slower</a:t>
            </a:r>
          </a:p>
          <a:p>
            <a:pPr marL="0" indent="0">
              <a:buNone/>
            </a:pPr>
            <a:r>
              <a:rPr lang="en-US" dirty="0"/>
              <a:t>-	Comparison isn’t entirely fair</a:t>
            </a:r>
          </a:p>
        </p:txBody>
      </p:sp>
    </p:spTree>
    <p:extLst>
      <p:ext uri="{BB962C8B-B14F-4D97-AF65-F5344CB8AC3E}">
        <p14:creationId xmlns:p14="http://schemas.microsoft.com/office/powerpoint/2010/main" val="29884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685800"/>
            <a:ext cx="10506456" cy="1157005"/>
          </a:xfrm>
        </p:spPr>
        <p:txBody>
          <a:bodyPr anchor="b">
            <a:normAutofit fontScale="90000"/>
          </a:bodyPr>
          <a:lstStyle/>
          <a:p>
            <a:r>
              <a:rPr lang="en-US" sz="4800" b="0" dirty="0">
                <a:ea typeface="+mj-lt"/>
                <a:cs typeface="+mj-lt"/>
              </a:rPr>
              <a:t>Is </a:t>
            </a:r>
            <a:r>
              <a:rPr lang="en-US" sz="4800" b="0" dirty="0" err="1">
                <a:ea typeface="+mj-lt"/>
                <a:cs typeface="+mj-lt"/>
              </a:rPr>
              <a:t>DeepProblog</a:t>
            </a:r>
            <a:r>
              <a:rPr lang="en-US" sz="4800" b="0" dirty="0">
                <a:ea typeface="+mj-lt"/>
                <a:cs typeface="+mj-lt"/>
              </a:rPr>
              <a:t> useful to model levels of complexity?</a:t>
            </a:r>
            <a:endParaRPr lang="en-US" dirty="0"/>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93CD3E5A-5852-4B6E-95CA-88C384B9E5CA}"/>
              </a:ext>
            </a:extLst>
          </p:cNvPr>
          <p:cNvSpPr>
            <a:spLocks noGrp="1"/>
          </p:cNvSpPr>
          <p:nvPr>
            <p:ph idx="1"/>
          </p:nvPr>
        </p:nvSpPr>
        <p:spPr/>
        <p:txBody>
          <a:bodyPr vert="horz" lIns="91440" tIns="45720" rIns="91440" bIns="45720" rtlCol="0" anchor="t">
            <a:normAutofit lnSpcReduction="10000"/>
          </a:bodyPr>
          <a:lstStyle/>
          <a:p>
            <a:r>
              <a:rPr lang="en-US" dirty="0"/>
              <a:t>Increasing perception complexity</a:t>
            </a:r>
          </a:p>
          <a:p>
            <a:pPr marL="457200" lvl="1" indent="0">
              <a:buNone/>
            </a:pPr>
            <a:r>
              <a:rPr lang="en-US" dirty="0"/>
              <a:t>+	Know what each network does</a:t>
            </a:r>
          </a:p>
          <a:p>
            <a:pPr marL="457200" lvl="1" indent="0">
              <a:buNone/>
            </a:pPr>
            <a:r>
              <a:rPr lang="en-US" dirty="0"/>
              <a:t>+	Reusable building blocks</a:t>
            </a:r>
          </a:p>
          <a:p>
            <a:pPr marL="457200" lvl="1" indent="0">
              <a:buNone/>
            </a:pPr>
            <a:r>
              <a:rPr lang="en-US" dirty="0"/>
              <a:t>+	Easy training FOL feedback clauses</a:t>
            </a:r>
          </a:p>
          <a:p>
            <a:r>
              <a:rPr lang="en-US" dirty="0"/>
              <a:t>Increasing decision making complexity</a:t>
            </a:r>
          </a:p>
          <a:p>
            <a:pPr marL="457200" lvl="1" indent="0">
              <a:buNone/>
            </a:pPr>
            <a:r>
              <a:rPr lang="en-US" dirty="0"/>
              <a:t>+	Understandable AI</a:t>
            </a:r>
          </a:p>
          <a:p>
            <a:pPr marL="457200" lvl="1" indent="0">
              <a:buNone/>
            </a:pPr>
            <a:r>
              <a:rPr lang="en-US"/>
              <a:t>±</a:t>
            </a:r>
            <a:r>
              <a:rPr lang="en-US" dirty="0"/>
              <a:t>	Feature Engineering</a:t>
            </a:r>
          </a:p>
          <a:p>
            <a:pPr marL="457200" lvl="1" indent="0">
              <a:buNone/>
            </a:pPr>
            <a:r>
              <a:rPr lang="en-US" dirty="0"/>
              <a:t>-	Prone to Human Error (edge cases)</a:t>
            </a:r>
          </a:p>
        </p:txBody>
      </p:sp>
    </p:spTree>
    <p:extLst>
      <p:ext uri="{BB962C8B-B14F-4D97-AF65-F5344CB8AC3E}">
        <p14:creationId xmlns:p14="http://schemas.microsoft.com/office/powerpoint/2010/main" val="3916640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floor, indoor, cloth&#10;&#10;Description automatically generated">
            <a:extLst>
              <a:ext uri="{FF2B5EF4-FFF2-40B4-BE49-F238E27FC236}">
                <a16:creationId xmlns:a16="http://schemas.microsoft.com/office/drawing/2014/main" id="{56D4F7CE-0320-48CB-BE09-9A8DC4A5580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515" r="7596"/>
          <a:stretch/>
        </p:blipFill>
        <p:spPr>
          <a:xfrm>
            <a:off x="20" y="10"/>
            <a:ext cx="12191981" cy="6857990"/>
          </a:xfrm>
          <a:prstGeom prst="rect">
            <a:avLst/>
          </a:prstGeom>
        </p:spPr>
      </p:pic>
      <p:sp>
        <p:nvSpPr>
          <p:cNvPr id="48" name="Rectangle 4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Questions</a:t>
            </a:r>
          </a:p>
        </p:txBody>
      </p:sp>
      <p:sp>
        <p:nvSpPr>
          <p:cNvPr id="50" name="Rectangle: Rounded Corners 4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1681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85998-AAA4-4B7D-AF93-C625ECA3E436}"/>
              </a:ext>
            </a:extLst>
          </p:cNvPr>
          <p:cNvSpPr>
            <a:spLocks noGrp="1"/>
          </p:cNvSpPr>
          <p:nvPr>
            <p:ph type="title"/>
          </p:nvPr>
        </p:nvSpPr>
        <p:spPr>
          <a:xfrm>
            <a:off x="841248" y="685800"/>
            <a:ext cx="10506456" cy="1157005"/>
          </a:xfrm>
        </p:spPr>
        <p:txBody>
          <a:bodyPr anchor="b">
            <a:normAutofit/>
          </a:bodyPr>
          <a:lstStyle/>
          <a:p>
            <a:r>
              <a:rPr lang="en-US" sz="4800"/>
              <a:t>Content</a:t>
            </a:r>
          </a:p>
        </p:txBody>
      </p:sp>
      <p:sp>
        <p:nvSpPr>
          <p:cNvPr id="16" name="Rectangle 1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Content Placeholder 2">
            <a:extLst>
              <a:ext uri="{FF2B5EF4-FFF2-40B4-BE49-F238E27FC236}">
                <a16:creationId xmlns:a16="http://schemas.microsoft.com/office/drawing/2014/main" id="{D50BD6D1-5E02-48F8-A090-50C17B425463}"/>
              </a:ext>
            </a:extLst>
          </p:cNvPr>
          <p:cNvGraphicFramePr>
            <a:graphicFrameLocks noGrp="1"/>
          </p:cNvGraphicFramePr>
          <p:nvPr>
            <p:ph idx="1"/>
            <p:extLst>
              <p:ext uri="{D42A27DB-BD31-4B8C-83A1-F6EECF244321}">
                <p14:modId xmlns:p14="http://schemas.microsoft.com/office/powerpoint/2010/main" val="351709415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970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indoor, several&#10;&#10;Description automatically generated">
            <a:extLst>
              <a:ext uri="{FF2B5EF4-FFF2-40B4-BE49-F238E27FC236}">
                <a16:creationId xmlns:a16="http://schemas.microsoft.com/office/drawing/2014/main" id="{7C5057E7-4EA7-44F0-A9F5-617DD262667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346" b="29534"/>
          <a:stretch/>
        </p:blipFill>
        <p:spPr>
          <a:xfrm>
            <a:off x="20" y="10"/>
            <a:ext cx="12191980" cy="4465973"/>
          </a:xfrm>
          <a:prstGeom prst="rect">
            <a:avLst/>
          </a:prstGeom>
        </p:spPr>
      </p:pic>
      <p:sp>
        <p:nvSpPr>
          <p:cNvPr id="19" name="Rectangle: Rounded Corners 18">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566928" y="4203278"/>
            <a:ext cx="8557193" cy="536063"/>
          </a:xfrm>
        </p:spPr>
        <p:txBody>
          <a:bodyPr>
            <a:normAutofit/>
          </a:bodyPr>
          <a:lstStyle/>
          <a:p>
            <a:r>
              <a:rPr lang="en-US" sz="2800">
                <a:solidFill>
                  <a:schemeClr val="bg1"/>
                </a:solidFill>
              </a:rPr>
              <a:t>Motivation</a:t>
            </a:r>
          </a:p>
        </p:txBody>
      </p:sp>
      <p:sp>
        <p:nvSpPr>
          <p:cNvPr id="3" name="Content Placeholder 2">
            <a:extLst>
              <a:ext uri="{FF2B5EF4-FFF2-40B4-BE49-F238E27FC236}">
                <a16:creationId xmlns:a16="http://schemas.microsoft.com/office/drawing/2014/main" id="{8D915635-FC8E-4B1B-9804-77C1BE0C51D6}"/>
              </a:ext>
            </a:extLst>
          </p:cNvPr>
          <p:cNvSpPr>
            <a:spLocks noGrp="1"/>
          </p:cNvSpPr>
          <p:nvPr>
            <p:ph idx="1"/>
          </p:nvPr>
        </p:nvSpPr>
        <p:spPr>
          <a:xfrm>
            <a:off x="566928" y="4956314"/>
            <a:ext cx="5526921" cy="1817405"/>
          </a:xfrm>
        </p:spPr>
        <p:txBody>
          <a:bodyPr vert="horz" lIns="91440" tIns="45720" rIns="91440" bIns="45720" rtlCol="0" anchor="t">
            <a:noAutofit/>
          </a:bodyPr>
          <a:lstStyle/>
          <a:p>
            <a:pPr marL="0" indent="0">
              <a:lnSpc>
                <a:spcPct val="100000"/>
              </a:lnSpc>
              <a:buNone/>
            </a:pPr>
            <a:r>
              <a:rPr lang="en-US" sz="1800" dirty="0"/>
              <a:t>Modelling of Complex Systems</a:t>
            </a:r>
            <a:endParaRPr lang="en-US"/>
          </a:p>
          <a:p>
            <a:pPr lvl="1">
              <a:lnSpc>
                <a:spcPct val="100000"/>
              </a:lnSpc>
            </a:pPr>
            <a:r>
              <a:rPr lang="en-US" sz="1800" dirty="0" err="1"/>
              <a:t>ProB</a:t>
            </a:r>
            <a:r>
              <a:rPr lang="en-US" sz="1800" dirty="0"/>
              <a:t> : create models of increasing complexity</a:t>
            </a:r>
          </a:p>
          <a:p>
            <a:pPr lvl="1">
              <a:lnSpc>
                <a:spcPct val="100000"/>
              </a:lnSpc>
              <a:buFont typeface="Wingdings" panose="020B0604020202020204" pitchFamily="34" charset="0"/>
              <a:buChar char="Ø"/>
            </a:pPr>
            <a:r>
              <a:rPr lang="en-US" sz="1800" dirty="0"/>
              <a:t>How can we use </a:t>
            </a:r>
            <a:r>
              <a:rPr lang="en-US" sz="1800" dirty="0" err="1"/>
              <a:t>DeepProblog</a:t>
            </a:r>
            <a:r>
              <a:rPr lang="en-US" sz="1800" dirty="0"/>
              <a:t> to minimize the effort needed to adapt an agent to a harder version of the same problem?</a:t>
            </a:r>
          </a:p>
        </p:txBody>
      </p:sp>
      <p:sp>
        <p:nvSpPr>
          <p:cNvPr id="5" name="TextBox 4">
            <a:extLst>
              <a:ext uri="{FF2B5EF4-FFF2-40B4-BE49-F238E27FC236}">
                <a16:creationId xmlns:a16="http://schemas.microsoft.com/office/drawing/2014/main" id="{E459EDE1-5CD5-4D6B-881A-71A0D526736E}"/>
              </a:ext>
            </a:extLst>
          </p:cNvPr>
          <p:cNvSpPr txBox="1"/>
          <p:nvPr/>
        </p:nvSpPr>
        <p:spPr>
          <a:xfrm>
            <a:off x="9391233" y="4265928"/>
            <a:ext cx="2800767"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BY-NC-ND</a:t>
            </a:r>
            <a:r>
              <a:rPr lang="en-US" sz="700" dirty="0">
                <a:solidFill>
                  <a:srgbClr val="FFFFFF"/>
                </a:solidFill>
              </a:rPr>
              <a:t>.</a:t>
            </a:r>
          </a:p>
        </p:txBody>
      </p:sp>
      <p:sp>
        <p:nvSpPr>
          <p:cNvPr id="7" name="TextBox 6">
            <a:extLst>
              <a:ext uri="{FF2B5EF4-FFF2-40B4-BE49-F238E27FC236}">
                <a16:creationId xmlns:a16="http://schemas.microsoft.com/office/drawing/2014/main" id="{0524399A-7ECE-40CA-B542-777A6908F6AD}"/>
              </a:ext>
            </a:extLst>
          </p:cNvPr>
          <p:cNvSpPr txBox="1"/>
          <p:nvPr/>
        </p:nvSpPr>
        <p:spPr>
          <a:xfrm>
            <a:off x="6096000" y="4957482"/>
            <a:ext cx="60422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Pong​</a:t>
            </a:r>
            <a:endParaRPr lang="en-US"/>
          </a:p>
          <a:p>
            <a:pPr lvl="1">
              <a:buChar char="•"/>
            </a:pPr>
            <a:r>
              <a:rPr lang="en-US" dirty="0">
                <a:cs typeface="Arial"/>
              </a:rPr>
              <a:t>Because games are fun...​</a:t>
            </a:r>
          </a:p>
          <a:p>
            <a:pPr lvl="1">
              <a:buChar char="•"/>
            </a:pPr>
            <a:r>
              <a:rPr lang="en-US" dirty="0">
                <a:cs typeface="Arial"/>
              </a:rPr>
              <a:t>Pong is a simple game</a:t>
            </a:r>
          </a:p>
          <a:p>
            <a:pPr lvl="1">
              <a:buChar char="•"/>
            </a:pPr>
            <a:r>
              <a:rPr lang="en-US" dirty="0">
                <a:cs typeface="Arial"/>
              </a:rPr>
              <a:t>Difficulty increase comes from agent and ball speed variations</a:t>
            </a:r>
            <a:endParaRPr lang="en-US"/>
          </a:p>
        </p:txBody>
      </p:sp>
    </p:spTree>
    <p:extLst>
      <p:ext uri="{BB962C8B-B14F-4D97-AF65-F5344CB8AC3E}">
        <p14:creationId xmlns:p14="http://schemas.microsoft.com/office/powerpoint/2010/main" val="223162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7" name="Picture 786" descr="Graph on document with pen">
            <a:extLst>
              <a:ext uri="{FF2B5EF4-FFF2-40B4-BE49-F238E27FC236}">
                <a16:creationId xmlns:a16="http://schemas.microsoft.com/office/drawing/2014/main" id="{795C545A-1863-4751-8B13-AA073A80690D}"/>
              </a:ext>
            </a:extLst>
          </p:cNvPr>
          <p:cNvPicPr>
            <a:picLocks noChangeAspect="1"/>
          </p:cNvPicPr>
          <p:nvPr/>
        </p:nvPicPr>
        <p:blipFill rotWithShape="1">
          <a:blip r:embed="rId2"/>
          <a:srcRect t="15702" r="-2" b="29338"/>
          <a:stretch/>
        </p:blipFill>
        <p:spPr>
          <a:xfrm>
            <a:off x="20" y="10"/>
            <a:ext cx="12191980" cy="4465973"/>
          </a:xfrm>
          <a:prstGeom prst="rect">
            <a:avLst/>
          </a:prstGeom>
        </p:spPr>
      </p:pic>
      <p:sp>
        <p:nvSpPr>
          <p:cNvPr id="89" name="Rectangle: Rounded Corners 88">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566928" y="4203278"/>
            <a:ext cx="8557193" cy="536063"/>
          </a:xfrm>
        </p:spPr>
        <p:txBody>
          <a:bodyPr>
            <a:normAutofit/>
          </a:bodyPr>
          <a:lstStyle/>
          <a:p>
            <a:r>
              <a:rPr lang="en-US" sz="2800">
                <a:solidFill>
                  <a:schemeClr val="bg1"/>
                </a:solidFill>
              </a:rPr>
              <a:t>Experiments</a:t>
            </a:r>
          </a:p>
        </p:txBody>
      </p:sp>
      <p:sp>
        <p:nvSpPr>
          <p:cNvPr id="785" name="Content Placeholder 784">
            <a:extLst>
              <a:ext uri="{FF2B5EF4-FFF2-40B4-BE49-F238E27FC236}">
                <a16:creationId xmlns:a16="http://schemas.microsoft.com/office/drawing/2014/main" id="{03B427FE-6412-404C-AF6A-E67E74B81F8D}"/>
              </a:ext>
            </a:extLst>
          </p:cNvPr>
          <p:cNvSpPr>
            <a:spLocks noGrp="1"/>
          </p:cNvSpPr>
          <p:nvPr>
            <p:ph idx="1"/>
          </p:nvPr>
        </p:nvSpPr>
        <p:spPr>
          <a:xfrm>
            <a:off x="566928" y="4956314"/>
            <a:ext cx="11058144" cy="1306417"/>
          </a:xfrm>
        </p:spPr>
        <p:txBody>
          <a:bodyPr vert="horz" lIns="91440" tIns="45720" rIns="91440" bIns="45720" rtlCol="0">
            <a:normAutofit/>
          </a:bodyPr>
          <a:lstStyle/>
          <a:p>
            <a:pPr marL="514350" indent="-514350">
              <a:spcBef>
                <a:spcPts val="0"/>
              </a:spcBef>
              <a:spcAft>
                <a:spcPts val="600"/>
              </a:spcAft>
              <a:buAutoNum type="arabicPeriod"/>
            </a:pPr>
            <a:r>
              <a:rPr lang="en-US" sz="1700">
                <a:ea typeface="+mn-lt"/>
                <a:cs typeface="+mn-lt"/>
              </a:rPr>
              <a:t>DeepProblog vs PyTorch</a:t>
            </a:r>
          </a:p>
          <a:p>
            <a:pPr marL="514350" indent="-514350">
              <a:spcBef>
                <a:spcPts val="0"/>
              </a:spcBef>
              <a:spcAft>
                <a:spcPts val="600"/>
              </a:spcAft>
              <a:buAutoNum type="arabicPeriod"/>
            </a:pPr>
            <a:r>
              <a:rPr lang="en-US" sz="1700">
                <a:ea typeface="+mn-lt"/>
                <a:cs typeface="+mn-lt"/>
              </a:rPr>
              <a:t>Increasing agent complexity</a:t>
            </a:r>
          </a:p>
          <a:p>
            <a:pPr marL="514350" indent="-514350">
              <a:spcBef>
                <a:spcPts val="0"/>
              </a:spcBef>
              <a:spcAft>
                <a:spcPts val="600"/>
              </a:spcAft>
              <a:buAutoNum type="arabicPeriod"/>
            </a:pPr>
            <a:r>
              <a:rPr lang="en-US" sz="1700">
                <a:ea typeface="+mn-lt"/>
                <a:cs typeface="+mn-lt"/>
              </a:rPr>
              <a:t>Robustness to noise</a:t>
            </a:r>
          </a:p>
        </p:txBody>
      </p:sp>
    </p:spTree>
    <p:extLst>
      <p:ext uri="{BB962C8B-B14F-4D97-AF65-F5344CB8AC3E}">
        <p14:creationId xmlns:p14="http://schemas.microsoft.com/office/powerpoint/2010/main" val="89667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685800"/>
            <a:ext cx="10506456" cy="1157005"/>
          </a:xfrm>
        </p:spPr>
        <p:txBody>
          <a:bodyPr anchor="b">
            <a:normAutofit/>
          </a:bodyPr>
          <a:lstStyle/>
          <a:p>
            <a:r>
              <a:rPr lang="en-US" sz="4800" dirty="0" err="1">
                <a:ea typeface="+mj-lt"/>
                <a:cs typeface="+mj-lt"/>
              </a:rPr>
              <a:t>DeepProblog</a:t>
            </a:r>
            <a:r>
              <a:rPr lang="en-US" sz="4800" dirty="0">
                <a:ea typeface="+mj-lt"/>
                <a:cs typeface="+mj-lt"/>
              </a:rPr>
              <a:t> vs </a:t>
            </a:r>
            <a:r>
              <a:rPr lang="en-US" sz="4800" dirty="0" err="1">
                <a:ea typeface="+mj-lt"/>
                <a:cs typeface="+mj-lt"/>
              </a:rPr>
              <a:t>PyTorch</a:t>
            </a:r>
            <a:endParaRPr lang="en-US" sz="4800" b="0" dirty="0" err="1">
              <a:ea typeface="+mj-lt"/>
              <a:cs typeface="+mj-lt"/>
            </a:endParaRPr>
          </a:p>
        </p:txBody>
      </p:sp>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D191AC6C-C863-4740-A835-4362F57DCC56}"/>
              </a:ext>
            </a:extLst>
          </p:cNvPr>
          <p:cNvGraphicFramePr>
            <a:graphicFrameLocks noGrp="1"/>
          </p:cNvGraphicFramePr>
          <p:nvPr>
            <p:ph idx="1"/>
            <p:extLst>
              <p:ext uri="{D42A27DB-BD31-4B8C-83A1-F6EECF244321}">
                <p14:modId xmlns:p14="http://schemas.microsoft.com/office/powerpoint/2010/main" val="187574408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54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685800"/>
            <a:ext cx="10506456" cy="1157005"/>
          </a:xfrm>
        </p:spPr>
        <p:txBody>
          <a:bodyPr anchor="b">
            <a:normAutofit/>
          </a:bodyPr>
          <a:lstStyle/>
          <a:p>
            <a:r>
              <a:rPr lang="en-US" sz="4800" dirty="0" err="1"/>
              <a:t>DeepProblog</a:t>
            </a:r>
            <a:r>
              <a:rPr lang="en-US" sz="4800" dirty="0"/>
              <a:t> vs PyTorch</a:t>
            </a:r>
          </a:p>
        </p:txBody>
      </p:sp>
      <p:pic>
        <p:nvPicPr>
          <p:cNvPr id="7" name="Picture 6">
            <a:extLst>
              <a:ext uri="{FF2B5EF4-FFF2-40B4-BE49-F238E27FC236}">
                <a16:creationId xmlns:a16="http://schemas.microsoft.com/office/drawing/2014/main" id="{C43E0B68-0DF0-4F99-B9F6-F2BD0F03FFF1}"/>
              </a:ext>
            </a:extLst>
          </p:cNvPr>
          <p:cNvPicPr>
            <a:picLocks noChangeAspect="1"/>
          </p:cNvPicPr>
          <p:nvPr/>
        </p:nvPicPr>
        <p:blipFill>
          <a:blip r:embed="rId2"/>
          <a:stretch>
            <a:fillRect/>
          </a:stretch>
        </p:blipFill>
        <p:spPr>
          <a:xfrm>
            <a:off x="7339915" y="2681319"/>
            <a:ext cx="4852085" cy="1997254"/>
          </a:xfrm>
          <a:prstGeom prst="rect">
            <a:avLst/>
          </a:prstGeom>
        </p:spPr>
      </p:pic>
      <p:sp>
        <p:nvSpPr>
          <p:cNvPr id="20" name="Rectangle 19">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ACFDFDFC-6179-45C9-910C-AB5B3791200C}"/>
              </a:ext>
            </a:extLst>
          </p:cNvPr>
          <p:cNvPicPr>
            <a:picLocks noChangeAspect="1"/>
          </p:cNvPicPr>
          <p:nvPr/>
        </p:nvPicPr>
        <p:blipFill>
          <a:blip r:embed="rId2"/>
          <a:stretch>
            <a:fillRect/>
          </a:stretch>
        </p:blipFill>
        <p:spPr>
          <a:xfrm>
            <a:off x="7339914" y="4812112"/>
            <a:ext cx="4852085" cy="1997254"/>
          </a:xfrm>
          <a:prstGeom prst="rect">
            <a:avLst/>
          </a:prstGeom>
        </p:spPr>
      </p:pic>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1F34BC10-6EE4-49EE-B836-0324F5DD504B}"/>
              </a:ext>
            </a:extLst>
          </p:cNvPr>
          <p:cNvSpPr>
            <a:spLocks noGrp="1"/>
          </p:cNvSpPr>
          <p:nvPr>
            <p:ph idx="1"/>
          </p:nvPr>
        </p:nvSpPr>
        <p:spPr>
          <a:xfrm>
            <a:off x="1115568" y="2478023"/>
            <a:ext cx="10168128" cy="4066991"/>
          </a:xfrm>
        </p:spPr>
        <p:txBody>
          <a:bodyPr>
            <a:normAutofit/>
          </a:bodyPr>
          <a:lstStyle/>
          <a:p>
            <a:pPr marL="0" indent="0">
              <a:buNone/>
            </a:pPr>
            <a:r>
              <a:rPr lang="en-US" i="1" dirty="0"/>
              <a:t>Model comparison</a:t>
            </a:r>
          </a:p>
          <a:p>
            <a:pPr lvl="1">
              <a:buFont typeface="Wingdings" panose="05000000000000000000" pitchFamily="2" charset="2"/>
              <a:buChar char="q"/>
            </a:pPr>
            <a:r>
              <a:rPr lang="en-US" dirty="0"/>
              <a:t>PyTorch CNN</a:t>
            </a:r>
          </a:p>
          <a:p>
            <a:pPr marL="457200" lvl="1" indent="0">
              <a:buNone/>
            </a:pPr>
            <a:r>
              <a:rPr lang="en-US" dirty="0"/>
              <a:t>	frame 		=&gt; 	action</a:t>
            </a:r>
          </a:p>
          <a:p>
            <a:pPr marL="457200" lvl="1" indent="0">
              <a:buNone/>
            </a:pPr>
            <a:r>
              <a:rPr lang="en-US" dirty="0"/>
              <a:t>	16x30x3	=&gt; 	down, up, </a:t>
            </a:r>
            <a:r>
              <a:rPr lang="en-US" dirty="0" err="1"/>
              <a:t>noop</a:t>
            </a:r>
            <a:endParaRPr lang="en-US" dirty="0"/>
          </a:p>
          <a:p>
            <a:pPr marL="457200" lvl="1" indent="0">
              <a:buNone/>
            </a:pPr>
            <a:endParaRPr lang="en-US" dirty="0"/>
          </a:p>
          <a:p>
            <a:pPr lvl="1">
              <a:buFont typeface="Wingdings" panose="05000000000000000000" pitchFamily="2" charset="2"/>
              <a:buChar char="q"/>
            </a:pPr>
            <a:r>
              <a:rPr lang="en-US" dirty="0" err="1"/>
              <a:t>DeepProblog</a:t>
            </a:r>
            <a:endParaRPr lang="en-US" dirty="0"/>
          </a:p>
          <a:p>
            <a:pPr marL="457200" lvl="1" indent="0">
              <a:buNone/>
            </a:pPr>
            <a:r>
              <a:rPr lang="en-US" dirty="0"/>
              <a:t>	frame		=&gt;	 ball y-position</a:t>
            </a:r>
          </a:p>
          <a:p>
            <a:pPr marL="457200" lvl="1" indent="0">
              <a:buNone/>
            </a:pPr>
            <a:r>
              <a:rPr lang="en-US" dirty="0"/>
              <a:t>	16x30x3	=&gt;	0,1,…,14,15</a:t>
            </a:r>
          </a:p>
        </p:txBody>
      </p:sp>
      <p:sp>
        <p:nvSpPr>
          <p:cNvPr id="5" name="TextBox 4">
            <a:extLst>
              <a:ext uri="{FF2B5EF4-FFF2-40B4-BE49-F238E27FC236}">
                <a16:creationId xmlns:a16="http://schemas.microsoft.com/office/drawing/2014/main" id="{3A6CE811-03AA-46ED-9334-46AE7258A8B8}"/>
              </a:ext>
            </a:extLst>
          </p:cNvPr>
          <p:cNvSpPr txBox="1"/>
          <p:nvPr/>
        </p:nvSpPr>
        <p:spPr>
          <a:xfrm>
            <a:off x="11808994" y="3429000"/>
            <a:ext cx="383005" cy="369332"/>
          </a:xfrm>
          <a:prstGeom prst="rect">
            <a:avLst/>
          </a:prstGeom>
          <a:noFill/>
        </p:spPr>
        <p:txBody>
          <a:bodyPr wrap="square" rtlCol="0">
            <a:spAutoFit/>
          </a:bodyPr>
          <a:lstStyle/>
          <a:p>
            <a:r>
              <a:rPr lang="en-US" b="1" dirty="0"/>
              <a:t>3</a:t>
            </a:r>
          </a:p>
        </p:txBody>
      </p:sp>
      <p:sp>
        <p:nvSpPr>
          <p:cNvPr id="25" name="TextBox 24">
            <a:extLst>
              <a:ext uri="{FF2B5EF4-FFF2-40B4-BE49-F238E27FC236}">
                <a16:creationId xmlns:a16="http://schemas.microsoft.com/office/drawing/2014/main" id="{0A2B11CC-CA06-4B65-9942-0A681CD55669}"/>
              </a:ext>
            </a:extLst>
          </p:cNvPr>
          <p:cNvSpPr txBox="1"/>
          <p:nvPr/>
        </p:nvSpPr>
        <p:spPr>
          <a:xfrm>
            <a:off x="11745124" y="5517087"/>
            <a:ext cx="510744" cy="369332"/>
          </a:xfrm>
          <a:prstGeom prst="rect">
            <a:avLst/>
          </a:prstGeom>
          <a:noFill/>
        </p:spPr>
        <p:txBody>
          <a:bodyPr wrap="square" rtlCol="0">
            <a:spAutoFit/>
          </a:bodyPr>
          <a:lstStyle/>
          <a:p>
            <a:r>
              <a:rPr lang="en-US" b="1" dirty="0"/>
              <a:t>16</a:t>
            </a:r>
          </a:p>
        </p:txBody>
      </p:sp>
    </p:spTree>
    <p:extLst>
      <p:ext uri="{BB962C8B-B14F-4D97-AF65-F5344CB8AC3E}">
        <p14:creationId xmlns:p14="http://schemas.microsoft.com/office/powerpoint/2010/main" val="423227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685800"/>
            <a:ext cx="10506456" cy="1157005"/>
          </a:xfrm>
        </p:spPr>
        <p:txBody>
          <a:bodyPr anchor="b">
            <a:normAutofit/>
          </a:bodyPr>
          <a:lstStyle/>
          <a:p>
            <a:r>
              <a:rPr lang="en-US" sz="4800"/>
              <a:t>DeepProblog vs PyTorch</a:t>
            </a:r>
          </a:p>
        </p:txBody>
      </p:sp>
      <p:pic>
        <p:nvPicPr>
          <p:cNvPr id="10" name="Picture 21" descr="A picture containing graphical user interface&#10;&#10;Description automatically generated">
            <a:extLst>
              <a:ext uri="{FF2B5EF4-FFF2-40B4-BE49-F238E27FC236}">
                <a16:creationId xmlns:a16="http://schemas.microsoft.com/office/drawing/2014/main" id="{7FA61A2A-6405-4C3E-951E-F0006BB9D3F2}"/>
              </a:ext>
            </a:extLst>
          </p:cNvPr>
          <p:cNvPicPr>
            <a:picLocks noChangeAspect="1"/>
          </p:cNvPicPr>
          <p:nvPr/>
        </p:nvPicPr>
        <p:blipFill>
          <a:blip r:embed="rId2"/>
          <a:stretch>
            <a:fillRect/>
          </a:stretch>
        </p:blipFill>
        <p:spPr>
          <a:xfrm>
            <a:off x="1217246" y="2000740"/>
            <a:ext cx="9767275" cy="4878751"/>
          </a:xfrm>
          <a:prstGeom prst="rect">
            <a:avLst/>
          </a:prstGeom>
        </p:spPr>
      </p:pic>
      <p:sp>
        <p:nvSpPr>
          <p:cNvPr id="11" name="TextBox 10">
            <a:extLst>
              <a:ext uri="{FF2B5EF4-FFF2-40B4-BE49-F238E27FC236}">
                <a16:creationId xmlns:a16="http://schemas.microsoft.com/office/drawing/2014/main" id="{210AD026-30F6-4D26-8060-0C6D1ACDC069}"/>
              </a:ext>
            </a:extLst>
          </p:cNvPr>
          <p:cNvSpPr txBox="1"/>
          <p:nvPr/>
        </p:nvSpPr>
        <p:spPr>
          <a:xfrm>
            <a:off x="2572870" y="2985247"/>
            <a:ext cx="16674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1000 images</a:t>
            </a:r>
          </a:p>
        </p:txBody>
      </p:sp>
      <p:sp>
        <p:nvSpPr>
          <p:cNvPr id="17" name="TextBox 16">
            <a:extLst>
              <a:ext uri="{FF2B5EF4-FFF2-40B4-BE49-F238E27FC236}">
                <a16:creationId xmlns:a16="http://schemas.microsoft.com/office/drawing/2014/main" id="{162443B4-59A8-4C14-B1AC-18C8020D9952}"/>
              </a:ext>
            </a:extLst>
          </p:cNvPr>
          <p:cNvSpPr txBox="1"/>
          <p:nvPr/>
        </p:nvSpPr>
        <p:spPr>
          <a:xfrm>
            <a:off x="7126941" y="5360894"/>
            <a:ext cx="1873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25.000 images</a:t>
            </a:r>
          </a:p>
        </p:txBody>
      </p:sp>
      <p:sp>
        <p:nvSpPr>
          <p:cNvPr id="19" name="TextBox 18">
            <a:extLst>
              <a:ext uri="{FF2B5EF4-FFF2-40B4-BE49-F238E27FC236}">
                <a16:creationId xmlns:a16="http://schemas.microsoft.com/office/drawing/2014/main" id="{AF212175-4ABC-4FFA-A83A-47FB6A85198E}"/>
              </a:ext>
            </a:extLst>
          </p:cNvPr>
          <p:cNvSpPr txBox="1"/>
          <p:nvPr/>
        </p:nvSpPr>
        <p:spPr>
          <a:xfrm>
            <a:off x="3872752" y="5360893"/>
            <a:ext cx="1936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10.000 images</a:t>
            </a:r>
          </a:p>
        </p:txBody>
      </p:sp>
      <p:sp>
        <p:nvSpPr>
          <p:cNvPr id="21" name="TextBox 20">
            <a:extLst>
              <a:ext uri="{FF2B5EF4-FFF2-40B4-BE49-F238E27FC236}">
                <a16:creationId xmlns:a16="http://schemas.microsoft.com/office/drawing/2014/main" id="{A5F6EF19-230D-4AA4-B79A-106030A9A623}"/>
              </a:ext>
            </a:extLst>
          </p:cNvPr>
          <p:cNvSpPr txBox="1"/>
          <p:nvPr/>
        </p:nvSpPr>
        <p:spPr>
          <a:xfrm>
            <a:off x="5719482" y="2958353"/>
            <a:ext cx="16674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2500 images</a:t>
            </a:r>
          </a:p>
        </p:txBody>
      </p:sp>
      <p:sp>
        <p:nvSpPr>
          <p:cNvPr id="23" name="TextBox 22">
            <a:extLst>
              <a:ext uri="{FF2B5EF4-FFF2-40B4-BE49-F238E27FC236}">
                <a16:creationId xmlns:a16="http://schemas.microsoft.com/office/drawing/2014/main" id="{8A2D6567-0FE3-4FAC-81C5-1480F12C42C8}"/>
              </a:ext>
            </a:extLst>
          </p:cNvPr>
          <p:cNvSpPr txBox="1"/>
          <p:nvPr/>
        </p:nvSpPr>
        <p:spPr>
          <a:xfrm>
            <a:off x="8955740" y="2958353"/>
            <a:ext cx="16674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lumMod val="75000"/>
                  </a:schemeClr>
                </a:solidFill>
              </a:rPr>
              <a:t>5000 images</a:t>
            </a:r>
          </a:p>
        </p:txBody>
      </p:sp>
    </p:spTree>
    <p:extLst>
      <p:ext uri="{BB962C8B-B14F-4D97-AF65-F5344CB8AC3E}">
        <p14:creationId xmlns:p14="http://schemas.microsoft.com/office/powerpoint/2010/main" val="412270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251312"/>
            <a:ext cx="10506456" cy="1010264"/>
          </a:xfrm>
        </p:spPr>
        <p:txBody>
          <a:bodyPr anchor="ctr">
            <a:normAutofit/>
          </a:bodyPr>
          <a:lstStyle/>
          <a:p>
            <a:r>
              <a:rPr lang="en-US">
                <a:ea typeface="+mj-lt"/>
                <a:cs typeface="+mj-lt"/>
              </a:rPr>
              <a:t>Increasing Agent Complexity</a:t>
            </a:r>
            <a:endParaRPr lang="en-US" dirty="0"/>
          </a:p>
        </p:txBody>
      </p:sp>
      <p:sp>
        <p:nvSpPr>
          <p:cNvPr id="29" name="Rectangle 2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D191AC6C-C863-4740-A835-4362F57DCC56}"/>
              </a:ext>
            </a:extLst>
          </p:cNvPr>
          <p:cNvGraphicFramePr>
            <a:graphicFrameLocks noGrp="1"/>
          </p:cNvGraphicFramePr>
          <p:nvPr>
            <p:ph idx="1"/>
            <p:extLst>
              <p:ext uri="{D42A27DB-BD31-4B8C-83A1-F6EECF244321}">
                <p14:modId xmlns:p14="http://schemas.microsoft.com/office/powerpoint/2010/main" val="240703317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37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2E7D4-0717-47AE-9811-4591449AA96F}"/>
              </a:ext>
            </a:extLst>
          </p:cNvPr>
          <p:cNvSpPr>
            <a:spLocks noGrp="1"/>
          </p:cNvSpPr>
          <p:nvPr>
            <p:ph type="title"/>
          </p:nvPr>
        </p:nvSpPr>
        <p:spPr>
          <a:xfrm>
            <a:off x="841248" y="251312"/>
            <a:ext cx="10506456" cy="1010264"/>
          </a:xfrm>
        </p:spPr>
        <p:txBody>
          <a:bodyPr anchor="ctr">
            <a:normAutofit/>
          </a:bodyPr>
          <a:lstStyle/>
          <a:p>
            <a:r>
              <a:rPr lang="en-US" dirty="0"/>
              <a:t>Agent v1</a:t>
            </a:r>
          </a:p>
        </p:txBody>
      </p:sp>
      <p:sp>
        <p:nvSpPr>
          <p:cNvPr id="29" name="Rectangle 2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picture containing graphical user interface&#10;&#10;Description automatically generated">
            <a:extLst>
              <a:ext uri="{FF2B5EF4-FFF2-40B4-BE49-F238E27FC236}">
                <a16:creationId xmlns:a16="http://schemas.microsoft.com/office/drawing/2014/main" id="{2ACC2C8B-DCC7-44B3-AE50-CDD6AAE765B9}"/>
              </a:ext>
            </a:extLst>
          </p:cNvPr>
          <p:cNvPicPr>
            <a:picLocks noChangeAspect="1"/>
          </p:cNvPicPr>
          <p:nvPr/>
        </p:nvPicPr>
        <p:blipFill>
          <a:blip r:embed="rId2"/>
          <a:stretch>
            <a:fillRect/>
          </a:stretch>
        </p:blipFill>
        <p:spPr>
          <a:xfrm>
            <a:off x="844062" y="1525402"/>
            <a:ext cx="4521200" cy="2420425"/>
          </a:xfrm>
          <a:prstGeom prst="rect">
            <a:avLst/>
          </a:prstGeom>
        </p:spPr>
      </p:pic>
      <p:sp>
        <p:nvSpPr>
          <p:cNvPr id="11" name="Content Placeholder 2">
            <a:extLst>
              <a:ext uri="{FF2B5EF4-FFF2-40B4-BE49-F238E27FC236}">
                <a16:creationId xmlns:a16="http://schemas.microsoft.com/office/drawing/2014/main" id="{D3429112-8789-475F-859B-37F903B7992E}"/>
              </a:ext>
            </a:extLst>
          </p:cNvPr>
          <p:cNvSpPr txBox="1">
            <a:spLocks/>
          </p:cNvSpPr>
          <p:nvPr/>
        </p:nvSpPr>
        <p:spPr>
          <a:xfrm>
            <a:off x="842029" y="4383023"/>
            <a:ext cx="4521514" cy="1730562"/>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Follow </a:t>
            </a:r>
            <a:r>
              <a:rPr lang="en-US" dirty="0"/>
              <a:t>ball y-position</a:t>
            </a:r>
            <a:endParaRPr lang="en-US"/>
          </a:p>
          <a:p>
            <a:r>
              <a:rPr lang="en-US" dirty="0"/>
              <a:t>Perception: CNN</a:t>
            </a:r>
          </a:p>
          <a:p>
            <a:r>
              <a:rPr lang="en-US" dirty="0"/>
              <a:t>Decision: FOL</a:t>
            </a:r>
          </a:p>
        </p:txBody>
      </p:sp>
      <p:pic>
        <p:nvPicPr>
          <p:cNvPr id="17" name="Picture 17" descr="Chart&#10;&#10;Description automatically generated">
            <a:extLst>
              <a:ext uri="{FF2B5EF4-FFF2-40B4-BE49-F238E27FC236}">
                <a16:creationId xmlns:a16="http://schemas.microsoft.com/office/drawing/2014/main" id="{B9EAE1E6-9AF0-4093-9424-EC73917A4B61}"/>
              </a:ext>
            </a:extLst>
          </p:cNvPr>
          <p:cNvPicPr>
            <a:picLocks noChangeAspect="1"/>
          </p:cNvPicPr>
          <p:nvPr/>
        </p:nvPicPr>
        <p:blipFill>
          <a:blip r:embed="rId3"/>
          <a:stretch>
            <a:fillRect/>
          </a:stretch>
        </p:blipFill>
        <p:spPr>
          <a:xfrm>
            <a:off x="5994400" y="1714498"/>
            <a:ext cx="4960816" cy="2041772"/>
          </a:xfrm>
          <a:prstGeom prst="rect">
            <a:avLst/>
          </a:prstGeom>
        </p:spPr>
      </p:pic>
      <p:pic>
        <p:nvPicPr>
          <p:cNvPr id="18" name="Picture 18" descr="Text&#10;&#10;Description automatically generated">
            <a:extLst>
              <a:ext uri="{FF2B5EF4-FFF2-40B4-BE49-F238E27FC236}">
                <a16:creationId xmlns:a16="http://schemas.microsoft.com/office/drawing/2014/main" id="{44D28D67-339B-49A6-A480-82BB0479CF3B}"/>
              </a:ext>
            </a:extLst>
          </p:cNvPr>
          <p:cNvPicPr>
            <a:picLocks noChangeAspect="1"/>
          </p:cNvPicPr>
          <p:nvPr/>
        </p:nvPicPr>
        <p:blipFill>
          <a:blip r:embed="rId4"/>
          <a:stretch>
            <a:fillRect/>
          </a:stretch>
        </p:blipFill>
        <p:spPr>
          <a:xfrm>
            <a:off x="5437554" y="4381784"/>
            <a:ext cx="6416430" cy="1796970"/>
          </a:xfrm>
          <a:prstGeom prst="rect">
            <a:avLst/>
          </a:prstGeom>
        </p:spPr>
      </p:pic>
    </p:spTree>
    <p:extLst>
      <p:ext uri="{BB962C8B-B14F-4D97-AF65-F5344CB8AC3E}">
        <p14:creationId xmlns:p14="http://schemas.microsoft.com/office/powerpoint/2010/main" val="888096448"/>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0201B"/>
      </a:dk2>
      <a:lt2>
        <a:srgbClr val="F1F0F3"/>
      </a:lt2>
      <a:accent1>
        <a:srgbClr val="9DA742"/>
      </a:accent1>
      <a:accent2>
        <a:srgbClr val="B18C3B"/>
      </a:accent2>
      <a:accent3>
        <a:srgbClr val="C36C4D"/>
      </a:accent3>
      <a:accent4>
        <a:srgbClr val="B13B4D"/>
      </a:accent4>
      <a:accent5>
        <a:srgbClr val="C34D90"/>
      </a:accent5>
      <a:accent6>
        <a:srgbClr val="B13BAF"/>
      </a:accent6>
      <a:hlink>
        <a:srgbClr val="C0427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440</Words>
  <Application>Microsoft Office PowerPoint</Application>
  <PresentationFormat>Widescreen</PresentationFormat>
  <Paragraphs>101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Solving Pong with DeepProblog</vt:lpstr>
      <vt:lpstr>Content</vt:lpstr>
      <vt:lpstr>Motivation</vt:lpstr>
      <vt:lpstr>Experiments</vt:lpstr>
      <vt:lpstr>DeepProblog vs PyTorch</vt:lpstr>
      <vt:lpstr>DeepProblog vs PyTorch</vt:lpstr>
      <vt:lpstr>DeepProblog vs PyTorch</vt:lpstr>
      <vt:lpstr>Increasing Agent Complexity</vt:lpstr>
      <vt:lpstr>Agent v1</vt:lpstr>
      <vt:lpstr>Agent v1</vt:lpstr>
      <vt:lpstr>Agent v2</vt:lpstr>
      <vt:lpstr>Agent v2</vt:lpstr>
      <vt:lpstr>Noise Robustness</vt:lpstr>
      <vt:lpstr>Noise Robustness</vt:lpstr>
      <vt:lpstr>Discussion</vt:lpstr>
      <vt:lpstr>Is DeepProblog data efficient and effective?</vt:lpstr>
      <vt:lpstr>Is DeepProblog useful to model levels of complexity?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Yannou Ravoet</cp:lastModifiedBy>
  <cp:revision>489</cp:revision>
  <dcterms:created xsi:type="dcterms:W3CDTF">2021-03-27T16:27:46Z</dcterms:created>
  <dcterms:modified xsi:type="dcterms:W3CDTF">2021-04-12T10:35:36Z</dcterms:modified>
</cp:coreProperties>
</file>