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B4312-94F2-44C7-9052-8C67CBED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64871-A48F-4B73-8E42-44B49B27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EAC7B-7C6C-49E1-9C0A-465F046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DACD0-6788-42CE-A8F3-DD94C7F8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CB603F-1ACB-478B-9992-365C13C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8B66-1606-4424-89C9-3EA78E9A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E627F-02B1-4C98-A9CA-1DD182E9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3853A-BF87-4904-98A8-304678D5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69EE6-0512-4EEA-9E19-424E79B0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8CBDD-B8BC-49C9-897A-A7D57380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BFF5D-4FD6-4DDA-B246-93DC089E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3ADBB-84C0-4F99-9D79-253B30A5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E64C4-BBFC-4438-A9F6-B984EFF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BAFBE-B07A-4A48-AE5A-C46DFBF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C0831-9BAE-4184-A3B8-0C3ADDA2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47CD4-8C19-4EF5-A237-3F337BB7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0B678-8680-4128-A695-4BD72227C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838E7-23A5-4159-9131-31E0D8D5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5146A-068C-461A-A797-AE7EA315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FD5D3-C70D-48E9-BFC0-2987CF5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7CF8A-5E9F-4F08-A6D2-241A8F3D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6BC44-DDAB-4E4F-8702-3F57EEB3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3D15D-0C70-4439-9A49-C8423B88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81411-4397-4850-B6DA-FDD0F9A9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9CE6F-A5A7-442F-BB2F-D6A6876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C494-1E50-4491-870C-B3010C0D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E6E5C-5DC6-4DB6-BBA1-31204835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AF754-A80D-4D84-B541-485FE6293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4AD33-DDEA-4993-867E-60D3C2F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F85E18-E667-41AA-B4DB-93371B0A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9A1985-5945-4043-99FF-B14326BE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301CB-A3F2-45D7-BDC7-A0EC4187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A9638-CA75-4718-9740-29DE9C06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88E64-AB4E-47C4-8442-99A11D5C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A6073-D7D9-4EA1-8735-FA9AB4FC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B90579-B6D1-4941-8606-4B3A7F5A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54B1CC-3EB0-4ECF-BBEE-AFA2AC1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95C30C-9C92-430A-8484-B972ACB0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2BA736-C0C4-4477-BEE5-83C43D0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C728B-8A56-4440-B74B-3D86580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DA244-8EFB-4E98-A291-2641CA9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75B0BD-BE59-46CB-9F6D-B549DF54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37BE83-2799-47C1-A00A-F51E954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F752BD-FAF1-423C-9E5C-FDF7B053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6AF1CB-E740-43FC-A606-28A40F3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5A6CB-0A35-41B0-B0A0-E8E82EB4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1D3FC-08EE-48F8-8FF8-7B12F7D6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A5AFE-8500-40C6-9D85-45E99C7D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40B54B-C5D8-40BA-ADF5-63CB70ED7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A9F43-D594-4C6F-B9BF-6348F38F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53E742-33A5-48BA-B98E-90D5B5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6C5AC4-A4D4-481A-B887-B24FCAE1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1683-273E-4F60-B029-341F5A6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02D534-A99A-4F58-87E9-A00E927B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0C49A-F9EC-4962-923D-A69CC76E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1D2D8-006A-4333-AB5C-1CC1879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47588D-88B4-4141-99C0-30D432E4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031749-3379-4C1F-B6A4-FC26C6AA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83D79-C17A-4A72-A517-4556FD0B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888D3-A4C1-42BD-9803-58887B31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5B2E-9F2B-42E3-9132-7600DBBF5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4961-353B-4C59-B670-BA7A4465D94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89A6-3356-48E1-A6FD-7417F5FE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2EA0E-7AEA-4675-942E-735C5B2E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A6B7-2BC5-4F8A-A0DB-0FFACF54270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EF7643B3-4412-4539-BFB1-64D6C09B6E37}"/>
              </a:ext>
            </a:extLst>
          </p:cNvPr>
          <p:cNvSpPr txBox="1"/>
          <p:nvPr/>
        </p:nvSpPr>
        <p:spPr>
          <a:xfrm>
            <a:off x="924231" y="4381411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Emmett" pitchFamily="2" charset="0"/>
                <a:ea typeface="+mj-ea"/>
                <a:cs typeface="+mj-cs"/>
              </a:rPr>
              <a:t>ENDLESS RUNNER</a:t>
            </a:r>
          </a:p>
        </p:txBody>
      </p:sp>
      <p:pic>
        <p:nvPicPr>
          <p:cNvPr id="9" name="Image 8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4C0CEEE6-F37D-45C8-8BB9-4D8743AB7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18041" b="2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3" name="Image 12" descr="Une image contenant ciel, extérieur&#10;&#10;Description générée automatiquement">
            <a:extLst>
              <a:ext uri="{FF2B5EF4-FFF2-40B4-BE49-F238E27FC236}">
                <a16:creationId xmlns:a16="http://schemas.microsoft.com/office/drawing/2014/main" id="{596A806D-020A-4203-BE19-64467411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9" r="15075" b="1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917F758-0037-45BD-BDB0-02A37EA800A6}"/>
              </a:ext>
            </a:extLst>
          </p:cNvPr>
          <p:cNvSpPr txBox="1"/>
          <p:nvPr/>
        </p:nvSpPr>
        <p:spPr>
          <a:xfrm>
            <a:off x="421543" y="676096"/>
            <a:ext cx="5252928" cy="1938992"/>
          </a:xfrm>
          <a:prstGeom prst="rect">
            <a:avLst/>
          </a:prstGeom>
          <a:solidFill>
            <a:schemeClr val="tx1">
              <a:lumMod val="95000"/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Jeu de plateforme 2D en scrolling horizontal où un personnage avance automatiquement et peut sauter ou se baisser afin d’éviter des obstacles ou pour attraper des objets</a:t>
            </a:r>
          </a:p>
          <a:p>
            <a:pPr lvl="0" algn="just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Objectif : rester en vie le plus longtemps possible tout en augmentant son score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E12A8B5-434A-4B6C-8971-79D9FD807B3B}"/>
              </a:ext>
            </a:extLst>
          </p:cNvPr>
          <p:cNvSpPr txBox="1"/>
          <p:nvPr/>
        </p:nvSpPr>
        <p:spPr>
          <a:xfrm>
            <a:off x="1563329" y="5385099"/>
            <a:ext cx="629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mmett" pitchFamily="2" charset="0"/>
              </a:rPr>
              <a:t>GACHOD Valentin</a:t>
            </a:r>
          </a:p>
          <a:p>
            <a:r>
              <a:rPr lang="en-US" sz="2400" dirty="0">
                <a:latin typeface="Emmett" pitchFamily="2" charset="0"/>
              </a:rPr>
              <a:t>NGUYEN DOAN To Uyen</a:t>
            </a:r>
          </a:p>
          <a:p>
            <a:r>
              <a:rPr lang="en-US" sz="2400" dirty="0">
                <a:latin typeface="Emmett" pitchFamily="2" charset="0"/>
              </a:rPr>
              <a:t>PARMENTIER Yanis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A0221C-04EF-4416-B7B8-2FA0B20803FE}"/>
              </a:ext>
            </a:extLst>
          </p:cNvPr>
          <p:cNvSpPr txBox="1"/>
          <p:nvPr/>
        </p:nvSpPr>
        <p:spPr>
          <a:xfrm>
            <a:off x="7855974" y="5985264"/>
            <a:ext cx="4021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i="1" dirty="0">
                <a:latin typeface="Emmett" pitchFamily="2" charset="0"/>
              </a:rPr>
              <a:t>UE LIFAP4</a:t>
            </a:r>
          </a:p>
          <a:p>
            <a:pPr algn="r"/>
            <a:r>
              <a:rPr lang="fr-FR" sz="1600" i="1" dirty="0">
                <a:latin typeface="Emmett" pitchFamily="2" charset="0"/>
              </a:rPr>
              <a:t>Licence 2</a:t>
            </a:r>
            <a:r>
              <a:rPr lang="fr-FR" sz="1600" i="1" baseline="30000" dirty="0">
                <a:latin typeface="Emmett" pitchFamily="2" charset="0"/>
              </a:rPr>
              <a:t>e</a:t>
            </a:r>
            <a:r>
              <a:rPr lang="fr-FR" sz="1600" i="1" dirty="0">
                <a:latin typeface="Emmett" pitchFamily="2" charset="0"/>
              </a:rPr>
              <a:t> année - UCBL</a:t>
            </a:r>
          </a:p>
        </p:txBody>
      </p:sp>
    </p:spTree>
    <p:extLst>
      <p:ext uri="{BB962C8B-B14F-4D97-AF65-F5344CB8AC3E}">
        <p14:creationId xmlns:p14="http://schemas.microsoft.com/office/powerpoint/2010/main" val="66343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EE444E0-EC35-4916-8712-7351FD7A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15218"/>
            <a:ext cx="9291522" cy="6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Graphique</a:t>
            </a:r>
            <a:endParaRPr lang="fr-FR" sz="4800" kern="1200" dirty="0">
              <a:solidFill>
                <a:schemeClr val="accent1">
                  <a:lumMod val="75000"/>
                </a:schemeClr>
              </a:solidFill>
              <a:latin typeface="Emmett" pitchFamily="2" charset="0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C5E3F-7FD0-4FA3-B45B-9197954FC7CF}"/>
              </a:ext>
            </a:extLst>
          </p:cNvPr>
          <p:cNvSpPr txBox="1"/>
          <p:nvPr/>
        </p:nvSpPr>
        <p:spPr>
          <a:xfrm>
            <a:off x="2266334" y="1818968"/>
            <a:ext cx="7659329" cy="120032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Texture pour les images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Mouvement du joueur (sauter/se baisser) visualisé avec des sprites</a:t>
            </a:r>
          </a:p>
        </p:txBody>
      </p:sp>
    </p:spTree>
    <p:extLst>
      <p:ext uri="{BB962C8B-B14F-4D97-AF65-F5344CB8AC3E}">
        <p14:creationId xmlns:p14="http://schemas.microsoft.com/office/powerpoint/2010/main" val="284571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bstacles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8513F-376A-4CBE-8D34-DC3CAD14F8EC}"/>
              </a:ext>
            </a:extLst>
          </p:cNvPr>
          <p:cNvSpPr txBox="1"/>
          <p:nvPr/>
        </p:nvSpPr>
        <p:spPr>
          <a:xfrm>
            <a:off x="2266334" y="1818968"/>
            <a:ext cx="7659329" cy="1200329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Aléatoire (forme et position)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Déplacement automatique et simultané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Détection de la collision</a:t>
            </a:r>
          </a:p>
        </p:txBody>
      </p:sp>
    </p:spTree>
    <p:extLst>
      <p:ext uri="{BB962C8B-B14F-4D97-AF65-F5344CB8AC3E}">
        <p14:creationId xmlns:p14="http://schemas.microsoft.com/office/powerpoint/2010/main" val="15511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Génération des o</a:t>
            </a:r>
            <a:r>
              <a:rPr lang="fr-FR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bjets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704358-68D8-4B75-B411-C13D9398962B}"/>
              </a:ext>
            </a:extLst>
          </p:cNvPr>
          <p:cNvSpPr txBox="1"/>
          <p:nvPr/>
        </p:nvSpPr>
        <p:spPr>
          <a:xfrm>
            <a:off x="2266334" y="1818968"/>
            <a:ext cx="7659329" cy="8309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Type d’objets parmi : vie, fantôme, double saut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Apparition aléatoire</a:t>
            </a:r>
          </a:p>
        </p:txBody>
      </p:sp>
    </p:spTree>
    <p:extLst>
      <p:ext uri="{BB962C8B-B14F-4D97-AF65-F5344CB8AC3E}">
        <p14:creationId xmlns:p14="http://schemas.microsoft.com/office/powerpoint/2010/main" val="1981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herbe&#10;&#10;Description générée automatiquement">
            <a:extLst>
              <a:ext uri="{FF2B5EF4-FFF2-40B4-BE49-F238E27FC236}">
                <a16:creationId xmlns:a16="http://schemas.microsoft.com/office/drawing/2014/main" id="{C371C63E-88EC-4822-903B-C78DBAD9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72F867-B10E-4BFB-94EF-FF0682471641}"/>
              </a:ext>
            </a:extLst>
          </p:cNvPr>
          <p:cNvSpPr txBox="1"/>
          <p:nvPr/>
        </p:nvSpPr>
        <p:spPr>
          <a:xfrm>
            <a:off x="816077" y="497669"/>
            <a:ext cx="10559845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>
                    <a:lumMod val="75000"/>
                  </a:schemeClr>
                </a:solidFill>
                <a:latin typeface="Emmett" pitchFamily="2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C49B10-854A-404A-8949-8E3020A98EFC}"/>
              </a:ext>
            </a:extLst>
          </p:cNvPr>
          <p:cNvSpPr txBox="1"/>
          <p:nvPr/>
        </p:nvSpPr>
        <p:spPr>
          <a:xfrm>
            <a:off x="2266334" y="1818968"/>
            <a:ext cx="7659329" cy="267765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Fonctionnalités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Prise en compte des actions au clavier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Saut réaliste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Menu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A améliorer/ajouter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Score</a:t>
            </a:r>
          </a:p>
          <a:p>
            <a:pPr marL="806450" indent="-285750" algn="just">
              <a:buFont typeface="Wingdings" panose="05000000000000000000" pitchFamily="2" charset="2"/>
              <a:buChar char="§"/>
            </a:pP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29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Emmett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 Uyen Nguyen Doan</dc:creator>
  <cp:lastModifiedBy>To Uyen Nguyen Doan</cp:lastModifiedBy>
  <cp:revision>16</cp:revision>
  <dcterms:created xsi:type="dcterms:W3CDTF">2019-05-06T14:26:57Z</dcterms:created>
  <dcterms:modified xsi:type="dcterms:W3CDTF">2019-05-06T15:36:15Z</dcterms:modified>
</cp:coreProperties>
</file>