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2B4312-94F2-44C7-9052-8C67CBED41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6B64871-A48F-4B73-8E42-44B49B2705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6EAC7B-7C6C-49E1-9C0A-465F046DC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4961-353B-4C59-B670-BA7A4465D946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DDACD0-6788-42CE-A8F3-DD94C7F88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CB603F-1ACB-478B-9992-365C13CBA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A6B7-2BC5-4F8A-A0DB-0FFACF54270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027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298B66-1606-4424-89C9-3EA78E9A1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9FE627F-02B1-4C98-A9CA-1DD182E97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B3853A-BF87-4904-98A8-304678D58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4961-353B-4C59-B670-BA7A4465D946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D69EE6-0512-4EEA-9E19-424E79B04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D8CBDD-B8BC-49C9-897A-A7D57380F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A6B7-2BC5-4F8A-A0DB-0FFACF54270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515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63BFF5D-4FD6-4DDA-B246-93DC089EB6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1A3ADBB-84C0-4F99-9D79-253B30A5C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FE64C4-BBFC-4438-A9F6-B984EFF7B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4961-353B-4C59-B670-BA7A4465D946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FBAFBE-B07A-4A48-AE5A-C46DFBF46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0C0831-9BAE-4184-A3B8-0C3ADDA26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A6B7-2BC5-4F8A-A0DB-0FFACF54270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20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147CD4-8C19-4EF5-A237-3F337BB74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40B678-8680-4128-A695-4BD72227C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3838E7-23A5-4159-9131-31E0D8D50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4961-353B-4C59-B670-BA7A4465D946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65146A-068C-461A-A797-AE7EA315B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EFD5D3-C70D-48E9-BFC0-2987CF567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A6B7-2BC5-4F8A-A0DB-0FFACF54270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215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F7CF8A-5E9F-4F08-A6D2-241A8F3D4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76BC44-DDAB-4E4F-8702-3F57EEB3E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C3D15D-0C70-4439-9A49-C8423B883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4961-353B-4C59-B670-BA7A4465D946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E81411-4397-4850-B6DA-FDD0F9A9D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19CE6F-A5A7-442F-BB2F-D6A687639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A6B7-2BC5-4F8A-A0DB-0FFACF54270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62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C0C494-1E50-4491-870C-B3010C0DE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2E6E5C-5DC6-4DB6-BBA1-312048353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97AF754-A80D-4D84-B541-485FE6293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2E4AD33-DDEA-4993-867E-60D3C2FCA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4961-353B-4C59-B670-BA7A4465D946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4F85E18-E667-41AA-B4DB-93371B0A4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09A1985-5945-4043-99FF-B14326BE5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A6B7-2BC5-4F8A-A0DB-0FFACF54270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72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7301CB-A3F2-45D7-BDC7-A0EC41875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5A9638-CA75-4718-9740-29DE9C067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288E64-AB4E-47C4-8442-99A11D5C7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2FA6073-D7D9-4EA1-8735-FA9AB4FC24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AB90579-B6D1-4941-8606-4B3A7F5ADF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654B1CC-3EB0-4ECF-BBEE-AFA2AC146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4961-353B-4C59-B670-BA7A4465D946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995C30C-9C92-430A-8484-B972ACB0A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A2BA736-C0C4-4477-BEE5-83C43D04A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A6B7-2BC5-4F8A-A0DB-0FFACF54270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86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4C728B-8A56-4440-B74B-3D865801E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AFDA244-8EFB-4E98-A291-2641CA90A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4961-353B-4C59-B670-BA7A4465D946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075B0BD-BE59-46CB-9F6D-B549DF549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037BE83-2799-47C1-A00A-F51E954C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A6B7-2BC5-4F8A-A0DB-0FFACF54270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13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4F752BD-FAF1-423C-9E5C-FDF7B053A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4961-353B-4C59-B670-BA7A4465D946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16AF1CB-E740-43FC-A606-28A40F39F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2E5A6CB-0A35-41B0-B0A0-E8E82EB45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A6B7-2BC5-4F8A-A0DB-0FFACF54270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21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41D3FC-08EE-48F8-8FF8-7B12F7D6E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1A5AFE-8500-40C6-9D85-45E99C7D6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440B54B-C5D8-40BA-ADF5-63CB70ED7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7A9F43-D594-4C6F-B9BF-6348F38F1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4961-353B-4C59-B670-BA7A4465D946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853E742-33A5-48BA-B98E-90D5B580E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A6C5AC4-A4D4-481A-B887-B24FCAE1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A6B7-2BC5-4F8A-A0DB-0FFACF54270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49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601683-273E-4F60-B029-341F5A60A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802D534-A99A-4F58-87E9-A00E927B39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E70C49A-F9EC-4962-923D-A69CC76E3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11D2D8-006A-4333-AB5C-1CC18798B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4961-353B-4C59-B670-BA7A4465D946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947588D-88B4-4141-99C0-30D432E41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A031749-3379-4C1F-B6A4-FC26C6AA6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A6B7-2BC5-4F8A-A0DB-0FFACF54270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8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3283D79-C17A-4A72-A517-4556FD0B2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C0888D3-A4C1-42BD-9803-58887B314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585B2E-9F2B-42E3-9132-7600DBBF5D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4961-353B-4C59-B670-BA7A4465D946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6989A6-3356-48E1-A6FD-7417F5FE8D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62EA0E-7AEA-4675-942E-735C5B2E2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7A6B7-2BC5-4F8A-A0DB-0FFACF54270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737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EF7643B3-4412-4539-BFB1-64D6C09B6E37}"/>
              </a:ext>
            </a:extLst>
          </p:cNvPr>
          <p:cNvSpPr txBox="1"/>
          <p:nvPr/>
        </p:nvSpPr>
        <p:spPr>
          <a:xfrm>
            <a:off x="924231" y="4381411"/>
            <a:ext cx="10559845" cy="9233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Emmett" pitchFamily="2" charset="0"/>
                <a:ea typeface="+mj-ea"/>
                <a:cs typeface="+mj-cs"/>
              </a:rPr>
              <a:t>ENDLESS RUNNER</a:t>
            </a:r>
          </a:p>
        </p:txBody>
      </p:sp>
      <p:pic>
        <p:nvPicPr>
          <p:cNvPr id="9" name="Image 8" descr="Une image contenant ciel, extérieur, herbe&#10;&#10;Description générée automatiquement">
            <a:extLst>
              <a:ext uri="{FF2B5EF4-FFF2-40B4-BE49-F238E27FC236}">
                <a16:creationId xmlns:a16="http://schemas.microsoft.com/office/drawing/2014/main" id="{4C0CEEE6-F37D-45C8-8BB9-4D8743AB73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85" r="18041" b="2"/>
          <a:stretch/>
        </p:blipFill>
        <p:spPr>
          <a:xfrm>
            <a:off x="20" y="10"/>
            <a:ext cx="6095974" cy="4252522"/>
          </a:xfrm>
          <a:prstGeom prst="rect">
            <a:avLst/>
          </a:prstGeom>
        </p:spPr>
      </p:pic>
      <p:pic>
        <p:nvPicPr>
          <p:cNvPr id="13" name="Image 12" descr="Une image contenant ciel, extérieur&#10;&#10;Description générée automatiquement">
            <a:extLst>
              <a:ext uri="{FF2B5EF4-FFF2-40B4-BE49-F238E27FC236}">
                <a16:creationId xmlns:a16="http://schemas.microsoft.com/office/drawing/2014/main" id="{596A806D-020A-4203-BE19-64467411D8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79" r="15075" b="1"/>
          <a:stretch/>
        </p:blipFill>
        <p:spPr>
          <a:xfrm>
            <a:off x="6095999" y="-681"/>
            <a:ext cx="6096001" cy="425321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AD6A72-88E8-42F7-88B9-CAF74453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-680"/>
            <a:ext cx="0" cy="4242816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800968E-0A99-46C4-A9B2-6A63AC66F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2" y="4242136"/>
            <a:ext cx="12192002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3917F758-0037-45BD-BDB0-02A37EA800A6}"/>
              </a:ext>
            </a:extLst>
          </p:cNvPr>
          <p:cNvSpPr txBox="1"/>
          <p:nvPr/>
        </p:nvSpPr>
        <p:spPr>
          <a:xfrm>
            <a:off x="421543" y="1245198"/>
            <a:ext cx="52529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Jeu de plateforme 2D en scrolling horizontal où un personnage avance automatiquement et peut sauter ou se baisser afin d’éviter des obstacles ou pour attraper des objets</a:t>
            </a:r>
          </a:p>
          <a:p>
            <a:pPr lvl="0" algn="just"/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Objectif : rester en vie le plus longtemps possible tout en augmentant son score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E12A8B5-434A-4B6C-8971-79D9FD807B3B}"/>
              </a:ext>
            </a:extLst>
          </p:cNvPr>
          <p:cNvSpPr txBox="1"/>
          <p:nvPr/>
        </p:nvSpPr>
        <p:spPr>
          <a:xfrm>
            <a:off x="1563329" y="5385099"/>
            <a:ext cx="6292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Emmett" pitchFamily="2" charset="0"/>
              </a:rPr>
              <a:t>GACHOD Valentin</a:t>
            </a:r>
          </a:p>
          <a:p>
            <a:r>
              <a:rPr lang="en-US" sz="2400" dirty="0">
                <a:latin typeface="Emmett" pitchFamily="2" charset="0"/>
              </a:rPr>
              <a:t>NGUYEN DOAN To Uyen</a:t>
            </a:r>
          </a:p>
          <a:p>
            <a:r>
              <a:rPr lang="en-US" sz="2400" dirty="0">
                <a:latin typeface="Emmett" pitchFamily="2" charset="0"/>
              </a:rPr>
              <a:t>PARMENTIER Yanis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1A0221C-04EF-4416-B7B8-2FA0B20803FE}"/>
              </a:ext>
            </a:extLst>
          </p:cNvPr>
          <p:cNvSpPr txBox="1"/>
          <p:nvPr/>
        </p:nvSpPr>
        <p:spPr>
          <a:xfrm>
            <a:off x="7855974" y="5985264"/>
            <a:ext cx="4021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i="1" dirty="0">
                <a:latin typeface="Emmett" pitchFamily="2" charset="0"/>
              </a:rPr>
              <a:t>UE LIFAP4</a:t>
            </a:r>
          </a:p>
          <a:p>
            <a:pPr algn="r"/>
            <a:r>
              <a:rPr lang="fr-FR" sz="1600" i="1" dirty="0">
                <a:latin typeface="Emmett" pitchFamily="2" charset="0"/>
              </a:rPr>
              <a:t>Licence 2</a:t>
            </a:r>
            <a:r>
              <a:rPr lang="fr-FR" sz="1600" i="1" baseline="30000" dirty="0">
                <a:latin typeface="Emmett" pitchFamily="2" charset="0"/>
              </a:rPr>
              <a:t>e</a:t>
            </a:r>
            <a:r>
              <a:rPr lang="fr-FR" sz="1600" i="1" dirty="0">
                <a:latin typeface="Emmett" pitchFamily="2" charset="0"/>
              </a:rPr>
              <a:t> année - UCBL</a:t>
            </a:r>
          </a:p>
        </p:txBody>
      </p:sp>
    </p:spTree>
    <p:extLst>
      <p:ext uri="{BB962C8B-B14F-4D97-AF65-F5344CB8AC3E}">
        <p14:creationId xmlns:p14="http://schemas.microsoft.com/office/powerpoint/2010/main" val="6634354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3EE444E0-EC35-4916-8712-7351FD7A8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020" y="115218"/>
            <a:ext cx="9291522" cy="662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586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ciel, extérieur, herbe&#10;&#10;Description générée automatiquement">
            <a:extLst>
              <a:ext uri="{FF2B5EF4-FFF2-40B4-BE49-F238E27FC236}">
                <a16:creationId xmlns:a16="http://schemas.microsoft.com/office/drawing/2014/main" id="{C371C63E-88EC-4822-903B-C78DBAD951E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2A72F867-B10E-4BFB-94EF-FF0682471641}"/>
              </a:ext>
            </a:extLst>
          </p:cNvPr>
          <p:cNvSpPr txBox="1"/>
          <p:nvPr/>
        </p:nvSpPr>
        <p:spPr>
          <a:xfrm>
            <a:off x="816077" y="497669"/>
            <a:ext cx="10559845" cy="9233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fr-FR" sz="4800" dirty="0">
                <a:solidFill>
                  <a:schemeClr val="accent1">
                    <a:lumMod val="75000"/>
                  </a:schemeClr>
                </a:solidFill>
                <a:latin typeface="Emmett" pitchFamily="2" charset="0"/>
                <a:ea typeface="+mj-ea"/>
                <a:cs typeface="+mj-cs"/>
              </a:rPr>
              <a:t>Graphique</a:t>
            </a:r>
            <a:endParaRPr lang="fr-FR" sz="4800" kern="1200" dirty="0">
              <a:solidFill>
                <a:schemeClr val="accent1">
                  <a:lumMod val="75000"/>
                </a:schemeClr>
              </a:solidFill>
              <a:latin typeface="Emmett" pitchFamily="2" charset="0"/>
              <a:ea typeface="+mj-ea"/>
              <a:cs typeface="+mj-cs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2FC5E3F-7FD0-4FA3-B45B-9197954FC7CF}"/>
              </a:ext>
            </a:extLst>
          </p:cNvPr>
          <p:cNvSpPr txBox="1"/>
          <p:nvPr/>
        </p:nvSpPr>
        <p:spPr>
          <a:xfrm>
            <a:off x="2266334" y="1818968"/>
            <a:ext cx="7659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</a:rPr>
              <a:t>Texture pour les images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</a:rPr>
              <a:t>Mouvement du joueur (sauter/se baisser) visualisé avec des sprites</a:t>
            </a:r>
          </a:p>
        </p:txBody>
      </p:sp>
    </p:spTree>
    <p:extLst>
      <p:ext uri="{BB962C8B-B14F-4D97-AF65-F5344CB8AC3E}">
        <p14:creationId xmlns:p14="http://schemas.microsoft.com/office/powerpoint/2010/main" val="2845711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ciel, extérieur, herbe&#10;&#10;Description générée automatiquement">
            <a:extLst>
              <a:ext uri="{FF2B5EF4-FFF2-40B4-BE49-F238E27FC236}">
                <a16:creationId xmlns:a16="http://schemas.microsoft.com/office/drawing/2014/main" id="{C371C63E-88EC-4822-903B-C78DBAD951E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2A72F867-B10E-4BFB-94EF-FF0682471641}"/>
              </a:ext>
            </a:extLst>
          </p:cNvPr>
          <p:cNvSpPr txBox="1"/>
          <p:nvPr/>
        </p:nvSpPr>
        <p:spPr>
          <a:xfrm>
            <a:off x="816077" y="497669"/>
            <a:ext cx="10559845" cy="9233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fr-FR" sz="4800" dirty="0">
                <a:solidFill>
                  <a:schemeClr val="accent1">
                    <a:lumMod val="75000"/>
                  </a:schemeClr>
                </a:solidFill>
                <a:latin typeface="Emmett" pitchFamily="2" charset="0"/>
                <a:ea typeface="+mj-ea"/>
                <a:cs typeface="+mj-cs"/>
              </a:rPr>
              <a:t>Génération des o</a:t>
            </a:r>
            <a:r>
              <a:rPr lang="fr-FR" sz="4800" kern="1200" dirty="0">
                <a:solidFill>
                  <a:schemeClr val="accent1">
                    <a:lumMod val="75000"/>
                  </a:schemeClr>
                </a:solidFill>
                <a:latin typeface="Emmett" pitchFamily="2" charset="0"/>
                <a:ea typeface="+mj-ea"/>
                <a:cs typeface="+mj-cs"/>
              </a:rPr>
              <a:t>bstacles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228513F-376A-4CBE-8D34-DC3CAD14F8EC}"/>
              </a:ext>
            </a:extLst>
          </p:cNvPr>
          <p:cNvSpPr txBox="1"/>
          <p:nvPr/>
        </p:nvSpPr>
        <p:spPr>
          <a:xfrm>
            <a:off x="2266334" y="1818968"/>
            <a:ext cx="76593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</a:rPr>
              <a:t>Aléatoire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</a:rPr>
              <a:t>Détection de la collision</a:t>
            </a:r>
          </a:p>
        </p:txBody>
      </p:sp>
    </p:spTree>
    <p:extLst>
      <p:ext uri="{BB962C8B-B14F-4D97-AF65-F5344CB8AC3E}">
        <p14:creationId xmlns:p14="http://schemas.microsoft.com/office/powerpoint/2010/main" val="1551138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ciel, extérieur, herbe&#10;&#10;Description générée automatiquement">
            <a:extLst>
              <a:ext uri="{FF2B5EF4-FFF2-40B4-BE49-F238E27FC236}">
                <a16:creationId xmlns:a16="http://schemas.microsoft.com/office/drawing/2014/main" id="{C371C63E-88EC-4822-903B-C78DBAD951E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2A72F867-B10E-4BFB-94EF-FF0682471641}"/>
              </a:ext>
            </a:extLst>
          </p:cNvPr>
          <p:cNvSpPr txBox="1"/>
          <p:nvPr/>
        </p:nvSpPr>
        <p:spPr>
          <a:xfrm>
            <a:off x="816077" y="497669"/>
            <a:ext cx="10559845" cy="9233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fr-FR" sz="4800" dirty="0">
                <a:solidFill>
                  <a:schemeClr val="accent1">
                    <a:lumMod val="75000"/>
                  </a:schemeClr>
                </a:solidFill>
                <a:latin typeface="Emmett" pitchFamily="2" charset="0"/>
                <a:ea typeface="+mj-ea"/>
                <a:cs typeface="+mj-cs"/>
              </a:rPr>
              <a:t>Génération des o</a:t>
            </a:r>
            <a:r>
              <a:rPr lang="fr-FR" sz="4800" kern="1200" dirty="0">
                <a:solidFill>
                  <a:schemeClr val="accent1">
                    <a:lumMod val="75000"/>
                  </a:schemeClr>
                </a:solidFill>
                <a:latin typeface="Emmett" pitchFamily="2" charset="0"/>
                <a:ea typeface="+mj-ea"/>
                <a:cs typeface="+mj-cs"/>
              </a:rPr>
              <a:t>bjets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8704358-68D8-4B75-B411-C13D9398962B}"/>
              </a:ext>
            </a:extLst>
          </p:cNvPr>
          <p:cNvSpPr txBox="1"/>
          <p:nvPr/>
        </p:nvSpPr>
        <p:spPr>
          <a:xfrm>
            <a:off x="2266334" y="1818968"/>
            <a:ext cx="76593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</a:rPr>
              <a:t>Type d’objets parmi : vie, fantôme, double saut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</a:rPr>
              <a:t>Apparition aléatoire</a:t>
            </a:r>
          </a:p>
        </p:txBody>
      </p:sp>
    </p:spTree>
    <p:extLst>
      <p:ext uri="{BB962C8B-B14F-4D97-AF65-F5344CB8AC3E}">
        <p14:creationId xmlns:p14="http://schemas.microsoft.com/office/powerpoint/2010/main" val="198140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ciel, extérieur, herbe&#10;&#10;Description générée automatiquement">
            <a:extLst>
              <a:ext uri="{FF2B5EF4-FFF2-40B4-BE49-F238E27FC236}">
                <a16:creationId xmlns:a16="http://schemas.microsoft.com/office/drawing/2014/main" id="{C371C63E-88EC-4822-903B-C78DBAD951E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2A72F867-B10E-4BFB-94EF-FF0682471641}"/>
              </a:ext>
            </a:extLst>
          </p:cNvPr>
          <p:cNvSpPr txBox="1"/>
          <p:nvPr/>
        </p:nvSpPr>
        <p:spPr>
          <a:xfrm>
            <a:off x="816077" y="497669"/>
            <a:ext cx="10559845" cy="9233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chemeClr val="accent1">
                    <a:lumMod val="75000"/>
                  </a:schemeClr>
                </a:solidFill>
                <a:latin typeface="Emmett" pitchFamily="2" charset="0"/>
                <a:ea typeface="+mj-ea"/>
                <a:cs typeface="+mj-cs"/>
              </a:rPr>
              <a:t>Conclusion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4C49B10-854A-404A-8949-8E3020A98EFC}"/>
              </a:ext>
            </a:extLst>
          </p:cNvPr>
          <p:cNvSpPr txBox="1"/>
          <p:nvPr/>
        </p:nvSpPr>
        <p:spPr>
          <a:xfrm>
            <a:off x="2266334" y="1818968"/>
            <a:ext cx="76593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</a:rPr>
              <a:t>Fonctionnalités</a:t>
            </a:r>
          </a:p>
          <a:p>
            <a:pPr marL="806450" indent="-285750" algn="just">
              <a:buFont typeface="Wingdings" panose="05000000000000000000" pitchFamily="2" charset="2"/>
              <a:buChar char="§"/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</a:rPr>
              <a:t>Prise en compte des actions au clavier</a:t>
            </a:r>
          </a:p>
          <a:p>
            <a:pPr marL="806450" indent="-285750" algn="just">
              <a:buFont typeface="Wingdings" panose="05000000000000000000" pitchFamily="2" charset="2"/>
              <a:buChar char="§"/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</a:rPr>
              <a:t>Saut réaliste</a:t>
            </a:r>
          </a:p>
          <a:p>
            <a:pPr marL="806450" indent="-285750" algn="just">
              <a:buFont typeface="Wingdings" panose="05000000000000000000" pitchFamily="2" charset="2"/>
              <a:buChar char="§"/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</a:rPr>
              <a:t>Menu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</a:rPr>
              <a:t>A améliorer/ajouter</a:t>
            </a:r>
          </a:p>
          <a:p>
            <a:pPr marL="806450" indent="-285750" algn="just">
              <a:buFont typeface="Wingdings" panose="05000000000000000000" pitchFamily="2" charset="2"/>
              <a:buChar char="§"/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</a:rPr>
              <a:t>Score</a:t>
            </a:r>
          </a:p>
          <a:p>
            <a:pPr marL="806450" indent="-285750" algn="just">
              <a:buFont typeface="Wingdings" panose="05000000000000000000" pitchFamily="2" charset="2"/>
              <a:buChar char="§"/>
            </a:pPr>
            <a:endParaRPr lang="fr-FR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12926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116</Words>
  <Application>Microsoft Office PowerPoint</Application>
  <PresentationFormat>Grand écran</PresentationFormat>
  <Paragraphs>24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Emmett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To Uyen Nguyen Doan</dc:creator>
  <cp:lastModifiedBy>To Uyen Nguyen Doan</cp:lastModifiedBy>
  <cp:revision>13</cp:revision>
  <dcterms:created xsi:type="dcterms:W3CDTF">2019-05-06T14:26:57Z</dcterms:created>
  <dcterms:modified xsi:type="dcterms:W3CDTF">2019-05-06T15:26:12Z</dcterms:modified>
</cp:coreProperties>
</file>