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10801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67" autoAdjust="0"/>
  </p:normalViewPr>
  <p:slideViewPr>
    <p:cSldViewPr>
      <p:cViewPr>
        <p:scale>
          <a:sx n="125" d="100"/>
          <a:sy n="125" d="100"/>
        </p:scale>
        <p:origin x="226" y="-130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基础统计分析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描述性指标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dirty="0"/>
            <a:t>检验</a:t>
          </a: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/>
            <a:t>方差分析</a:t>
          </a:r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卡方检验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/>
            <a:t>秩和检验</a:t>
          </a:r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zh-CN" altLang="en-US" sz="1400" dirty="0"/>
            <a:t>相关性分析</a:t>
          </a: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多重线性回归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en-US" altLang="zh-CN" sz="1400" dirty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dirty="0"/>
            <a:t>回归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dirty="0"/>
            <a:t>回归</a:t>
          </a:r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dirty="0"/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12"/>
      <dgm:spPr/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12"/>
      <dgm:spPr/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12"/>
      <dgm:spPr/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</dgm:pt>
    <dgm:pt modelId="{9AC2FDAE-2F83-4984-8458-A45E86189C69}" type="pres">
      <dgm:prSet presAssocID="{5B5EE49F-4575-4840-B566-266C0BA44343}" presName="Name13" presStyleLbl="parChTrans1D2" presStyleIdx="4" presStyleCnt="12"/>
      <dgm:spPr/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</dgm:pt>
    <dgm:pt modelId="{04789028-5A03-46A1-8B65-CC2BF7F10F23}" type="pres">
      <dgm:prSet presAssocID="{1D224A27-EF88-4575-8C5C-17DB75230009}" presName="Name13" presStyleLbl="parChTrans1D2" presStyleIdx="5" presStyleCnt="12"/>
      <dgm:spPr/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6" presStyleCnt="12"/>
      <dgm:spPr/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7" presStyleCnt="12"/>
      <dgm:spPr/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</dgm:pt>
    <dgm:pt modelId="{6AF2AD2A-5585-4128-8FDB-D938FC490509}" type="pres">
      <dgm:prSet presAssocID="{B2FCBF77-CF7F-456C-B23C-70773AE0ED25}" presName="Name13" presStyleLbl="parChTrans1D2" presStyleIdx="8" presStyleCnt="12"/>
      <dgm:spPr/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</dgm:pt>
    <dgm:pt modelId="{4123A999-C1E6-444A-81D8-167F1754D406}" type="pres">
      <dgm:prSet presAssocID="{0A7B90AB-D26A-4D71-A701-F301E0CE5290}" presName="Name13" presStyleLbl="parChTrans1D2" presStyleIdx="9" presStyleCnt="12"/>
      <dgm:spPr/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</dgm:pt>
    <dgm:pt modelId="{85FCF8EB-ACB5-4FDA-8DC2-F3BE34E479C7}" type="pres">
      <dgm:prSet presAssocID="{FB2CC241-6B83-4C10-B479-2671C94D8866}" presName="Name13" presStyleLbl="parChTrans1D2" presStyleIdx="10" presStyleCnt="12"/>
      <dgm:spPr/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</dgm:pt>
    <dgm:pt modelId="{79ACB423-0B99-4D7E-BD23-3C6D3CF0507E}" type="pres">
      <dgm:prSet presAssocID="{5B370E0D-E146-4AC3-9330-5E7ADC5C8691}" presName="Name13" presStyleLbl="parChTrans1D2" presStyleIdx="11" presStyleCnt="12"/>
      <dgm:spPr/>
    </dgm:pt>
    <dgm:pt modelId="{9B280429-AF32-4E5F-B59D-3F9A6F384BED}" type="pres">
      <dgm:prSet presAssocID="{AFD70870-C602-461D-BA8B-2C9F917060D2}" presName="childText" presStyleLbl="bgAcc1" presStyleIdx="11" presStyleCnt="12" custScaleX="76929" custScaleY="38761" custLinFactNeighborX="-40" custLinFactNeighborY="-193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2E5AA109-5CB9-44E5-9B4B-96010795B273}" type="presOf" srcId="{D89FECDC-A308-49FE-B12B-52B03C73346C}" destId="{8C250DEF-F378-4621-811C-8C42C006096A}" srcOrd="0" destOrd="0" presId="urn:microsoft.com/office/officeart/2005/8/layout/hierarchy3"/>
    <dgm:cxn modelId="{19EFAB0F-47F1-46B6-AD58-D42947920E1D}" type="presOf" srcId="{51F11A03-7701-449C-A577-60E1D680E19A}" destId="{EB9659E7-9A53-4644-9314-86DE72DC9001}" srcOrd="0" destOrd="0" presId="urn:microsoft.com/office/officeart/2005/8/layout/hierarchy3"/>
    <dgm:cxn modelId="{3F8F1117-2AB6-41B3-B34E-EF24A0C4D884}" type="presOf" srcId="{69BD8A25-FC6E-412F-97DF-626058C289B8}" destId="{75D7EA51-CD76-43FD-BCF9-E99A1ACB081F}" srcOrd="0" destOrd="0" presId="urn:microsoft.com/office/officeart/2005/8/layout/hierarchy3"/>
    <dgm:cxn modelId="{5823061E-0B91-4AC0-966E-091B008B4A46}" type="presOf" srcId="{F9C7345D-FB0F-4765-BAD5-5319E4AC2BDB}" destId="{4432AA66-218A-4C6C-91BB-FACCC74AEE94}" srcOrd="0" destOrd="0" presId="urn:microsoft.com/office/officeart/2005/8/layout/hierarchy3"/>
    <dgm:cxn modelId="{B1F82025-A7DA-4EAE-8830-8C36C7BCFB58}" type="presOf" srcId="{26562236-CAB2-45E3-872B-DE66CB2D3B52}" destId="{1F8EBB40-AD1E-43BB-BB82-9B7B2FD97A19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7992673E-7880-4DDD-ADEB-172151A16A16}" type="presOf" srcId="{65DAD07D-E74B-4565-B78E-56149E78C065}" destId="{43D36F6B-64B1-4DB4-AFF8-7D344D714B1A}" srcOrd="0" destOrd="0" presId="urn:microsoft.com/office/officeart/2005/8/layout/hierarchy3"/>
    <dgm:cxn modelId="{9E425E43-2368-42E2-BA2C-A235A0DED11C}" type="presOf" srcId="{3985C515-0B94-49C0-8E0B-12AAF058782B}" destId="{4FB9068B-7DB7-4553-A520-C65CBDA48E47}" srcOrd="0" destOrd="0" presId="urn:microsoft.com/office/officeart/2005/8/layout/hierarchy3"/>
    <dgm:cxn modelId="{BE2DDF46-423F-4C09-BA94-CCE956372542}" type="presOf" srcId="{78B2DFB2-2F1F-488A-8479-D43D76F53C74}" destId="{048A9ECF-9D80-4B92-8F1E-BCCEE5386184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BABC536A-B779-4EF9-B979-E99A639C33CE}" type="presOf" srcId="{5B5EE49F-4575-4840-B566-266C0BA44343}" destId="{9AC2FDAE-2F83-4984-8458-A45E86189C6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4C290570-62D3-4941-BC41-D80F4E3159D4}" type="presOf" srcId="{34056986-2666-41AE-AF1C-2DDE8896B393}" destId="{92F6AE3F-1E3E-41D0-B768-5C2423D894BF}" srcOrd="1" destOrd="0" presId="urn:microsoft.com/office/officeart/2005/8/layout/hierarchy3"/>
    <dgm:cxn modelId="{1BE2FE75-D34D-429D-A9DE-114B8CD55235}" type="presOf" srcId="{FC53A1AA-2FAB-4595-ABA3-BE4FEBEBDD3A}" destId="{81CCEF33-02CC-440B-B6DA-92C1028740FF}" srcOrd="0" destOrd="0" presId="urn:microsoft.com/office/officeart/2005/8/layout/hierarchy3"/>
    <dgm:cxn modelId="{0102097C-F933-4CA9-A51B-C804547C96C9}" type="presOf" srcId="{BD81DC21-B32C-4C72-8374-613991D6E1EA}" destId="{C52EAAA0-3D93-49E1-9C5B-C5AECA912F36}" srcOrd="0" destOrd="0" presId="urn:microsoft.com/office/officeart/2005/8/layout/hierarchy3"/>
    <dgm:cxn modelId="{38F32B81-C44F-4DDB-A965-419B58F4EF7F}" type="presOf" srcId="{FB2CC241-6B83-4C10-B479-2671C94D8866}" destId="{85FCF8EB-ACB5-4FDA-8DC2-F3BE34E479C7}" srcOrd="0" destOrd="0" presId="urn:microsoft.com/office/officeart/2005/8/layout/hierarchy3"/>
    <dgm:cxn modelId="{BC3A5683-BB09-4EC8-8860-E422F3A023F9}" type="presOf" srcId="{DD3861E8-843E-43EC-BF4F-ACD97A3E9418}" destId="{169207AD-8A1F-42E4-B949-0DBD721663A0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0781968D-1232-4FD8-A72E-2AE34E61DDC6}" type="presOf" srcId="{D1710CBD-AB40-4F45-8178-834B49B3DA01}" destId="{2CB1C6E7-9142-4D03-A094-6A7E37BFF4B9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96251D92-F2CA-4BAE-8FD7-2CED1547594C}" type="presOf" srcId="{5B370E0D-E146-4AC3-9330-5E7ADC5C8691}" destId="{79ACB423-0B99-4D7E-BD23-3C6D3CF0507E}" srcOrd="0" destOrd="0" presId="urn:microsoft.com/office/officeart/2005/8/layout/hierarchy3"/>
    <dgm:cxn modelId="{9E79599B-23BE-4549-B267-4A70E7E21030}" type="presOf" srcId="{5140BE97-C22D-4E5F-89DE-41E3841149BD}" destId="{E3FD055E-5114-4AE0-876F-3220E45CF707}" srcOrd="0" destOrd="0" presId="urn:microsoft.com/office/officeart/2005/8/layout/hierarchy3"/>
    <dgm:cxn modelId="{2A0401A0-8E03-4C34-A92C-6F413D0E3ED0}" type="presOf" srcId="{AFD70870-C602-461D-BA8B-2C9F917060D2}" destId="{9B280429-AF32-4E5F-B59D-3F9A6F384BED}" srcOrd="0" destOrd="0" presId="urn:microsoft.com/office/officeart/2005/8/layout/hierarchy3"/>
    <dgm:cxn modelId="{5F4A52A3-B7A3-46DD-9A8F-7DD6E0F7FA0F}" type="presOf" srcId="{39FFE7A1-3D26-47C0-95DF-D5FD224216C1}" destId="{F59A84C3-B401-4665-87B8-CA28D7E7B0FE}" srcOrd="0" destOrd="0" presId="urn:microsoft.com/office/officeart/2005/8/layout/hierarchy3"/>
    <dgm:cxn modelId="{1CE222A6-0D1C-4DC6-9239-22F539486DE1}" type="presOf" srcId="{A0DB7D28-19B7-47F6-9A84-CA4AC8FD1B45}" destId="{D1BA5B84-998D-4AE3-8F00-B8174DEF8B2A}" srcOrd="0" destOrd="0" presId="urn:microsoft.com/office/officeart/2005/8/layout/hierarchy3"/>
    <dgm:cxn modelId="{348F8DB2-45E8-49E6-8EA9-06B53396B0E5}" type="presOf" srcId="{1E9F7328-5C16-47B7-B80B-083989395D0A}" destId="{5AA439A5-4769-4090-8803-6CC1C9192883}" srcOrd="0" destOrd="0" presId="urn:microsoft.com/office/officeart/2005/8/layout/hierarchy3"/>
    <dgm:cxn modelId="{3A849DB2-276E-4CC6-8A31-17FF24DB933D}" type="presOf" srcId="{0A7B90AB-D26A-4D71-A701-F301E0CE5290}" destId="{4123A999-C1E6-444A-81D8-167F1754D406}" srcOrd="0" destOrd="0" presId="urn:microsoft.com/office/officeart/2005/8/layout/hierarchy3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89EE1ABE-8B69-4427-88D4-40DC846B4DA8}" type="presOf" srcId="{1D224A27-EF88-4575-8C5C-17DB75230009}" destId="{04789028-5A03-46A1-8B65-CC2BF7F10F23}" srcOrd="0" destOrd="0" presId="urn:microsoft.com/office/officeart/2005/8/layout/hierarchy3"/>
    <dgm:cxn modelId="{6F74F0C7-94CD-42AE-8A7B-B0A5BCC3C66A}" type="presOf" srcId="{B2FCBF77-CF7F-456C-B23C-70773AE0ED25}" destId="{6AF2AD2A-5585-4128-8FDB-D938FC490509}" srcOrd="0" destOrd="0" presId="urn:microsoft.com/office/officeart/2005/8/layout/hierarchy3"/>
    <dgm:cxn modelId="{8C85B3D6-6FE1-431E-ADA7-9F2BFFB83046}" type="presOf" srcId="{34056986-2666-41AE-AF1C-2DDE8896B393}" destId="{28871C56-86E6-42A9-B126-12E074E41452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E72A0FED-E213-44A2-B246-F7E940EBB5AA}" type="presOf" srcId="{530853BB-A3FC-4BE4-8043-E66AEB4AF174}" destId="{F8F62866-FAED-444D-8280-5BE6897D0FAB}" srcOrd="0" destOrd="0" presId="urn:microsoft.com/office/officeart/2005/8/layout/hierarchy3"/>
    <dgm:cxn modelId="{EABAD2F5-52BA-4F95-9624-4D8CB24B24A4}" type="presOf" srcId="{727EEF25-5726-48D6-BCEE-15735CC5B06A}" destId="{C273DD00-29C5-4C55-9492-16027570554D}" srcOrd="0" destOrd="0" presId="urn:microsoft.com/office/officeart/2005/8/layout/hierarchy3"/>
    <dgm:cxn modelId="{905F5C68-FFB8-4627-A5B3-CE15629D6A14}" type="presParOf" srcId="{F8F62866-FAED-444D-8280-5BE6897D0FAB}" destId="{255B1160-FBC3-42F1-8D69-C6F1E895DD29}" srcOrd="0" destOrd="0" presId="urn:microsoft.com/office/officeart/2005/8/layout/hierarchy3"/>
    <dgm:cxn modelId="{6EF69A1F-684F-4C0F-A0ED-0628EA104302}" type="presParOf" srcId="{255B1160-FBC3-42F1-8D69-C6F1E895DD29}" destId="{70202FD3-84FA-46E9-877B-1361F099AD61}" srcOrd="0" destOrd="0" presId="urn:microsoft.com/office/officeart/2005/8/layout/hierarchy3"/>
    <dgm:cxn modelId="{31768299-B6A4-42AD-9308-D720AB03D339}" type="presParOf" srcId="{70202FD3-84FA-46E9-877B-1361F099AD61}" destId="{28871C56-86E6-42A9-B126-12E074E41452}" srcOrd="0" destOrd="0" presId="urn:microsoft.com/office/officeart/2005/8/layout/hierarchy3"/>
    <dgm:cxn modelId="{32F61480-B384-420F-A276-80A0AC273B00}" type="presParOf" srcId="{70202FD3-84FA-46E9-877B-1361F099AD61}" destId="{92F6AE3F-1E3E-41D0-B768-5C2423D894BF}" srcOrd="1" destOrd="0" presId="urn:microsoft.com/office/officeart/2005/8/layout/hierarchy3"/>
    <dgm:cxn modelId="{B4DFBCD3-040B-4922-A1FA-3851138D19E3}" type="presParOf" srcId="{255B1160-FBC3-42F1-8D69-C6F1E895DD29}" destId="{2B9DDED7-3A3F-4729-871B-E557532B823D}" srcOrd="1" destOrd="0" presId="urn:microsoft.com/office/officeart/2005/8/layout/hierarchy3"/>
    <dgm:cxn modelId="{3CF50964-11AA-44AF-88AC-C33F13A961AD}" type="presParOf" srcId="{2B9DDED7-3A3F-4729-871B-E557532B823D}" destId="{43D36F6B-64B1-4DB4-AFF8-7D344D714B1A}" srcOrd="0" destOrd="0" presId="urn:microsoft.com/office/officeart/2005/8/layout/hierarchy3"/>
    <dgm:cxn modelId="{98C7C631-A4D0-41FA-BD43-CDDEDE3945D4}" type="presParOf" srcId="{2B9DDED7-3A3F-4729-871B-E557532B823D}" destId="{169207AD-8A1F-42E4-B949-0DBD721663A0}" srcOrd="1" destOrd="0" presId="urn:microsoft.com/office/officeart/2005/8/layout/hierarchy3"/>
    <dgm:cxn modelId="{933E6CA3-2AE3-42A0-B192-646DD35B6E4A}" type="presParOf" srcId="{2B9DDED7-3A3F-4729-871B-E557532B823D}" destId="{EB9659E7-9A53-4644-9314-86DE72DC9001}" srcOrd="2" destOrd="0" presId="urn:microsoft.com/office/officeart/2005/8/layout/hierarchy3"/>
    <dgm:cxn modelId="{84E0D85E-BDE0-4D04-909C-1420B1110849}" type="presParOf" srcId="{2B9DDED7-3A3F-4729-871B-E557532B823D}" destId="{4FB9068B-7DB7-4553-A520-C65CBDA48E47}" srcOrd="3" destOrd="0" presId="urn:microsoft.com/office/officeart/2005/8/layout/hierarchy3"/>
    <dgm:cxn modelId="{F27DF412-2310-4924-8FB9-745153A75A0C}" type="presParOf" srcId="{2B9DDED7-3A3F-4729-871B-E557532B823D}" destId="{C52EAAA0-3D93-49E1-9C5B-C5AECA912F36}" srcOrd="4" destOrd="0" presId="urn:microsoft.com/office/officeart/2005/8/layout/hierarchy3"/>
    <dgm:cxn modelId="{D8891E97-0023-42D7-A844-070F64617D96}" type="presParOf" srcId="{2B9DDED7-3A3F-4729-871B-E557532B823D}" destId="{048A9ECF-9D80-4B92-8F1E-BCCEE5386184}" srcOrd="5" destOrd="0" presId="urn:microsoft.com/office/officeart/2005/8/layout/hierarchy3"/>
    <dgm:cxn modelId="{D6355037-BF3D-4802-B52B-D7574B0F7294}" type="presParOf" srcId="{2B9DDED7-3A3F-4729-871B-E557532B823D}" destId="{75D7EA51-CD76-43FD-BCF9-E99A1ACB081F}" srcOrd="6" destOrd="0" presId="urn:microsoft.com/office/officeart/2005/8/layout/hierarchy3"/>
    <dgm:cxn modelId="{BCA10C1D-A9A1-4C3E-88E5-41FCFF68DBDF}" type="presParOf" srcId="{2B9DDED7-3A3F-4729-871B-E557532B823D}" destId="{1F8EBB40-AD1E-43BB-BB82-9B7B2FD97A19}" srcOrd="7" destOrd="0" presId="urn:microsoft.com/office/officeart/2005/8/layout/hierarchy3"/>
    <dgm:cxn modelId="{FF5DE9CE-1DBE-43D6-AD78-BE13CC6B6CF8}" type="presParOf" srcId="{2B9DDED7-3A3F-4729-871B-E557532B823D}" destId="{9AC2FDAE-2F83-4984-8458-A45E86189C69}" srcOrd="8" destOrd="0" presId="urn:microsoft.com/office/officeart/2005/8/layout/hierarchy3"/>
    <dgm:cxn modelId="{7F49B294-0CD8-43A5-AD2D-F7B96E9CE91C}" type="presParOf" srcId="{2B9DDED7-3A3F-4729-871B-E557532B823D}" destId="{D1BA5B84-998D-4AE3-8F00-B8174DEF8B2A}" srcOrd="9" destOrd="0" presId="urn:microsoft.com/office/officeart/2005/8/layout/hierarchy3"/>
    <dgm:cxn modelId="{F7E9CF81-7E28-4477-AEA0-78091C394A00}" type="presParOf" srcId="{2B9DDED7-3A3F-4729-871B-E557532B823D}" destId="{04789028-5A03-46A1-8B65-CC2BF7F10F23}" srcOrd="10" destOrd="0" presId="urn:microsoft.com/office/officeart/2005/8/layout/hierarchy3"/>
    <dgm:cxn modelId="{68147A73-B697-4E74-ACF5-001F61A50388}" type="presParOf" srcId="{2B9DDED7-3A3F-4729-871B-E557532B823D}" destId="{5AA439A5-4769-4090-8803-6CC1C9192883}" srcOrd="11" destOrd="0" presId="urn:microsoft.com/office/officeart/2005/8/layout/hierarchy3"/>
    <dgm:cxn modelId="{EB74A9A8-BF50-455F-A83F-C255B0ECE904}" type="presParOf" srcId="{2B9DDED7-3A3F-4729-871B-E557532B823D}" destId="{C273DD00-29C5-4C55-9492-16027570554D}" srcOrd="12" destOrd="0" presId="urn:microsoft.com/office/officeart/2005/8/layout/hierarchy3"/>
    <dgm:cxn modelId="{55BDE465-78E8-4ACE-9382-906CA7092F7B}" type="presParOf" srcId="{2B9DDED7-3A3F-4729-871B-E557532B823D}" destId="{2CB1C6E7-9142-4D03-A094-6A7E37BFF4B9}" srcOrd="13" destOrd="0" presId="urn:microsoft.com/office/officeart/2005/8/layout/hierarchy3"/>
    <dgm:cxn modelId="{714C2C90-459F-4400-B3FD-6EB94926D081}" type="presParOf" srcId="{2B9DDED7-3A3F-4729-871B-E557532B823D}" destId="{E3FD055E-5114-4AE0-876F-3220E45CF707}" srcOrd="14" destOrd="0" presId="urn:microsoft.com/office/officeart/2005/8/layout/hierarchy3"/>
    <dgm:cxn modelId="{70DAC2D1-8941-4EE0-82A9-F69D24255843}" type="presParOf" srcId="{2B9DDED7-3A3F-4729-871B-E557532B823D}" destId="{81CCEF33-02CC-440B-B6DA-92C1028740FF}" srcOrd="15" destOrd="0" presId="urn:microsoft.com/office/officeart/2005/8/layout/hierarchy3"/>
    <dgm:cxn modelId="{636E64CC-B260-4830-BBD4-218143EDAB43}" type="presParOf" srcId="{2B9DDED7-3A3F-4729-871B-E557532B823D}" destId="{6AF2AD2A-5585-4128-8FDB-D938FC490509}" srcOrd="16" destOrd="0" presId="urn:microsoft.com/office/officeart/2005/8/layout/hierarchy3"/>
    <dgm:cxn modelId="{55C402C7-09E1-4BF3-8982-8CD9D274D43F}" type="presParOf" srcId="{2B9DDED7-3A3F-4729-871B-E557532B823D}" destId="{4432AA66-218A-4C6C-91BB-FACCC74AEE94}" srcOrd="17" destOrd="0" presId="urn:microsoft.com/office/officeart/2005/8/layout/hierarchy3"/>
    <dgm:cxn modelId="{75C9A779-BBC6-4523-8BC3-5A739A2F61FF}" type="presParOf" srcId="{2B9DDED7-3A3F-4729-871B-E557532B823D}" destId="{4123A999-C1E6-444A-81D8-167F1754D406}" srcOrd="18" destOrd="0" presId="urn:microsoft.com/office/officeart/2005/8/layout/hierarchy3"/>
    <dgm:cxn modelId="{B30D6273-9D2B-4676-BBA9-79E4DA95E993}" type="presParOf" srcId="{2B9DDED7-3A3F-4729-871B-E557532B823D}" destId="{8C250DEF-F378-4621-811C-8C42C006096A}" srcOrd="19" destOrd="0" presId="urn:microsoft.com/office/officeart/2005/8/layout/hierarchy3"/>
    <dgm:cxn modelId="{F0C39ED3-5588-4FAF-B9DC-E3B4949517C5}" type="presParOf" srcId="{2B9DDED7-3A3F-4729-871B-E557532B823D}" destId="{85FCF8EB-ACB5-4FDA-8DC2-F3BE34E479C7}" srcOrd="20" destOrd="0" presId="urn:microsoft.com/office/officeart/2005/8/layout/hierarchy3"/>
    <dgm:cxn modelId="{DE27E609-C2A8-4167-90F2-B267C678E87E}" type="presParOf" srcId="{2B9DDED7-3A3F-4729-871B-E557532B823D}" destId="{F59A84C3-B401-4665-87B8-CA28D7E7B0FE}" srcOrd="21" destOrd="0" presId="urn:microsoft.com/office/officeart/2005/8/layout/hierarchy3"/>
    <dgm:cxn modelId="{8BF76605-2847-479A-BD0C-1F3148928023}" type="presParOf" srcId="{2B9DDED7-3A3F-4729-871B-E557532B823D}" destId="{79ACB423-0B99-4D7E-BD23-3C6D3CF0507E}" srcOrd="22" destOrd="0" presId="urn:microsoft.com/office/officeart/2005/8/layout/hierarchy3"/>
    <dgm:cxn modelId="{F5ECB146-DAE7-4F76-BF04-9A9D2364F25B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高维数据分析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主成分分析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zh-CN" altLang="en-US" sz="1400" dirty="0"/>
            <a:t>判别分析</a:t>
          </a: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zh-CN" altLang="en-US" sz="1400" dirty="0"/>
            <a:t>判别分析</a:t>
          </a:r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置换检验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A0DB7D28-19B7-47F6-9A84-CA4AC8FD1B45}">
      <dgm:prSet custT="1"/>
      <dgm:spPr/>
      <dgm:t>
        <a:bodyPr/>
        <a:lstStyle/>
        <a:p>
          <a:r>
            <a:rPr lang="zh-CN" altLang="en-US" sz="1400" dirty="0"/>
            <a:t>交叉验证</a:t>
          </a:r>
        </a:p>
      </dgm:t>
    </dgm:pt>
    <dgm:pt modelId="{5B5EE49F-4575-4840-B566-266C0BA44343}" type="par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A4D06BF6-0F29-48C1-B600-1B59F4586EB7}" type="sibTrans" cxnId="{9F13B0E4-5EAE-4712-8534-B07BB8DDC525}">
      <dgm:prSet/>
      <dgm:spPr/>
      <dgm:t>
        <a:bodyPr/>
        <a:lstStyle/>
        <a:p>
          <a:endParaRPr lang="zh-CN" altLang="en-US"/>
        </a:p>
      </dgm:t>
    </dgm:pt>
    <dgm:pt modelId="{1E9F7328-5C16-47B7-B80B-083989395D0A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224A27-EF88-4575-8C5C-17DB75230009}" type="par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794D2DFA-3821-4F6B-BBBF-BF3B554E2A19}" type="sibTrans" cxnId="{77E9D1B6-5B2B-4EB7-85B8-8D0A6570F044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随机森林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/>
            <a:t>支持向量机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F9C7345D-FB0F-4765-BAD5-5319E4AC2BDB}">
      <dgm:prSet custT="1"/>
      <dgm:spPr/>
      <dgm:t>
        <a:bodyPr/>
        <a:lstStyle/>
        <a:p>
          <a:r>
            <a:rPr lang="zh-CN" altLang="en-US" sz="1400" dirty="0"/>
            <a:t>遗传算法</a:t>
          </a:r>
        </a:p>
      </dgm:t>
    </dgm:pt>
    <dgm:pt modelId="{B2FCBF77-CF7F-456C-B23C-70773AE0ED25}" type="par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AC6F6B50-2F02-4384-A745-B364C952ADCD}" type="sibTrans" cxnId="{B0B82C8E-44E8-4F28-A906-76C150AF642B}">
      <dgm:prSet/>
      <dgm:spPr/>
      <dgm:t>
        <a:bodyPr/>
        <a:lstStyle/>
        <a:p>
          <a:endParaRPr lang="zh-CN" altLang="en-US"/>
        </a:p>
      </dgm:t>
    </dgm:pt>
    <dgm:pt modelId="{D89FECDC-A308-49FE-B12B-52B03C73346C}">
      <dgm:prSet custT="1"/>
      <dgm:spPr/>
      <dgm:t>
        <a:bodyPr/>
        <a:lstStyle/>
        <a:p>
          <a:r>
            <a:rPr lang="zh-CN" altLang="en-US" sz="1400" dirty="0"/>
            <a:t>免疫算法</a:t>
          </a:r>
        </a:p>
      </dgm:t>
    </dgm:pt>
    <dgm:pt modelId="{0A7B90AB-D26A-4D71-A701-F301E0CE5290}" type="par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CEA6578E-B6A6-4DE1-A2D2-527DC5EFA354}" type="sibTrans" cxnId="{1C9C99DE-DA15-4D4F-8C48-2C79132038A3}">
      <dgm:prSet/>
      <dgm:spPr/>
      <dgm:t>
        <a:bodyPr/>
        <a:lstStyle/>
        <a:p>
          <a:endParaRPr lang="zh-CN" altLang="en-US"/>
        </a:p>
      </dgm:t>
    </dgm:pt>
    <dgm:pt modelId="{39FFE7A1-3D26-47C0-95DF-D5FD224216C1}">
      <dgm:prSet custT="1"/>
      <dgm:spPr/>
      <dgm:t>
        <a:bodyPr/>
        <a:lstStyle/>
        <a:p>
          <a:r>
            <a:rPr lang="zh-CN" altLang="en-US" sz="1400" dirty="0"/>
            <a:t>神经网络</a:t>
          </a:r>
        </a:p>
      </dgm:t>
    </dgm:pt>
    <dgm:pt modelId="{FB2CC241-6B83-4C10-B479-2671C94D8866}" type="par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37B574BE-28F1-4058-9683-0B8971CE782D}" type="sibTrans" cxnId="{A0F1E847-FB6E-433D-8718-38520D149D99}">
      <dgm:prSet/>
      <dgm:spPr/>
      <dgm:t>
        <a:bodyPr/>
        <a:lstStyle/>
        <a:p>
          <a:endParaRPr lang="zh-CN" altLang="en-US"/>
        </a:p>
      </dgm:t>
    </dgm:pt>
    <dgm:pt modelId="{AFD70870-C602-461D-BA8B-2C9F917060D2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370E0D-E146-4AC3-9330-5E7ADC5C8691}" type="par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2FC06417-BBCB-481E-856B-912C1C85B023}" type="sibTrans" cxnId="{D6244485-35E1-46DD-B2A6-0844E32FAA5F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12"/>
      <dgm:spPr/>
    </dgm:pt>
    <dgm:pt modelId="{169207AD-8A1F-42E4-B949-0DBD721663A0}" type="pres">
      <dgm:prSet presAssocID="{DD3861E8-843E-43EC-BF4F-ACD97A3E9418}" presName="childText" presStyleLbl="bgAcc1" presStyleIdx="0" presStyleCnt="12" custScaleX="72037" custScaleY="25587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12"/>
      <dgm:spPr/>
    </dgm:pt>
    <dgm:pt modelId="{4FB9068B-7DB7-4553-A520-C65CBDA48E47}" type="pres">
      <dgm:prSet presAssocID="{3985C515-0B94-49C0-8E0B-12AAF058782B}" presName="childText" presStyleLbl="bgAcc1" presStyleIdx="1" presStyleCnt="12" custScaleX="72334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12"/>
      <dgm:spPr/>
    </dgm:pt>
    <dgm:pt modelId="{048A9ECF-9D80-4B92-8F1E-BCCEE5386184}" type="pres">
      <dgm:prSet presAssocID="{78B2DFB2-2F1F-488A-8479-D43D76F53C74}" presName="childText" presStyleLbl="bgAcc1" presStyleIdx="2" presStyleCnt="12" custScaleX="72708" custScaleY="25719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12"/>
      <dgm:spPr/>
    </dgm:pt>
    <dgm:pt modelId="{1F8EBB40-AD1E-43BB-BB82-9B7B2FD97A19}" type="pres">
      <dgm:prSet presAssocID="{26562236-CAB2-45E3-872B-DE66CB2D3B52}" presName="childText" presStyleLbl="bgAcc1" presStyleIdx="3" presStyleCnt="12" custScaleX="73086" custScaleY="25852" custLinFactNeighborX="-40" custLinFactNeighborY="-193">
        <dgm:presLayoutVars>
          <dgm:bulletEnabled val="1"/>
        </dgm:presLayoutVars>
      </dgm:prSet>
      <dgm:spPr/>
    </dgm:pt>
    <dgm:pt modelId="{9AC2FDAE-2F83-4984-8458-A45E86189C69}" type="pres">
      <dgm:prSet presAssocID="{5B5EE49F-4575-4840-B566-266C0BA44343}" presName="Name13" presStyleLbl="parChTrans1D2" presStyleIdx="4" presStyleCnt="12"/>
      <dgm:spPr/>
    </dgm:pt>
    <dgm:pt modelId="{D1BA5B84-998D-4AE3-8F00-B8174DEF8B2A}" type="pres">
      <dgm:prSet presAssocID="{A0DB7D28-19B7-47F6-9A84-CA4AC8FD1B45}" presName="childText" presStyleLbl="bgAcc1" presStyleIdx="4" presStyleCnt="12" custScaleX="73546" custScaleY="25986" custLinFactNeighborX="-40" custLinFactNeighborY="-193">
        <dgm:presLayoutVars>
          <dgm:bulletEnabled val="1"/>
        </dgm:presLayoutVars>
      </dgm:prSet>
      <dgm:spPr/>
    </dgm:pt>
    <dgm:pt modelId="{04789028-5A03-46A1-8B65-CC2BF7F10F23}" type="pres">
      <dgm:prSet presAssocID="{1D224A27-EF88-4575-8C5C-17DB75230009}" presName="Name13" presStyleLbl="parChTrans1D2" presStyleIdx="5" presStyleCnt="12"/>
      <dgm:spPr/>
    </dgm:pt>
    <dgm:pt modelId="{5AA439A5-4769-4090-8803-6CC1C9192883}" type="pres">
      <dgm:prSet presAssocID="{1E9F7328-5C16-47B7-B80B-083989395D0A}" presName="childText" presStyleLbl="bgAcc1" presStyleIdx="5" presStyleCnt="12" custScaleX="73933" custScaleY="26150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6" presStyleCnt="12"/>
      <dgm:spPr/>
    </dgm:pt>
    <dgm:pt modelId="{2CB1C6E7-9142-4D03-A094-6A7E37BFF4B9}" type="pres">
      <dgm:prSet presAssocID="{D1710CBD-AB40-4F45-8178-834B49B3DA01}" presName="childText" presStyleLbl="bgAcc1" presStyleIdx="6" presStyleCnt="12" custScaleX="73933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7" presStyleCnt="12"/>
      <dgm:spPr/>
    </dgm:pt>
    <dgm:pt modelId="{81CCEF33-02CC-440B-B6DA-92C1028740FF}" type="pres">
      <dgm:prSet presAssocID="{FC53A1AA-2FAB-4595-ABA3-BE4FEBEBDD3A}" presName="childText" presStyleLbl="bgAcc1" presStyleIdx="7" presStyleCnt="12" custScaleX="74879" custScaleY="26454" custLinFactNeighborX="-40" custLinFactNeighborY="-193">
        <dgm:presLayoutVars>
          <dgm:bulletEnabled val="1"/>
        </dgm:presLayoutVars>
      </dgm:prSet>
      <dgm:spPr/>
    </dgm:pt>
    <dgm:pt modelId="{6AF2AD2A-5585-4128-8FDB-D938FC490509}" type="pres">
      <dgm:prSet presAssocID="{B2FCBF77-CF7F-456C-B23C-70773AE0ED25}" presName="Name13" presStyleLbl="parChTrans1D2" presStyleIdx="8" presStyleCnt="12"/>
      <dgm:spPr/>
    </dgm:pt>
    <dgm:pt modelId="{4432AA66-218A-4C6C-91BB-FACCC74AEE94}" type="pres">
      <dgm:prSet presAssocID="{F9C7345D-FB0F-4765-BAD5-5319E4AC2BDB}" presName="childText" presStyleLbl="bgAcc1" presStyleIdx="8" presStyleCnt="12" custScaleX="75361" custScaleY="26623" custLinFactNeighborX="-40" custLinFactNeighborY="-193">
        <dgm:presLayoutVars>
          <dgm:bulletEnabled val="1"/>
        </dgm:presLayoutVars>
      </dgm:prSet>
      <dgm:spPr/>
    </dgm:pt>
    <dgm:pt modelId="{4123A999-C1E6-444A-81D8-167F1754D406}" type="pres">
      <dgm:prSet presAssocID="{0A7B90AB-D26A-4D71-A701-F301E0CE5290}" presName="Name13" presStyleLbl="parChTrans1D2" presStyleIdx="9" presStyleCnt="12"/>
      <dgm:spPr/>
    </dgm:pt>
    <dgm:pt modelId="{8C250DEF-F378-4621-811C-8C42C006096A}" type="pres">
      <dgm:prSet presAssocID="{D89FECDC-A308-49FE-B12B-52B03C73346C}" presName="childText" presStyleLbl="bgAcc1" presStyleIdx="9" presStyleCnt="12" custScaleX="75849" custScaleY="26795" custLinFactNeighborX="-40" custLinFactNeighborY="-193">
        <dgm:presLayoutVars>
          <dgm:bulletEnabled val="1"/>
        </dgm:presLayoutVars>
      </dgm:prSet>
      <dgm:spPr/>
    </dgm:pt>
    <dgm:pt modelId="{85FCF8EB-ACB5-4FDA-8DC2-F3BE34E479C7}" type="pres">
      <dgm:prSet presAssocID="{FB2CC241-6B83-4C10-B479-2671C94D8866}" presName="Name13" presStyleLbl="parChTrans1D2" presStyleIdx="10" presStyleCnt="12"/>
      <dgm:spPr/>
    </dgm:pt>
    <dgm:pt modelId="{F59A84C3-B401-4665-87B8-CA28D7E7B0FE}" type="pres">
      <dgm:prSet presAssocID="{39FFE7A1-3D26-47C0-95DF-D5FD224216C1}" presName="childText" presStyleLbl="bgAcc1" presStyleIdx="10" presStyleCnt="12" custScaleX="76427" custScaleY="26969" custLinFactNeighborX="-40" custLinFactNeighborY="-193">
        <dgm:presLayoutVars>
          <dgm:bulletEnabled val="1"/>
        </dgm:presLayoutVars>
      </dgm:prSet>
      <dgm:spPr/>
    </dgm:pt>
    <dgm:pt modelId="{79ACB423-0B99-4D7E-BD23-3C6D3CF0507E}" type="pres">
      <dgm:prSet presAssocID="{5B370E0D-E146-4AC3-9330-5E7ADC5C8691}" presName="Name13" presStyleLbl="parChTrans1D2" presStyleIdx="11" presStyleCnt="12"/>
      <dgm:spPr/>
    </dgm:pt>
    <dgm:pt modelId="{9B280429-AF32-4E5F-B59D-3F9A6F384BED}" type="pres">
      <dgm:prSet presAssocID="{AFD70870-C602-461D-BA8B-2C9F917060D2}" presName="childText" presStyleLbl="bgAcc1" presStyleIdx="11" presStyleCnt="12" custScaleX="76929" custScaleY="27174" custLinFactNeighborX="-40" custLinFactNeighborY="-193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1CF9EB16-192B-4BF2-8FDA-167441C829CD}" type="presOf" srcId="{A0DB7D28-19B7-47F6-9A84-CA4AC8FD1B45}" destId="{D1BA5B84-998D-4AE3-8F00-B8174DEF8B2A}" srcOrd="0" destOrd="0" presId="urn:microsoft.com/office/officeart/2005/8/layout/hierarchy3"/>
    <dgm:cxn modelId="{70955017-1611-4501-AB4F-33CC1CA4F010}" type="presOf" srcId="{5B5EE49F-4575-4840-B566-266C0BA44343}" destId="{9AC2FDAE-2F83-4984-8458-A45E86189C69}" srcOrd="0" destOrd="0" presId="urn:microsoft.com/office/officeart/2005/8/layout/hierarchy3"/>
    <dgm:cxn modelId="{3978C926-383D-4633-882F-510F3AC1576E}" type="presOf" srcId="{3985C515-0B94-49C0-8E0B-12AAF058782B}" destId="{4FB9068B-7DB7-4553-A520-C65CBDA48E47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C1A9E435-C11B-487F-BE5F-2AFD62180302}" type="presOf" srcId="{AFD70870-C602-461D-BA8B-2C9F917060D2}" destId="{9B280429-AF32-4E5F-B59D-3F9A6F384BED}" srcOrd="0" destOrd="0" presId="urn:microsoft.com/office/officeart/2005/8/layout/hierarchy3"/>
    <dgm:cxn modelId="{77D3D03C-BBF5-431B-8BA9-586440D85A83}" type="presOf" srcId="{51F11A03-7701-449C-A577-60E1D680E19A}" destId="{EB9659E7-9A53-4644-9314-86DE72DC9001}" srcOrd="0" destOrd="0" presId="urn:microsoft.com/office/officeart/2005/8/layout/hierarchy3"/>
    <dgm:cxn modelId="{C2C4545D-4676-4FA3-A14B-A3D138C21A42}" type="presOf" srcId="{FB2CC241-6B83-4C10-B479-2671C94D8866}" destId="{85FCF8EB-ACB5-4FDA-8DC2-F3BE34E479C7}" srcOrd="0" destOrd="0" presId="urn:microsoft.com/office/officeart/2005/8/layout/hierarchy3"/>
    <dgm:cxn modelId="{8DABBB45-794C-4C0F-A8D6-68FCFD1A4EDC}" type="presOf" srcId="{5140BE97-C22D-4E5F-89DE-41E3841149BD}" destId="{E3FD055E-5114-4AE0-876F-3220E45CF707}" srcOrd="0" destOrd="0" presId="urn:microsoft.com/office/officeart/2005/8/layout/hierarchy3"/>
    <dgm:cxn modelId="{DA8D7066-8D04-498C-82FC-58AFB6159346}" type="presOf" srcId="{39FFE7A1-3D26-47C0-95DF-D5FD224216C1}" destId="{F59A84C3-B401-4665-87B8-CA28D7E7B0FE}" srcOrd="0" destOrd="0" presId="urn:microsoft.com/office/officeart/2005/8/layout/hierarchy3"/>
    <dgm:cxn modelId="{A0F1E847-FB6E-433D-8718-38520D149D99}" srcId="{34056986-2666-41AE-AF1C-2DDE8896B393}" destId="{39FFE7A1-3D26-47C0-95DF-D5FD224216C1}" srcOrd="10" destOrd="0" parTransId="{FB2CC241-6B83-4C10-B479-2671C94D8866}" sibTransId="{37B574BE-28F1-4058-9683-0B8971CE782D}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A349176E-791D-449C-BEE7-27CD3B5FECBF}" type="presOf" srcId="{F9C7345D-FB0F-4765-BAD5-5319E4AC2BDB}" destId="{4432AA66-218A-4C6C-91BB-FACCC74AEE94}" srcOrd="0" destOrd="0" presId="urn:microsoft.com/office/officeart/2005/8/layout/hierarchy3"/>
    <dgm:cxn modelId="{88EEDB4F-ECD6-4B62-8AE1-F4C47DCD0E7D}" srcId="{34056986-2666-41AE-AF1C-2DDE8896B393}" destId="{FC53A1AA-2FAB-4595-ABA3-BE4FEBEBDD3A}" srcOrd="7" destOrd="0" parTransId="{5140BE97-C22D-4E5F-89DE-41E3841149BD}" sibTransId="{CF867E1D-3DC5-4AB6-A200-58D16B2C61B9}"/>
    <dgm:cxn modelId="{B2E5DB74-8D7C-4C59-A721-AC6F74B69B12}" type="presOf" srcId="{D89FECDC-A308-49FE-B12B-52B03C73346C}" destId="{8C250DEF-F378-4621-811C-8C42C006096A}" srcOrd="0" destOrd="0" presId="urn:microsoft.com/office/officeart/2005/8/layout/hierarchy3"/>
    <dgm:cxn modelId="{D6244485-35E1-46DD-B2A6-0844E32FAA5F}" srcId="{34056986-2666-41AE-AF1C-2DDE8896B393}" destId="{AFD70870-C602-461D-BA8B-2C9F917060D2}" srcOrd="11" destOrd="0" parTransId="{5B370E0D-E146-4AC3-9330-5E7ADC5C8691}" sibTransId="{2FC06417-BBCB-481E-856B-912C1C85B023}"/>
    <dgm:cxn modelId="{361AB086-437E-4A53-BE3B-789E4DA1AAD7}" type="presOf" srcId="{26562236-CAB2-45E3-872B-DE66CB2D3B52}" destId="{1F8EBB40-AD1E-43BB-BB82-9B7B2FD97A19}" srcOrd="0" destOrd="0" presId="urn:microsoft.com/office/officeart/2005/8/layout/hierarchy3"/>
    <dgm:cxn modelId="{35CCB489-6C0E-46C4-8967-7D40F23E07F4}" type="presOf" srcId="{B2FCBF77-CF7F-456C-B23C-70773AE0ED25}" destId="{6AF2AD2A-5585-4128-8FDB-D938FC490509}" srcOrd="0" destOrd="0" presId="urn:microsoft.com/office/officeart/2005/8/layout/hierarchy3"/>
    <dgm:cxn modelId="{53DEDA8A-2E15-466F-B5B8-1DC731B20E1C}" srcId="{34056986-2666-41AE-AF1C-2DDE8896B393}" destId="{D1710CBD-AB40-4F45-8178-834B49B3DA01}" srcOrd="6" destOrd="0" parTransId="{727EEF25-5726-48D6-BCEE-15735CC5B06A}" sibTransId="{1A1D70BF-605C-4BAA-A634-B6E3560003C7}"/>
    <dgm:cxn modelId="{60F7B68D-97D0-4DBD-8687-FAA6DD155FB3}" type="presOf" srcId="{1D224A27-EF88-4575-8C5C-17DB75230009}" destId="{04789028-5A03-46A1-8B65-CC2BF7F10F23}" srcOrd="0" destOrd="0" presId="urn:microsoft.com/office/officeart/2005/8/layout/hierarchy3"/>
    <dgm:cxn modelId="{0660F38D-0625-4E1E-80C6-3B7B9F0BEBAF}" type="presOf" srcId="{69BD8A25-FC6E-412F-97DF-626058C289B8}" destId="{75D7EA51-CD76-43FD-BCF9-E99A1ACB081F}" srcOrd="0" destOrd="0" presId="urn:microsoft.com/office/officeart/2005/8/layout/hierarchy3"/>
    <dgm:cxn modelId="{B0B82C8E-44E8-4F28-A906-76C150AF642B}" srcId="{34056986-2666-41AE-AF1C-2DDE8896B393}" destId="{F9C7345D-FB0F-4765-BAD5-5319E4AC2BDB}" srcOrd="8" destOrd="0" parTransId="{B2FCBF77-CF7F-456C-B23C-70773AE0ED25}" sibTransId="{AC6F6B50-2F02-4384-A745-B364C952ADCD}"/>
    <dgm:cxn modelId="{2E55BA97-125E-4892-99D6-85F2573E6C70}" type="presOf" srcId="{34056986-2666-41AE-AF1C-2DDE8896B393}" destId="{92F6AE3F-1E3E-41D0-B768-5C2423D894BF}" srcOrd="1" destOrd="0" presId="urn:microsoft.com/office/officeart/2005/8/layout/hierarchy3"/>
    <dgm:cxn modelId="{4FB3D19C-273D-4C4A-9F0A-0346C1A29140}" type="presOf" srcId="{727EEF25-5726-48D6-BCEE-15735CC5B06A}" destId="{C273DD00-29C5-4C55-9492-16027570554D}" srcOrd="0" destOrd="0" presId="urn:microsoft.com/office/officeart/2005/8/layout/hierarchy3"/>
    <dgm:cxn modelId="{5E3AD19D-AEAE-4A4C-9AE9-3791B88EC410}" type="presOf" srcId="{0A7B90AB-D26A-4D71-A701-F301E0CE5290}" destId="{4123A999-C1E6-444A-81D8-167F1754D406}" srcOrd="0" destOrd="0" presId="urn:microsoft.com/office/officeart/2005/8/layout/hierarchy3"/>
    <dgm:cxn modelId="{D47174B2-7E20-448B-9005-39C77412B03D}" type="presOf" srcId="{5B370E0D-E146-4AC3-9330-5E7ADC5C8691}" destId="{79ACB423-0B99-4D7E-BD23-3C6D3CF0507E}" srcOrd="0" destOrd="0" presId="urn:microsoft.com/office/officeart/2005/8/layout/hierarchy3"/>
    <dgm:cxn modelId="{77E9D1B6-5B2B-4EB7-85B8-8D0A6570F044}" srcId="{34056986-2666-41AE-AF1C-2DDE8896B393}" destId="{1E9F7328-5C16-47B7-B80B-083989395D0A}" srcOrd="5" destOrd="0" parTransId="{1D224A27-EF88-4575-8C5C-17DB75230009}" sibTransId="{794D2DFA-3821-4F6B-BBBF-BF3B554E2A19}"/>
    <dgm:cxn modelId="{B958E5B9-8213-489B-A391-3C3271A5590A}" type="presOf" srcId="{FC53A1AA-2FAB-4595-ABA3-BE4FEBEBDD3A}" destId="{81CCEF33-02CC-440B-B6DA-92C1028740FF}" srcOrd="0" destOrd="0" presId="urn:microsoft.com/office/officeart/2005/8/layout/hierarchy3"/>
    <dgm:cxn modelId="{325048BB-2A0A-4CF5-908A-CD6CF1550E19}" type="presOf" srcId="{BD81DC21-B32C-4C72-8374-613991D6E1EA}" destId="{C52EAAA0-3D93-49E1-9C5B-C5AECA912F36}" srcOrd="0" destOrd="0" presId="urn:microsoft.com/office/officeart/2005/8/layout/hierarchy3"/>
    <dgm:cxn modelId="{0009F6CE-52FA-4F29-912C-81C707EEC2B1}" type="presOf" srcId="{78B2DFB2-2F1F-488A-8479-D43D76F53C74}" destId="{048A9ECF-9D80-4B92-8F1E-BCCEE5386184}" srcOrd="0" destOrd="0" presId="urn:microsoft.com/office/officeart/2005/8/layout/hierarchy3"/>
    <dgm:cxn modelId="{749466D5-A06C-4623-BD1E-FB9A2158CC40}" type="presOf" srcId="{530853BB-A3FC-4BE4-8043-E66AEB4AF174}" destId="{F8F62866-FAED-444D-8280-5BE6897D0FAB}" srcOrd="0" destOrd="0" presId="urn:microsoft.com/office/officeart/2005/8/layout/hierarchy3"/>
    <dgm:cxn modelId="{D7E817D7-D5AC-4692-ABA4-1876AF734BCF}" type="presOf" srcId="{DD3861E8-843E-43EC-BF4F-ACD97A3E9418}" destId="{169207AD-8A1F-42E4-B949-0DBD721663A0}" srcOrd="0" destOrd="0" presId="urn:microsoft.com/office/officeart/2005/8/layout/hierarchy3"/>
    <dgm:cxn modelId="{72C53DDB-AD15-4417-8174-4600227B5A1D}" type="presOf" srcId="{34056986-2666-41AE-AF1C-2DDE8896B393}" destId="{28871C56-86E6-42A9-B126-12E074E41452}" srcOrd="0" destOrd="0" presId="urn:microsoft.com/office/officeart/2005/8/layout/hierarchy3"/>
    <dgm:cxn modelId="{1C9C99DE-DA15-4D4F-8C48-2C79132038A3}" srcId="{34056986-2666-41AE-AF1C-2DDE8896B393}" destId="{D89FECDC-A308-49FE-B12B-52B03C73346C}" srcOrd="9" destOrd="0" parTransId="{0A7B90AB-D26A-4D71-A701-F301E0CE5290}" sibTransId="{CEA6578E-B6A6-4DE1-A2D2-527DC5EFA354}"/>
    <dgm:cxn modelId="{C3FA0EE4-E060-4EF9-8E58-1F704F9B1BED}" type="presOf" srcId="{D1710CBD-AB40-4F45-8178-834B49B3DA01}" destId="{2CB1C6E7-9142-4D03-A094-6A7E37BFF4B9}" srcOrd="0" destOrd="0" presId="urn:microsoft.com/office/officeart/2005/8/layout/hierarchy3"/>
    <dgm:cxn modelId="{9F13B0E4-5EAE-4712-8534-B07BB8DDC525}" srcId="{34056986-2666-41AE-AF1C-2DDE8896B393}" destId="{A0DB7D28-19B7-47F6-9A84-CA4AC8FD1B45}" srcOrd="4" destOrd="0" parTransId="{5B5EE49F-4575-4840-B566-266C0BA44343}" sibTransId="{A4D06BF6-0F29-48C1-B600-1B59F4586EB7}"/>
    <dgm:cxn modelId="{A930EFF8-A6F7-43F5-8FDA-8B82CD3D979D}" type="presOf" srcId="{1E9F7328-5C16-47B7-B80B-083989395D0A}" destId="{5AA439A5-4769-4090-8803-6CC1C9192883}" srcOrd="0" destOrd="0" presId="urn:microsoft.com/office/officeart/2005/8/layout/hierarchy3"/>
    <dgm:cxn modelId="{C2D07FF9-9360-49F5-A753-CF2816BBA868}" type="presOf" srcId="{65DAD07D-E74B-4565-B78E-56149E78C065}" destId="{43D36F6B-64B1-4DB4-AFF8-7D344D714B1A}" srcOrd="0" destOrd="0" presId="urn:microsoft.com/office/officeart/2005/8/layout/hierarchy3"/>
    <dgm:cxn modelId="{DD41643D-2B63-458C-B5DA-93A06ED23C3F}" type="presParOf" srcId="{F8F62866-FAED-444D-8280-5BE6897D0FAB}" destId="{255B1160-FBC3-42F1-8D69-C6F1E895DD29}" srcOrd="0" destOrd="0" presId="urn:microsoft.com/office/officeart/2005/8/layout/hierarchy3"/>
    <dgm:cxn modelId="{BD0AA7F2-F587-4FB8-BC8B-5F354360015D}" type="presParOf" srcId="{255B1160-FBC3-42F1-8D69-C6F1E895DD29}" destId="{70202FD3-84FA-46E9-877B-1361F099AD61}" srcOrd="0" destOrd="0" presId="urn:microsoft.com/office/officeart/2005/8/layout/hierarchy3"/>
    <dgm:cxn modelId="{B8BACA42-39D6-41D6-9196-A231989951A2}" type="presParOf" srcId="{70202FD3-84FA-46E9-877B-1361F099AD61}" destId="{28871C56-86E6-42A9-B126-12E074E41452}" srcOrd="0" destOrd="0" presId="urn:microsoft.com/office/officeart/2005/8/layout/hierarchy3"/>
    <dgm:cxn modelId="{1BE6A009-B795-4D0B-AD41-E8D87CFBF595}" type="presParOf" srcId="{70202FD3-84FA-46E9-877B-1361F099AD61}" destId="{92F6AE3F-1E3E-41D0-B768-5C2423D894BF}" srcOrd="1" destOrd="0" presId="urn:microsoft.com/office/officeart/2005/8/layout/hierarchy3"/>
    <dgm:cxn modelId="{AD9D9620-BA60-47BE-BFDC-46A912038BE7}" type="presParOf" srcId="{255B1160-FBC3-42F1-8D69-C6F1E895DD29}" destId="{2B9DDED7-3A3F-4729-871B-E557532B823D}" srcOrd="1" destOrd="0" presId="urn:microsoft.com/office/officeart/2005/8/layout/hierarchy3"/>
    <dgm:cxn modelId="{03161DD1-01A8-44B3-B200-E3AA9C757A1C}" type="presParOf" srcId="{2B9DDED7-3A3F-4729-871B-E557532B823D}" destId="{43D36F6B-64B1-4DB4-AFF8-7D344D714B1A}" srcOrd="0" destOrd="0" presId="urn:microsoft.com/office/officeart/2005/8/layout/hierarchy3"/>
    <dgm:cxn modelId="{ED09EA18-DD88-4072-8126-C459C406E870}" type="presParOf" srcId="{2B9DDED7-3A3F-4729-871B-E557532B823D}" destId="{169207AD-8A1F-42E4-B949-0DBD721663A0}" srcOrd="1" destOrd="0" presId="urn:microsoft.com/office/officeart/2005/8/layout/hierarchy3"/>
    <dgm:cxn modelId="{B4EB658E-038B-4C0F-96E2-013EB8774A0B}" type="presParOf" srcId="{2B9DDED7-3A3F-4729-871B-E557532B823D}" destId="{EB9659E7-9A53-4644-9314-86DE72DC9001}" srcOrd="2" destOrd="0" presId="urn:microsoft.com/office/officeart/2005/8/layout/hierarchy3"/>
    <dgm:cxn modelId="{73029458-0638-4C9E-BD53-409F4066B386}" type="presParOf" srcId="{2B9DDED7-3A3F-4729-871B-E557532B823D}" destId="{4FB9068B-7DB7-4553-A520-C65CBDA48E47}" srcOrd="3" destOrd="0" presId="urn:microsoft.com/office/officeart/2005/8/layout/hierarchy3"/>
    <dgm:cxn modelId="{15B134D6-3C93-42F6-A2D7-91C8ADA223FC}" type="presParOf" srcId="{2B9DDED7-3A3F-4729-871B-E557532B823D}" destId="{C52EAAA0-3D93-49E1-9C5B-C5AECA912F36}" srcOrd="4" destOrd="0" presId="urn:microsoft.com/office/officeart/2005/8/layout/hierarchy3"/>
    <dgm:cxn modelId="{7D850AD1-48CF-4655-B146-FB5FE144B255}" type="presParOf" srcId="{2B9DDED7-3A3F-4729-871B-E557532B823D}" destId="{048A9ECF-9D80-4B92-8F1E-BCCEE5386184}" srcOrd="5" destOrd="0" presId="urn:microsoft.com/office/officeart/2005/8/layout/hierarchy3"/>
    <dgm:cxn modelId="{32F8BDDF-F10D-4002-B003-A65DAAD6295F}" type="presParOf" srcId="{2B9DDED7-3A3F-4729-871B-E557532B823D}" destId="{75D7EA51-CD76-43FD-BCF9-E99A1ACB081F}" srcOrd="6" destOrd="0" presId="urn:microsoft.com/office/officeart/2005/8/layout/hierarchy3"/>
    <dgm:cxn modelId="{A658B5B8-33B3-46FC-86A2-6491EB1B3D8E}" type="presParOf" srcId="{2B9DDED7-3A3F-4729-871B-E557532B823D}" destId="{1F8EBB40-AD1E-43BB-BB82-9B7B2FD97A19}" srcOrd="7" destOrd="0" presId="urn:microsoft.com/office/officeart/2005/8/layout/hierarchy3"/>
    <dgm:cxn modelId="{A9202682-FA73-48D0-92E5-57E5D3389DE9}" type="presParOf" srcId="{2B9DDED7-3A3F-4729-871B-E557532B823D}" destId="{9AC2FDAE-2F83-4984-8458-A45E86189C69}" srcOrd="8" destOrd="0" presId="urn:microsoft.com/office/officeart/2005/8/layout/hierarchy3"/>
    <dgm:cxn modelId="{E532C92D-D79D-4914-A313-3724F4774939}" type="presParOf" srcId="{2B9DDED7-3A3F-4729-871B-E557532B823D}" destId="{D1BA5B84-998D-4AE3-8F00-B8174DEF8B2A}" srcOrd="9" destOrd="0" presId="urn:microsoft.com/office/officeart/2005/8/layout/hierarchy3"/>
    <dgm:cxn modelId="{47DFAEC8-FA15-46DD-BB41-555F6DDC3C6E}" type="presParOf" srcId="{2B9DDED7-3A3F-4729-871B-E557532B823D}" destId="{04789028-5A03-46A1-8B65-CC2BF7F10F23}" srcOrd="10" destOrd="0" presId="urn:microsoft.com/office/officeart/2005/8/layout/hierarchy3"/>
    <dgm:cxn modelId="{5F56739F-1D57-4366-ABBD-60C4E8EC521F}" type="presParOf" srcId="{2B9DDED7-3A3F-4729-871B-E557532B823D}" destId="{5AA439A5-4769-4090-8803-6CC1C9192883}" srcOrd="11" destOrd="0" presId="urn:microsoft.com/office/officeart/2005/8/layout/hierarchy3"/>
    <dgm:cxn modelId="{B23324CE-9EAF-45FF-93DE-3598D87C12C6}" type="presParOf" srcId="{2B9DDED7-3A3F-4729-871B-E557532B823D}" destId="{C273DD00-29C5-4C55-9492-16027570554D}" srcOrd="12" destOrd="0" presId="urn:microsoft.com/office/officeart/2005/8/layout/hierarchy3"/>
    <dgm:cxn modelId="{EDE929BE-00D8-47F7-851B-E48A14D5805F}" type="presParOf" srcId="{2B9DDED7-3A3F-4729-871B-E557532B823D}" destId="{2CB1C6E7-9142-4D03-A094-6A7E37BFF4B9}" srcOrd="13" destOrd="0" presId="urn:microsoft.com/office/officeart/2005/8/layout/hierarchy3"/>
    <dgm:cxn modelId="{2E1E013B-DC6A-4992-8F3B-9FAA36F84FE7}" type="presParOf" srcId="{2B9DDED7-3A3F-4729-871B-E557532B823D}" destId="{E3FD055E-5114-4AE0-876F-3220E45CF707}" srcOrd="14" destOrd="0" presId="urn:microsoft.com/office/officeart/2005/8/layout/hierarchy3"/>
    <dgm:cxn modelId="{85CB544D-E9BE-4D8D-AD72-DB937D667BF1}" type="presParOf" srcId="{2B9DDED7-3A3F-4729-871B-E557532B823D}" destId="{81CCEF33-02CC-440B-B6DA-92C1028740FF}" srcOrd="15" destOrd="0" presId="urn:microsoft.com/office/officeart/2005/8/layout/hierarchy3"/>
    <dgm:cxn modelId="{748D2F15-7578-49AA-994A-E6AEC7144D7D}" type="presParOf" srcId="{2B9DDED7-3A3F-4729-871B-E557532B823D}" destId="{6AF2AD2A-5585-4128-8FDB-D938FC490509}" srcOrd="16" destOrd="0" presId="urn:microsoft.com/office/officeart/2005/8/layout/hierarchy3"/>
    <dgm:cxn modelId="{491CC21F-C33D-4D09-BB3C-6027ED15DE05}" type="presParOf" srcId="{2B9DDED7-3A3F-4729-871B-E557532B823D}" destId="{4432AA66-218A-4C6C-91BB-FACCC74AEE94}" srcOrd="17" destOrd="0" presId="urn:microsoft.com/office/officeart/2005/8/layout/hierarchy3"/>
    <dgm:cxn modelId="{621EB513-60F1-4299-84D8-5CCCB4FC55F4}" type="presParOf" srcId="{2B9DDED7-3A3F-4729-871B-E557532B823D}" destId="{4123A999-C1E6-444A-81D8-167F1754D406}" srcOrd="18" destOrd="0" presId="urn:microsoft.com/office/officeart/2005/8/layout/hierarchy3"/>
    <dgm:cxn modelId="{90BB6FD9-81B4-4DB9-96C1-DFB2743C8072}" type="presParOf" srcId="{2B9DDED7-3A3F-4729-871B-E557532B823D}" destId="{8C250DEF-F378-4621-811C-8C42C006096A}" srcOrd="19" destOrd="0" presId="urn:microsoft.com/office/officeart/2005/8/layout/hierarchy3"/>
    <dgm:cxn modelId="{A7C341C1-CDF6-4107-9AF0-E761DDEA9C37}" type="presParOf" srcId="{2B9DDED7-3A3F-4729-871B-E557532B823D}" destId="{85FCF8EB-ACB5-4FDA-8DC2-F3BE34E479C7}" srcOrd="20" destOrd="0" presId="urn:microsoft.com/office/officeart/2005/8/layout/hierarchy3"/>
    <dgm:cxn modelId="{7392C595-8798-4C91-968D-125E65506A17}" type="presParOf" srcId="{2B9DDED7-3A3F-4729-871B-E557532B823D}" destId="{F59A84C3-B401-4665-87B8-CA28D7E7B0FE}" srcOrd="21" destOrd="0" presId="urn:microsoft.com/office/officeart/2005/8/layout/hierarchy3"/>
    <dgm:cxn modelId="{3BF75454-278E-42CB-93B8-9667738CF301}" type="presParOf" srcId="{2B9DDED7-3A3F-4729-871B-E557532B823D}" destId="{79ACB423-0B99-4D7E-BD23-3C6D3CF0507E}" srcOrd="22" destOrd="0" presId="urn:microsoft.com/office/officeart/2005/8/layout/hierarchy3"/>
    <dgm:cxn modelId="{E2CA084E-6A68-4B6D-BB1D-4368B9F800BD}" type="presParOf" srcId="{2B9DDED7-3A3F-4729-871B-E557532B823D}" destId="{9B280429-AF32-4E5F-B59D-3F9A6F384BED}" srcOrd="2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853BB-A3FC-4BE4-8043-E66AEB4AF1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56986-2666-41AE-AF1C-2DDE8896B393}">
      <dgm:prSet phldrT="[文本]" custT="1"/>
      <dgm:spPr/>
      <dgm:t>
        <a:bodyPr/>
        <a:lstStyle/>
        <a:p>
          <a:r>
            <a:rPr lang="zh-CN" altLang="en-US" sz="1800" b="1" dirty="0"/>
            <a:t>数据挖掘与机器学习</a:t>
          </a:r>
        </a:p>
      </dgm:t>
    </dgm:pt>
    <dgm:pt modelId="{5B1DD257-7CC7-4C0C-B594-EC43FE6A864D}" type="par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753A4B17-BA61-4180-99BF-D58E0F2FC3CC}" type="sibTrans" cxnId="{BCD7FF01-045D-4689-B94E-CB6B65AD4403}">
      <dgm:prSet/>
      <dgm:spPr/>
      <dgm:t>
        <a:bodyPr/>
        <a:lstStyle/>
        <a:p>
          <a:endParaRPr lang="zh-CN" altLang="en-US"/>
        </a:p>
      </dgm:t>
    </dgm:pt>
    <dgm:pt modelId="{DD3861E8-843E-43EC-BF4F-ACD97A3E9418}">
      <dgm:prSet phldrT="[文本]" custT="1"/>
      <dgm:spPr/>
      <dgm:t>
        <a:bodyPr/>
        <a:lstStyle/>
        <a:p>
          <a:r>
            <a:rPr lang="zh-CN" altLang="en-US" sz="1400" dirty="0"/>
            <a:t>主成分分析</a:t>
          </a:r>
        </a:p>
      </dgm:t>
    </dgm:pt>
    <dgm:pt modelId="{65DAD07D-E74B-4565-B78E-56149E78C065}" type="par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79DC67DD-5A9D-47E8-B04E-E9A428440411}" type="sibTrans" cxnId="{BA70E56D-F6B9-4367-967A-24775B6FB8C6}">
      <dgm:prSet/>
      <dgm:spPr/>
      <dgm:t>
        <a:bodyPr/>
        <a:lstStyle/>
        <a:p>
          <a:endParaRPr lang="zh-CN" altLang="en-US"/>
        </a:p>
      </dgm:t>
    </dgm:pt>
    <dgm:pt modelId="{3985C515-0B94-49C0-8E0B-12AAF058782B}">
      <dgm:prSet phldrT="[文本]"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F11A03-7701-449C-A577-60E1D680E19A}" type="par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65D58652-7033-4BA7-BA8F-7E2DE12F50BB}" type="sibTrans" cxnId="{E1D6C401-7485-436A-AED1-262C0C6A447E}">
      <dgm:prSet/>
      <dgm:spPr/>
      <dgm:t>
        <a:bodyPr/>
        <a:lstStyle/>
        <a:p>
          <a:endParaRPr lang="zh-CN" altLang="en-US"/>
        </a:p>
      </dgm:t>
    </dgm:pt>
    <dgm:pt modelId="{26562236-CAB2-45E3-872B-DE66CB2D3B52}">
      <dgm:prSet custT="1"/>
      <dgm:spPr/>
      <dgm:t>
        <a:bodyPr/>
        <a:lstStyle/>
        <a:p>
          <a:r>
            <a:rPr lang="zh-CN" altLang="en-US" sz="1400" dirty="0"/>
            <a:t>热图</a:t>
          </a:r>
        </a:p>
      </dgm:t>
    </dgm:pt>
    <dgm:pt modelId="{69BD8A25-FC6E-412F-97DF-626058C289B8}" type="par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82CBBD28-6ADE-4BEF-8D88-3072098F1668}" type="sibTrans" cxnId="{84211803-F468-4803-8163-96C6660DBECF}">
      <dgm:prSet/>
      <dgm:spPr/>
      <dgm:t>
        <a:bodyPr/>
        <a:lstStyle/>
        <a:p>
          <a:endParaRPr lang="zh-CN" altLang="en-US"/>
        </a:p>
      </dgm:t>
    </dgm:pt>
    <dgm:pt modelId="{D1710CBD-AB40-4F45-8178-834B49B3DA01}">
      <dgm:prSet custT="1"/>
      <dgm:spPr/>
      <dgm:t>
        <a:bodyPr/>
        <a:lstStyle/>
        <a:p>
          <a:r>
            <a:rPr lang="zh-CN" altLang="en-US" sz="1400" dirty="0"/>
            <a:t>随机森林</a:t>
          </a:r>
        </a:p>
      </dgm:t>
    </dgm:pt>
    <dgm:pt modelId="{727EEF25-5726-48D6-BCEE-15735CC5B06A}" type="par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1A1D70BF-605C-4BAA-A634-B6E3560003C7}" type="sibTrans" cxnId="{53DEDA8A-2E15-466F-B5B8-1DC731B20E1C}">
      <dgm:prSet/>
      <dgm:spPr/>
      <dgm:t>
        <a:bodyPr/>
        <a:lstStyle/>
        <a:p>
          <a:endParaRPr lang="zh-CN" altLang="en-US"/>
        </a:p>
      </dgm:t>
    </dgm:pt>
    <dgm:pt modelId="{FC53A1AA-2FAB-4595-ABA3-BE4FEBEBDD3A}">
      <dgm:prSet custT="1"/>
      <dgm:spPr/>
      <dgm:t>
        <a:bodyPr/>
        <a:lstStyle/>
        <a:p>
          <a:r>
            <a:rPr lang="zh-CN" altLang="en-US" sz="1400" dirty="0"/>
            <a:t>支持向量机</a:t>
          </a:r>
        </a:p>
      </dgm:t>
    </dgm:pt>
    <dgm:pt modelId="{5140BE97-C22D-4E5F-89DE-41E3841149BD}" type="par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CF867E1D-3DC5-4AB6-A200-58D16B2C61B9}" type="sibTrans" cxnId="{88EEDB4F-ECD6-4B62-8AE1-F4C47DCD0E7D}">
      <dgm:prSet/>
      <dgm:spPr/>
      <dgm:t>
        <a:bodyPr/>
        <a:lstStyle/>
        <a:p>
          <a:endParaRPr lang="zh-CN" altLang="en-US"/>
        </a:p>
      </dgm:t>
    </dgm:pt>
    <dgm:pt modelId="{78B2DFB2-2F1F-488A-8479-D43D76F53C74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E901D-6E56-40A1-A8CE-8E05517BF615}" type="sib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BD81DC21-B32C-4C72-8374-613991D6E1EA}" type="parTrans" cxnId="{E5726C33-BD3E-4F7B-A3C8-CF4FAEAC4763}">
      <dgm:prSet/>
      <dgm:spPr/>
      <dgm:t>
        <a:bodyPr/>
        <a:lstStyle/>
        <a:p>
          <a:endParaRPr lang="zh-CN" altLang="en-US"/>
        </a:p>
      </dgm:t>
    </dgm:pt>
    <dgm:pt modelId="{DCB6A17A-67C5-4B03-8E42-E4A04E76EE4A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BeSS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610B38-8AFF-43A4-AE91-AFC43713857E}" type="parTrans" cxnId="{8813B60F-0D28-435E-87CD-8D8D836D57E6}">
      <dgm:prSet/>
      <dgm:spPr/>
      <dgm:t>
        <a:bodyPr/>
        <a:lstStyle/>
        <a:p>
          <a:endParaRPr lang="zh-CN" altLang="en-US"/>
        </a:p>
      </dgm:t>
    </dgm:pt>
    <dgm:pt modelId="{51C1CF0C-E0E0-46DA-8227-7198DB358ED5}" type="sibTrans" cxnId="{8813B60F-0D28-435E-87CD-8D8D836D57E6}">
      <dgm:prSet/>
      <dgm:spPr/>
      <dgm:t>
        <a:bodyPr/>
        <a:lstStyle/>
        <a:p>
          <a:endParaRPr lang="zh-CN" altLang="en-US"/>
        </a:p>
      </dgm:t>
    </dgm:pt>
    <dgm:pt modelId="{849C2DB6-2265-4CD8-BFD0-D0E90CA21F84}">
      <dgm:prSet custT="1"/>
      <dgm:spPr/>
      <dgm:t>
        <a:bodyPr/>
        <a:lstStyle/>
        <a:p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4608F-F47C-4E38-95AB-5A95AE2B35F9}" type="parTrans" cxnId="{E94DF1EE-903B-4479-B7B7-AA6123CBAEC6}">
      <dgm:prSet/>
      <dgm:spPr/>
      <dgm:t>
        <a:bodyPr/>
        <a:lstStyle/>
        <a:p>
          <a:endParaRPr lang="zh-CN" altLang="en-US"/>
        </a:p>
      </dgm:t>
    </dgm:pt>
    <dgm:pt modelId="{5ABC9459-8C99-45F4-8B16-074C07544FCB}" type="sibTrans" cxnId="{E94DF1EE-903B-4479-B7B7-AA6123CBAEC6}">
      <dgm:prSet/>
      <dgm:spPr/>
      <dgm:t>
        <a:bodyPr/>
        <a:lstStyle/>
        <a:p>
          <a:endParaRPr lang="zh-CN" altLang="en-US"/>
        </a:p>
      </dgm:t>
    </dgm:pt>
    <dgm:pt modelId="{F8F62866-FAED-444D-8280-5BE6897D0FAB}" type="pres">
      <dgm:prSet presAssocID="{530853BB-A3FC-4BE4-8043-E66AEB4AF1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5B1160-FBC3-42F1-8D69-C6F1E895DD29}" type="pres">
      <dgm:prSet presAssocID="{34056986-2666-41AE-AF1C-2DDE8896B393}" presName="root" presStyleCnt="0"/>
      <dgm:spPr/>
    </dgm:pt>
    <dgm:pt modelId="{70202FD3-84FA-46E9-877B-1361F099AD61}" type="pres">
      <dgm:prSet presAssocID="{34056986-2666-41AE-AF1C-2DDE8896B393}" presName="rootComposite" presStyleCnt="0"/>
      <dgm:spPr/>
    </dgm:pt>
    <dgm:pt modelId="{28871C56-86E6-42A9-B126-12E074E41452}" type="pres">
      <dgm:prSet presAssocID="{34056986-2666-41AE-AF1C-2DDE8896B393}" presName="rootText" presStyleLbl="node1" presStyleIdx="0" presStyleCnt="1" custScaleX="87684" custScaleY="30630" custLinFactNeighborX="-13291" custLinFactNeighborY="605"/>
      <dgm:spPr/>
    </dgm:pt>
    <dgm:pt modelId="{92F6AE3F-1E3E-41D0-B768-5C2423D894BF}" type="pres">
      <dgm:prSet presAssocID="{34056986-2666-41AE-AF1C-2DDE8896B393}" presName="rootConnector" presStyleLbl="node1" presStyleIdx="0" presStyleCnt="1"/>
      <dgm:spPr/>
    </dgm:pt>
    <dgm:pt modelId="{2B9DDED7-3A3F-4729-871B-E557532B823D}" type="pres">
      <dgm:prSet presAssocID="{34056986-2666-41AE-AF1C-2DDE8896B393}" presName="childShape" presStyleCnt="0"/>
      <dgm:spPr/>
    </dgm:pt>
    <dgm:pt modelId="{43D36F6B-64B1-4DB4-AFF8-7D344D714B1A}" type="pres">
      <dgm:prSet presAssocID="{65DAD07D-E74B-4565-B78E-56149E78C065}" presName="Name13" presStyleLbl="parChTrans1D2" presStyleIdx="0" presStyleCnt="8"/>
      <dgm:spPr/>
    </dgm:pt>
    <dgm:pt modelId="{169207AD-8A1F-42E4-B949-0DBD721663A0}" type="pres">
      <dgm:prSet presAssocID="{DD3861E8-843E-43EC-BF4F-ACD97A3E9418}" presName="childText" presStyleLbl="bgAcc1" presStyleIdx="0" presStyleCnt="8" custScaleX="74839" custScaleY="26582">
        <dgm:presLayoutVars>
          <dgm:bulletEnabled val="1"/>
        </dgm:presLayoutVars>
      </dgm:prSet>
      <dgm:spPr/>
    </dgm:pt>
    <dgm:pt modelId="{EB9659E7-9A53-4644-9314-86DE72DC9001}" type="pres">
      <dgm:prSet presAssocID="{51F11A03-7701-449C-A577-60E1D680E19A}" presName="Name13" presStyleLbl="parChTrans1D2" presStyleIdx="1" presStyleCnt="8"/>
      <dgm:spPr/>
    </dgm:pt>
    <dgm:pt modelId="{4FB9068B-7DB7-4553-A520-C65CBDA48E47}" type="pres">
      <dgm:prSet presAssocID="{3985C515-0B94-49C0-8E0B-12AAF058782B}" presName="childText" presStyleLbl="bgAcc1" presStyleIdx="1" presStyleCnt="8" custScaleX="74839" custScaleY="25613">
        <dgm:presLayoutVars>
          <dgm:bulletEnabled val="1"/>
        </dgm:presLayoutVars>
      </dgm:prSet>
      <dgm:spPr/>
    </dgm:pt>
    <dgm:pt modelId="{C52EAAA0-3D93-49E1-9C5B-C5AECA912F36}" type="pres">
      <dgm:prSet presAssocID="{BD81DC21-B32C-4C72-8374-613991D6E1EA}" presName="Name13" presStyleLbl="parChTrans1D2" presStyleIdx="2" presStyleCnt="8"/>
      <dgm:spPr/>
    </dgm:pt>
    <dgm:pt modelId="{048A9ECF-9D80-4B92-8F1E-BCCEE5386184}" type="pres">
      <dgm:prSet presAssocID="{78B2DFB2-2F1F-488A-8479-D43D76F53C74}" presName="childText" presStyleLbl="bgAcc1" presStyleIdx="2" presStyleCnt="8" custScaleX="74839" custScaleY="26582" custLinFactNeighborX="-40" custLinFactNeighborY="-193">
        <dgm:presLayoutVars>
          <dgm:bulletEnabled val="1"/>
        </dgm:presLayoutVars>
      </dgm:prSet>
      <dgm:spPr/>
    </dgm:pt>
    <dgm:pt modelId="{75D7EA51-CD76-43FD-BCF9-E99A1ACB081F}" type="pres">
      <dgm:prSet presAssocID="{69BD8A25-FC6E-412F-97DF-626058C289B8}" presName="Name13" presStyleLbl="parChTrans1D2" presStyleIdx="3" presStyleCnt="8"/>
      <dgm:spPr/>
    </dgm:pt>
    <dgm:pt modelId="{1F8EBB40-AD1E-43BB-BB82-9B7B2FD97A19}" type="pres">
      <dgm:prSet presAssocID="{26562236-CAB2-45E3-872B-DE66CB2D3B52}" presName="childText" presStyleLbl="bgAcc1" presStyleIdx="3" presStyleCnt="8" custScaleX="74534" custScaleY="25852" custLinFactNeighborX="-40" custLinFactNeighborY="-193">
        <dgm:presLayoutVars>
          <dgm:bulletEnabled val="1"/>
        </dgm:presLayoutVars>
      </dgm:prSet>
      <dgm:spPr/>
    </dgm:pt>
    <dgm:pt modelId="{C273DD00-29C5-4C55-9492-16027570554D}" type="pres">
      <dgm:prSet presAssocID="{727EEF25-5726-48D6-BCEE-15735CC5B06A}" presName="Name13" presStyleLbl="parChTrans1D2" presStyleIdx="4" presStyleCnt="8"/>
      <dgm:spPr/>
    </dgm:pt>
    <dgm:pt modelId="{2CB1C6E7-9142-4D03-A094-6A7E37BFF4B9}" type="pres">
      <dgm:prSet presAssocID="{D1710CBD-AB40-4F45-8178-834B49B3DA01}" presName="childText" presStyleLbl="bgAcc1" presStyleIdx="4" presStyleCnt="8" custScaleX="74839" custScaleY="26287" custLinFactNeighborX="-40" custLinFactNeighborY="-193">
        <dgm:presLayoutVars>
          <dgm:bulletEnabled val="1"/>
        </dgm:presLayoutVars>
      </dgm:prSet>
      <dgm:spPr/>
    </dgm:pt>
    <dgm:pt modelId="{E3FD055E-5114-4AE0-876F-3220E45CF707}" type="pres">
      <dgm:prSet presAssocID="{5140BE97-C22D-4E5F-89DE-41E3841149BD}" presName="Name13" presStyleLbl="parChTrans1D2" presStyleIdx="5" presStyleCnt="8"/>
      <dgm:spPr/>
    </dgm:pt>
    <dgm:pt modelId="{81CCEF33-02CC-440B-B6DA-92C1028740FF}" type="pres">
      <dgm:prSet presAssocID="{FC53A1AA-2FAB-4595-ABA3-BE4FEBEBDD3A}" presName="childText" presStyleLbl="bgAcc1" presStyleIdx="5" presStyleCnt="8" custScaleX="74879" custScaleY="26454" custLinFactNeighborX="-40" custLinFactNeighborY="-193">
        <dgm:presLayoutVars>
          <dgm:bulletEnabled val="1"/>
        </dgm:presLayoutVars>
      </dgm:prSet>
      <dgm:spPr/>
    </dgm:pt>
    <dgm:pt modelId="{67A53A9C-6684-41CB-83EA-895D8C0BE877}" type="pres">
      <dgm:prSet presAssocID="{F2F4608F-F47C-4E38-95AB-5A95AE2B35F9}" presName="Name13" presStyleLbl="parChTrans1D2" presStyleIdx="6" presStyleCnt="8"/>
      <dgm:spPr/>
    </dgm:pt>
    <dgm:pt modelId="{08B2416A-412D-4251-A7B9-153F8C688432}" type="pres">
      <dgm:prSet presAssocID="{849C2DB6-2265-4CD8-BFD0-D0E90CA21F84}" presName="childText" presStyleLbl="bgAcc1" presStyleIdx="6" presStyleCnt="8" custScaleX="74839" custScaleY="26582">
        <dgm:presLayoutVars>
          <dgm:bulletEnabled val="1"/>
        </dgm:presLayoutVars>
      </dgm:prSet>
      <dgm:spPr/>
    </dgm:pt>
    <dgm:pt modelId="{DD995BBC-98D4-481B-9DE1-974C82484BD9}" type="pres">
      <dgm:prSet presAssocID="{7B610B38-8AFF-43A4-AE91-AFC43713857E}" presName="Name13" presStyleLbl="parChTrans1D2" presStyleIdx="7" presStyleCnt="8"/>
      <dgm:spPr/>
    </dgm:pt>
    <dgm:pt modelId="{CDE4D515-6751-4A1C-901F-E5813D4F9EDB}" type="pres">
      <dgm:prSet presAssocID="{DCB6A17A-67C5-4B03-8E42-E4A04E76EE4A}" presName="childText" presStyleLbl="bgAcc1" presStyleIdx="7" presStyleCnt="8" custScaleX="74839" custScaleY="26582">
        <dgm:presLayoutVars>
          <dgm:bulletEnabled val="1"/>
        </dgm:presLayoutVars>
      </dgm:prSet>
      <dgm:spPr/>
    </dgm:pt>
  </dgm:ptLst>
  <dgm:cxnLst>
    <dgm:cxn modelId="{E1D6C401-7485-436A-AED1-262C0C6A447E}" srcId="{34056986-2666-41AE-AF1C-2DDE8896B393}" destId="{3985C515-0B94-49C0-8E0B-12AAF058782B}" srcOrd="1" destOrd="0" parTransId="{51F11A03-7701-449C-A577-60E1D680E19A}" sibTransId="{65D58652-7033-4BA7-BA8F-7E2DE12F50BB}"/>
    <dgm:cxn modelId="{BCD7FF01-045D-4689-B94E-CB6B65AD4403}" srcId="{530853BB-A3FC-4BE4-8043-E66AEB4AF174}" destId="{34056986-2666-41AE-AF1C-2DDE8896B393}" srcOrd="0" destOrd="0" parTransId="{5B1DD257-7CC7-4C0C-B594-EC43FE6A864D}" sibTransId="{753A4B17-BA61-4180-99BF-D58E0F2FC3CC}"/>
    <dgm:cxn modelId="{84211803-F468-4803-8163-96C6660DBECF}" srcId="{34056986-2666-41AE-AF1C-2DDE8896B393}" destId="{26562236-CAB2-45E3-872B-DE66CB2D3B52}" srcOrd="3" destOrd="0" parTransId="{69BD8A25-FC6E-412F-97DF-626058C289B8}" sibTransId="{82CBBD28-6ADE-4BEF-8D88-3072098F1668}"/>
    <dgm:cxn modelId="{6131D408-10CE-4ECF-AB0B-F05677A9F5D0}" type="presOf" srcId="{78B2DFB2-2F1F-488A-8479-D43D76F53C74}" destId="{048A9ECF-9D80-4B92-8F1E-BCCEE5386184}" srcOrd="0" destOrd="0" presId="urn:microsoft.com/office/officeart/2005/8/layout/hierarchy3"/>
    <dgm:cxn modelId="{8813B60F-0D28-435E-87CD-8D8D836D57E6}" srcId="{34056986-2666-41AE-AF1C-2DDE8896B393}" destId="{DCB6A17A-67C5-4B03-8E42-E4A04E76EE4A}" srcOrd="7" destOrd="0" parTransId="{7B610B38-8AFF-43A4-AE91-AFC43713857E}" sibTransId="{51C1CF0C-E0E0-46DA-8227-7198DB358ED5}"/>
    <dgm:cxn modelId="{D0094115-204D-4411-8F9E-950FF02787A1}" type="presOf" srcId="{F2F4608F-F47C-4E38-95AB-5A95AE2B35F9}" destId="{67A53A9C-6684-41CB-83EA-895D8C0BE877}" srcOrd="0" destOrd="0" presId="urn:microsoft.com/office/officeart/2005/8/layout/hierarchy3"/>
    <dgm:cxn modelId="{B79B7C16-0948-4007-9712-A0D651AA4778}" type="presOf" srcId="{5140BE97-C22D-4E5F-89DE-41E3841149BD}" destId="{E3FD055E-5114-4AE0-876F-3220E45CF707}" srcOrd="0" destOrd="0" presId="urn:microsoft.com/office/officeart/2005/8/layout/hierarchy3"/>
    <dgm:cxn modelId="{24E3DD18-FE85-4BF0-BC55-2EA942C35EF5}" type="presOf" srcId="{34056986-2666-41AE-AF1C-2DDE8896B393}" destId="{92F6AE3F-1E3E-41D0-B768-5C2423D894BF}" srcOrd="1" destOrd="0" presId="urn:microsoft.com/office/officeart/2005/8/layout/hierarchy3"/>
    <dgm:cxn modelId="{FBAAE91E-76E2-43EB-BE2C-8BB59F6FFC94}" type="presOf" srcId="{34056986-2666-41AE-AF1C-2DDE8896B393}" destId="{28871C56-86E6-42A9-B126-12E074E41452}" srcOrd="0" destOrd="0" presId="urn:microsoft.com/office/officeart/2005/8/layout/hierarchy3"/>
    <dgm:cxn modelId="{88B73329-F772-49F4-B6BA-CB6AB65ACCEB}" type="presOf" srcId="{727EEF25-5726-48D6-BCEE-15735CC5B06A}" destId="{C273DD00-29C5-4C55-9492-16027570554D}" srcOrd="0" destOrd="0" presId="urn:microsoft.com/office/officeart/2005/8/layout/hierarchy3"/>
    <dgm:cxn modelId="{482F1D2F-DCB1-4EF1-B494-A5F1862B85DA}" type="presOf" srcId="{530853BB-A3FC-4BE4-8043-E66AEB4AF174}" destId="{F8F62866-FAED-444D-8280-5BE6897D0FAB}" srcOrd="0" destOrd="0" presId="urn:microsoft.com/office/officeart/2005/8/layout/hierarchy3"/>
    <dgm:cxn modelId="{E5726C33-BD3E-4F7B-A3C8-CF4FAEAC4763}" srcId="{34056986-2666-41AE-AF1C-2DDE8896B393}" destId="{78B2DFB2-2F1F-488A-8479-D43D76F53C74}" srcOrd="2" destOrd="0" parTransId="{BD81DC21-B32C-4C72-8374-613991D6E1EA}" sibTransId="{A47E901D-6E56-40A1-A8CE-8E05517BF615}"/>
    <dgm:cxn modelId="{A300DB62-57C2-4ABD-AA60-EFF273B0F619}" type="presOf" srcId="{DCB6A17A-67C5-4B03-8E42-E4A04E76EE4A}" destId="{CDE4D515-6751-4A1C-901F-E5813D4F9EDB}" srcOrd="0" destOrd="0" presId="urn:microsoft.com/office/officeart/2005/8/layout/hierarchy3"/>
    <dgm:cxn modelId="{98D5C167-E09B-4AD4-B4CB-679DE5924B80}" type="presOf" srcId="{7B610B38-8AFF-43A4-AE91-AFC43713857E}" destId="{DD995BBC-98D4-481B-9DE1-974C82484BD9}" srcOrd="0" destOrd="0" presId="urn:microsoft.com/office/officeart/2005/8/layout/hierarchy3"/>
    <dgm:cxn modelId="{BA70E56D-F6B9-4367-967A-24775B6FB8C6}" srcId="{34056986-2666-41AE-AF1C-2DDE8896B393}" destId="{DD3861E8-843E-43EC-BF4F-ACD97A3E9418}" srcOrd="0" destOrd="0" parTransId="{65DAD07D-E74B-4565-B78E-56149E78C065}" sibTransId="{79DC67DD-5A9D-47E8-B04E-E9A428440411}"/>
    <dgm:cxn modelId="{88EEDB4F-ECD6-4B62-8AE1-F4C47DCD0E7D}" srcId="{34056986-2666-41AE-AF1C-2DDE8896B393}" destId="{FC53A1AA-2FAB-4595-ABA3-BE4FEBEBDD3A}" srcOrd="5" destOrd="0" parTransId="{5140BE97-C22D-4E5F-89DE-41E3841149BD}" sibTransId="{CF867E1D-3DC5-4AB6-A200-58D16B2C61B9}"/>
    <dgm:cxn modelId="{DDE8E086-A366-424C-908A-3F078D39328B}" type="presOf" srcId="{26562236-CAB2-45E3-872B-DE66CB2D3B52}" destId="{1F8EBB40-AD1E-43BB-BB82-9B7B2FD97A19}" srcOrd="0" destOrd="0" presId="urn:microsoft.com/office/officeart/2005/8/layout/hierarchy3"/>
    <dgm:cxn modelId="{53DEDA8A-2E15-466F-B5B8-1DC731B20E1C}" srcId="{34056986-2666-41AE-AF1C-2DDE8896B393}" destId="{D1710CBD-AB40-4F45-8178-834B49B3DA01}" srcOrd="4" destOrd="0" parTransId="{727EEF25-5726-48D6-BCEE-15735CC5B06A}" sibTransId="{1A1D70BF-605C-4BAA-A634-B6E3560003C7}"/>
    <dgm:cxn modelId="{A80F9192-AD40-483C-8D4C-02B70C876875}" type="presOf" srcId="{BD81DC21-B32C-4C72-8374-613991D6E1EA}" destId="{C52EAAA0-3D93-49E1-9C5B-C5AECA912F36}" srcOrd="0" destOrd="0" presId="urn:microsoft.com/office/officeart/2005/8/layout/hierarchy3"/>
    <dgm:cxn modelId="{F4CE6CA9-FD3E-41D2-B1CF-382EA4E1FA6D}" type="presOf" srcId="{D1710CBD-AB40-4F45-8178-834B49B3DA01}" destId="{2CB1C6E7-9142-4D03-A094-6A7E37BFF4B9}" srcOrd="0" destOrd="0" presId="urn:microsoft.com/office/officeart/2005/8/layout/hierarchy3"/>
    <dgm:cxn modelId="{66D074AF-967F-4E3B-8F34-2100D68935B7}" type="presOf" srcId="{3985C515-0B94-49C0-8E0B-12AAF058782B}" destId="{4FB9068B-7DB7-4553-A520-C65CBDA48E47}" srcOrd="0" destOrd="0" presId="urn:microsoft.com/office/officeart/2005/8/layout/hierarchy3"/>
    <dgm:cxn modelId="{79410CB9-8E8B-45E4-A4D3-D08C67E8278D}" type="presOf" srcId="{65DAD07D-E74B-4565-B78E-56149E78C065}" destId="{43D36F6B-64B1-4DB4-AFF8-7D344D714B1A}" srcOrd="0" destOrd="0" presId="urn:microsoft.com/office/officeart/2005/8/layout/hierarchy3"/>
    <dgm:cxn modelId="{18081ABD-E994-4BFF-8216-2D652C818635}" type="presOf" srcId="{51F11A03-7701-449C-A577-60E1D680E19A}" destId="{EB9659E7-9A53-4644-9314-86DE72DC9001}" srcOrd="0" destOrd="0" presId="urn:microsoft.com/office/officeart/2005/8/layout/hierarchy3"/>
    <dgm:cxn modelId="{513833D0-E5D2-405E-A416-39E181EF56BB}" type="presOf" srcId="{849C2DB6-2265-4CD8-BFD0-D0E90CA21F84}" destId="{08B2416A-412D-4251-A7B9-153F8C688432}" srcOrd="0" destOrd="0" presId="urn:microsoft.com/office/officeart/2005/8/layout/hierarchy3"/>
    <dgm:cxn modelId="{E4DB50DA-EAE0-449F-9637-80DF0E499B2F}" type="presOf" srcId="{FC53A1AA-2FAB-4595-ABA3-BE4FEBEBDD3A}" destId="{81CCEF33-02CC-440B-B6DA-92C1028740FF}" srcOrd="0" destOrd="0" presId="urn:microsoft.com/office/officeart/2005/8/layout/hierarchy3"/>
    <dgm:cxn modelId="{E94DF1EE-903B-4479-B7B7-AA6123CBAEC6}" srcId="{34056986-2666-41AE-AF1C-2DDE8896B393}" destId="{849C2DB6-2265-4CD8-BFD0-D0E90CA21F84}" srcOrd="6" destOrd="0" parTransId="{F2F4608F-F47C-4E38-95AB-5A95AE2B35F9}" sibTransId="{5ABC9459-8C99-45F4-8B16-074C07544FCB}"/>
    <dgm:cxn modelId="{B191BFFD-8D6C-415C-838D-5EF2164D3D87}" type="presOf" srcId="{DD3861E8-843E-43EC-BF4F-ACD97A3E9418}" destId="{169207AD-8A1F-42E4-B949-0DBD721663A0}" srcOrd="0" destOrd="0" presId="urn:microsoft.com/office/officeart/2005/8/layout/hierarchy3"/>
    <dgm:cxn modelId="{E4EE0CFF-D02B-474A-A5CE-425D2597FF07}" type="presOf" srcId="{69BD8A25-FC6E-412F-97DF-626058C289B8}" destId="{75D7EA51-CD76-43FD-BCF9-E99A1ACB081F}" srcOrd="0" destOrd="0" presId="urn:microsoft.com/office/officeart/2005/8/layout/hierarchy3"/>
    <dgm:cxn modelId="{ABD55043-7FA4-4F9D-9F07-3601211E5801}" type="presParOf" srcId="{F8F62866-FAED-444D-8280-5BE6897D0FAB}" destId="{255B1160-FBC3-42F1-8D69-C6F1E895DD29}" srcOrd="0" destOrd="0" presId="urn:microsoft.com/office/officeart/2005/8/layout/hierarchy3"/>
    <dgm:cxn modelId="{9C9FCDDB-F03B-4026-9144-9E7103D2636F}" type="presParOf" srcId="{255B1160-FBC3-42F1-8D69-C6F1E895DD29}" destId="{70202FD3-84FA-46E9-877B-1361F099AD61}" srcOrd="0" destOrd="0" presId="urn:microsoft.com/office/officeart/2005/8/layout/hierarchy3"/>
    <dgm:cxn modelId="{F44D1A6B-C02F-4C5A-81C5-65F21FEDB750}" type="presParOf" srcId="{70202FD3-84FA-46E9-877B-1361F099AD61}" destId="{28871C56-86E6-42A9-B126-12E074E41452}" srcOrd="0" destOrd="0" presId="urn:microsoft.com/office/officeart/2005/8/layout/hierarchy3"/>
    <dgm:cxn modelId="{DB4EDA94-54BF-4CA6-835B-5F23FCD85EB7}" type="presParOf" srcId="{70202FD3-84FA-46E9-877B-1361F099AD61}" destId="{92F6AE3F-1E3E-41D0-B768-5C2423D894BF}" srcOrd="1" destOrd="0" presId="urn:microsoft.com/office/officeart/2005/8/layout/hierarchy3"/>
    <dgm:cxn modelId="{5255255A-9EE8-4F7C-A9C9-FD8C24F03B38}" type="presParOf" srcId="{255B1160-FBC3-42F1-8D69-C6F1E895DD29}" destId="{2B9DDED7-3A3F-4729-871B-E557532B823D}" srcOrd="1" destOrd="0" presId="urn:microsoft.com/office/officeart/2005/8/layout/hierarchy3"/>
    <dgm:cxn modelId="{33197C84-4752-494B-9C43-E6EF32DA8837}" type="presParOf" srcId="{2B9DDED7-3A3F-4729-871B-E557532B823D}" destId="{43D36F6B-64B1-4DB4-AFF8-7D344D714B1A}" srcOrd="0" destOrd="0" presId="urn:microsoft.com/office/officeart/2005/8/layout/hierarchy3"/>
    <dgm:cxn modelId="{8288A332-22FE-40A9-B032-0CC158773F48}" type="presParOf" srcId="{2B9DDED7-3A3F-4729-871B-E557532B823D}" destId="{169207AD-8A1F-42E4-B949-0DBD721663A0}" srcOrd="1" destOrd="0" presId="urn:microsoft.com/office/officeart/2005/8/layout/hierarchy3"/>
    <dgm:cxn modelId="{AA080135-410A-4736-B268-20C85D0807D6}" type="presParOf" srcId="{2B9DDED7-3A3F-4729-871B-E557532B823D}" destId="{EB9659E7-9A53-4644-9314-86DE72DC9001}" srcOrd="2" destOrd="0" presId="urn:microsoft.com/office/officeart/2005/8/layout/hierarchy3"/>
    <dgm:cxn modelId="{429FD705-7EAA-42CD-BE52-3CC9C2EE70A3}" type="presParOf" srcId="{2B9DDED7-3A3F-4729-871B-E557532B823D}" destId="{4FB9068B-7DB7-4553-A520-C65CBDA48E47}" srcOrd="3" destOrd="0" presId="urn:microsoft.com/office/officeart/2005/8/layout/hierarchy3"/>
    <dgm:cxn modelId="{4520E420-BB7D-41DE-8EEA-007D32B31F4C}" type="presParOf" srcId="{2B9DDED7-3A3F-4729-871B-E557532B823D}" destId="{C52EAAA0-3D93-49E1-9C5B-C5AECA912F36}" srcOrd="4" destOrd="0" presId="urn:microsoft.com/office/officeart/2005/8/layout/hierarchy3"/>
    <dgm:cxn modelId="{D9148312-26D3-4EBC-A720-1F275EF8002C}" type="presParOf" srcId="{2B9DDED7-3A3F-4729-871B-E557532B823D}" destId="{048A9ECF-9D80-4B92-8F1E-BCCEE5386184}" srcOrd="5" destOrd="0" presId="urn:microsoft.com/office/officeart/2005/8/layout/hierarchy3"/>
    <dgm:cxn modelId="{BF3C66E0-F922-4130-83CB-5B10171C067F}" type="presParOf" srcId="{2B9DDED7-3A3F-4729-871B-E557532B823D}" destId="{75D7EA51-CD76-43FD-BCF9-E99A1ACB081F}" srcOrd="6" destOrd="0" presId="urn:microsoft.com/office/officeart/2005/8/layout/hierarchy3"/>
    <dgm:cxn modelId="{6A7D7D4C-D442-46B5-84AF-18AB51556F1F}" type="presParOf" srcId="{2B9DDED7-3A3F-4729-871B-E557532B823D}" destId="{1F8EBB40-AD1E-43BB-BB82-9B7B2FD97A19}" srcOrd="7" destOrd="0" presId="urn:microsoft.com/office/officeart/2005/8/layout/hierarchy3"/>
    <dgm:cxn modelId="{B77A6098-9188-410D-815F-213EBEAA53DC}" type="presParOf" srcId="{2B9DDED7-3A3F-4729-871B-E557532B823D}" destId="{C273DD00-29C5-4C55-9492-16027570554D}" srcOrd="8" destOrd="0" presId="urn:microsoft.com/office/officeart/2005/8/layout/hierarchy3"/>
    <dgm:cxn modelId="{B5136537-DFA5-4784-9DC5-620C67E3B32A}" type="presParOf" srcId="{2B9DDED7-3A3F-4729-871B-E557532B823D}" destId="{2CB1C6E7-9142-4D03-A094-6A7E37BFF4B9}" srcOrd="9" destOrd="0" presId="urn:microsoft.com/office/officeart/2005/8/layout/hierarchy3"/>
    <dgm:cxn modelId="{658B1A8B-7EB4-4FB5-B244-888973D25542}" type="presParOf" srcId="{2B9DDED7-3A3F-4729-871B-E557532B823D}" destId="{E3FD055E-5114-4AE0-876F-3220E45CF707}" srcOrd="10" destOrd="0" presId="urn:microsoft.com/office/officeart/2005/8/layout/hierarchy3"/>
    <dgm:cxn modelId="{EF7ADCD4-73CE-4628-AD9B-307DF689CEDA}" type="presParOf" srcId="{2B9DDED7-3A3F-4729-871B-E557532B823D}" destId="{81CCEF33-02CC-440B-B6DA-92C1028740FF}" srcOrd="11" destOrd="0" presId="urn:microsoft.com/office/officeart/2005/8/layout/hierarchy3"/>
    <dgm:cxn modelId="{7C757C5B-EA42-499E-8556-B70A12CF0D5C}" type="presParOf" srcId="{2B9DDED7-3A3F-4729-871B-E557532B823D}" destId="{67A53A9C-6684-41CB-83EA-895D8C0BE877}" srcOrd="12" destOrd="0" presId="urn:microsoft.com/office/officeart/2005/8/layout/hierarchy3"/>
    <dgm:cxn modelId="{AD5F9518-F0EE-499E-9CE5-28425CE7249A}" type="presParOf" srcId="{2B9DDED7-3A3F-4729-871B-E557532B823D}" destId="{08B2416A-412D-4251-A7B9-153F8C688432}" srcOrd="13" destOrd="0" presId="urn:microsoft.com/office/officeart/2005/8/layout/hierarchy3"/>
    <dgm:cxn modelId="{4F861622-800A-48ED-811C-89B156767DB6}" type="presParOf" srcId="{2B9DDED7-3A3F-4729-871B-E557532B823D}" destId="{DD995BBC-98D4-481B-9DE1-974C82484BD9}" srcOrd="14" destOrd="0" presId="urn:microsoft.com/office/officeart/2005/8/layout/hierarchy3"/>
    <dgm:cxn modelId="{DF4EAF14-004A-43B7-AE3E-732764C03A57}" type="presParOf" srcId="{2B9DDED7-3A3F-4729-871B-E557532B823D}" destId="{CDE4D515-6751-4A1C-901F-E5813D4F9EDB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7878"/>
          <a:ext cx="2267657" cy="396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基础统计分析</a:t>
          </a:r>
        </a:p>
      </dsp:txBody>
      <dsp:txXfrm>
        <a:off x="11601" y="19479"/>
        <a:ext cx="2244455" cy="372869"/>
      </dsp:txXfrm>
    </dsp:sp>
    <dsp:sp modelId="{43D36F6B-64B1-4DB4-AFF8-7D344D714B1A}">
      <dsp:nvSpPr>
        <dsp:cNvPr id="0" name=""/>
        <dsp:cNvSpPr/>
      </dsp:nvSpPr>
      <dsp:spPr>
        <a:xfrm>
          <a:off x="226765" y="403950"/>
          <a:ext cx="569101" cy="480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78"/>
              </a:lnTo>
              <a:lnTo>
                <a:pt x="569101" y="480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95866" y="719399"/>
          <a:ext cx="1490399" cy="330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描述性指标</a:t>
          </a:r>
        </a:p>
      </dsp:txBody>
      <dsp:txXfrm>
        <a:off x="805557" y="729090"/>
        <a:ext cx="1471017" cy="311479"/>
      </dsp:txXfrm>
    </dsp:sp>
    <dsp:sp modelId="{EB9659E7-9A53-4644-9314-86DE72DC9001}">
      <dsp:nvSpPr>
        <dsp:cNvPr id="0" name=""/>
        <dsp:cNvSpPr/>
      </dsp:nvSpPr>
      <dsp:spPr>
        <a:xfrm>
          <a:off x="226765" y="403950"/>
          <a:ext cx="569101" cy="113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179"/>
              </a:lnTo>
              <a:lnTo>
                <a:pt x="569101" y="11351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95866" y="1373531"/>
          <a:ext cx="1496544" cy="331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zh-CN" altLang="en-US" sz="1400" kern="1200" dirty="0"/>
            <a:t>检验</a:t>
          </a:r>
        </a:p>
      </dsp:txBody>
      <dsp:txXfrm>
        <a:off x="805566" y="1383231"/>
        <a:ext cx="1477144" cy="311797"/>
      </dsp:txXfrm>
    </dsp:sp>
    <dsp:sp modelId="{C52EAAA0-3D93-49E1-9C5B-C5AECA912F36}">
      <dsp:nvSpPr>
        <dsp:cNvPr id="0" name=""/>
        <dsp:cNvSpPr/>
      </dsp:nvSpPr>
      <dsp:spPr>
        <a:xfrm>
          <a:off x="226765" y="403950"/>
          <a:ext cx="568273" cy="178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7838"/>
              </a:lnTo>
              <a:lnTo>
                <a:pt x="568273" y="17878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95039" y="2025505"/>
          <a:ext cx="1504282" cy="332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方差分析</a:t>
          </a:r>
        </a:p>
      </dsp:txBody>
      <dsp:txXfrm>
        <a:off x="804780" y="2035246"/>
        <a:ext cx="1484800" cy="313086"/>
      </dsp:txXfrm>
    </dsp:sp>
    <dsp:sp modelId="{75D7EA51-CD76-43FD-BCF9-E99A1ACB081F}">
      <dsp:nvSpPr>
        <dsp:cNvPr id="0" name=""/>
        <dsp:cNvSpPr/>
      </dsp:nvSpPr>
      <dsp:spPr>
        <a:xfrm>
          <a:off x="226765" y="403950"/>
          <a:ext cx="568273" cy="244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4538"/>
              </a:lnTo>
              <a:lnTo>
                <a:pt x="568273" y="2444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95039" y="2681345"/>
          <a:ext cx="1512102" cy="3342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卡方检验</a:t>
          </a:r>
        </a:p>
      </dsp:txBody>
      <dsp:txXfrm>
        <a:off x="804830" y="2691136"/>
        <a:ext cx="1492520" cy="314706"/>
      </dsp:txXfrm>
    </dsp:sp>
    <dsp:sp modelId="{9AC2FDAE-2F83-4984-8458-A45E86189C69}">
      <dsp:nvSpPr>
        <dsp:cNvPr id="0" name=""/>
        <dsp:cNvSpPr/>
      </dsp:nvSpPr>
      <dsp:spPr>
        <a:xfrm>
          <a:off x="226765" y="403950"/>
          <a:ext cx="568273" cy="310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964"/>
              </a:lnTo>
              <a:lnTo>
                <a:pt x="568273" y="31029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95039" y="3338904"/>
          <a:ext cx="1521619" cy="336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秩和检验</a:t>
          </a:r>
        </a:p>
      </dsp:txBody>
      <dsp:txXfrm>
        <a:off x="804881" y="3348746"/>
        <a:ext cx="1501935" cy="316337"/>
      </dsp:txXfrm>
    </dsp:sp>
    <dsp:sp modelId="{04789028-5A03-46A1-8B65-CC2BF7F10F23}">
      <dsp:nvSpPr>
        <dsp:cNvPr id="0" name=""/>
        <dsp:cNvSpPr/>
      </dsp:nvSpPr>
      <dsp:spPr>
        <a:xfrm>
          <a:off x="226765" y="403950"/>
          <a:ext cx="568273" cy="3763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317"/>
              </a:lnTo>
              <a:lnTo>
                <a:pt x="568273" y="37633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95039" y="3998197"/>
          <a:ext cx="1529626" cy="33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相关性分析</a:t>
          </a:r>
        </a:p>
      </dsp:txBody>
      <dsp:txXfrm>
        <a:off x="804943" y="4008101"/>
        <a:ext cx="1509818" cy="318333"/>
      </dsp:txXfrm>
    </dsp:sp>
    <dsp:sp modelId="{C273DD00-29C5-4C55-9492-16027570554D}">
      <dsp:nvSpPr>
        <dsp:cNvPr id="0" name=""/>
        <dsp:cNvSpPr/>
      </dsp:nvSpPr>
      <dsp:spPr>
        <a:xfrm>
          <a:off x="226765" y="403950"/>
          <a:ext cx="568273" cy="4425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5615"/>
              </a:lnTo>
              <a:lnTo>
                <a:pt x="568273" y="4425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95039" y="4659610"/>
          <a:ext cx="1529626" cy="339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多重线性回归</a:t>
          </a:r>
        </a:p>
      </dsp:txBody>
      <dsp:txXfrm>
        <a:off x="804995" y="4669566"/>
        <a:ext cx="1509714" cy="320001"/>
      </dsp:txXfrm>
    </dsp:sp>
    <dsp:sp modelId="{E3FD055E-5114-4AE0-876F-3220E45CF707}">
      <dsp:nvSpPr>
        <dsp:cNvPr id="0" name=""/>
        <dsp:cNvSpPr/>
      </dsp:nvSpPr>
      <dsp:spPr>
        <a:xfrm>
          <a:off x="226765" y="403950"/>
          <a:ext cx="568273" cy="5089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880"/>
              </a:lnTo>
              <a:lnTo>
                <a:pt x="568273" y="50898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95039" y="5322794"/>
          <a:ext cx="1549198" cy="342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itchFamily="18" charset="0"/>
              <a:cs typeface="Times New Roman" pitchFamily="18" charset="0"/>
            </a:rPr>
            <a:t>logistic</a:t>
          </a:r>
          <a:r>
            <a:rPr lang="zh-CN" altLang="en-US" sz="1400" kern="1200" dirty="0"/>
            <a:t>回归</a:t>
          </a:r>
        </a:p>
      </dsp:txBody>
      <dsp:txXfrm>
        <a:off x="805058" y="5332813"/>
        <a:ext cx="1529160" cy="322034"/>
      </dsp:txXfrm>
    </dsp:sp>
    <dsp:sp modelId="{6AF2AD2A-5585-4128-8FDB-D938FC490509}">
      <dsp:nvSpPr>
        <dsp:cNvPr id="0" name=""/>
        <dsp:cNvSpPr/>
      </dsp:nvSpPr>
      <dsp:spPr>
        <a:xfrm>
          <a:off x="226765" y="403950"/>
          <a:ext cx="568273" cy="5756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6316"/>
              </a:lnTo>
              <a:lnTo>
                <a:pt x="568273" y="5756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95039" y="5988138"/>
          <a:ext cx="1559170" cy="344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Cox</a:t>
          </a:r>
          <a:r>
            <a:rPr lang="zh-CN" altLang="en-US" sz="1400" kern="1200" dirty="0"/>
            <a:t>回归</a:t>
          </a:r>
        </a:p>
      </dsp:txBody>
      <dsp:txXfrm>
        <a:off x="805122" y="5998221"/>
        <a:ext cx="1539004" cy="324092"/>
      </dsp:txXfrm>
    </dsp:sp>
    <dsp:sp modelId="{4123A999-C1E6-444A-81D8-167F1754D406}">
      <dsp:nvSpPr>
        <dsp:cNvPr id="0" name=""/>
        <dsp:cNvSpPr/>
      </dsp:nvSpPr>
      <dsp:spPr>
        <a:xfrm>
          <a:off x="226765" y="403950"/>
          <a:ext cx="568273" cy="64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4958"/>
              </a:lnTo>
              <a:lnTo>
                <a:pt x="568273" y="6424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95039" y="6655668"/>
          <a:ext cx="1569267" cy="346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分析</a:t>
          </a:r>
        </a:p>
      </dsp:txBody>
      <dsp:txXfrm>
        <a:off x="805187" y="6665816"/>
        <a:ext cx="1548971" cy="326186"/>
      </dsp:txXfrm>
    </dsp:sp>
    <dsp:sp modelId="{85FCF8EB-ACB5-4FDA-8DC2-F3BE34E479C7}">
      <dsp:nvSpPr>
        <dsp:cNvPr id="0" name=""/>
        <dsp:cNvSpPr/>
      </dsp:nvSpPr>
      <dsp:spPr>
        <a:xfrm>
          <a:off x="226765" y="403950"/>
          <a:ext cx="568273" cy="709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5836"/>
              </a:lnTo>
              <a:lnTo>
                <a:pt x="568273" y="7095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95039" y="7325421"/>
          <a:ext cx="1581225" cy="348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NRI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和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IDI</a:t>
          </a:r>
          <a:endParaRPr lang="zh-CN" altLang="en-US" sz="1400" kern="1200" dirty="0"/>
        </a:p>
      </dsp:txBody>
      <dsp:txXfrm>
        <a:off x="805253" y="7335635"/>
        <a:ext cx="1560797" cy="328304"/>
      </dsp:txXfrm>
    </dsp:sp>
    <dsp:sp modelId="{79ACB423-0B99-4D7E-BD23-3C6D3CF0507E}">
      <dsp:nvSpPr>
        <dsp:cNvPr id="0" name=""/>
        <dsp:cNvSpPr/>
      </dsp:nvSpPr>
      <dsp:spPr>
        <a:xfrm>
          <a:off x="226765" y="403950"/>
          <a:ext cx="568273" cy="7844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080"/>
              </a:lnTo>
              <a:lnTo>
                <a:pt x="568273" y="78440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95039" y="7997424"/>
          <a:ext cx="1591611" cy="501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限制性立方样条（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RCS</a:t>
          </a:r>
          <a:r>
            <a:rPr lang="zh-CN" alt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）</a:t>
          </a:r>
        </a:p>
      </dsp:txBody>
      <dsp:txXfrm>
        <a:off x="809719" y="8012104"/>
        <a:ext cx="1562251" cy="471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8451"/>
          <a:ext cx="2308106" cy="403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高维数据分析</a:t>
          </a:r>
        </a:p>
      </dsp:txBody>
      <dsp:txXfrm>
        <a:off x="11807" y="20258"/>
        <a:ext cx="2284492" cy="379522"/>
      </dsp:txXfrm>
    </dsp:sp>
    <dsp:sp modelId="{43D36F6B-64B1-4DB4-AFF8-7D344D714B1A}">
      <dsp:nvSpPr>
        <dsp:cNvPr id="0" name=""/>
        <dsp:cNvSpPr/>
      </dsp:nvSpPr>
      <dsp:spPr>
        <a:xfrm>
          <a:off x="230810" y="411588"/>
          <a:ext cx="552921" cy="48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456"/>
              </a:lnTo>
              <a:lnTo>
                <a:pt x="552921" y="48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783732" y="732663"/>
          <a:ext cx="1516984" cy="336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主成分分析</a:t>
          </a:r>
        </a:p>
      </dsp:txBody>
      <dsp:txXfrm>
        <a:off x="793595" y="742526"/>
        <a:ext cx="1497258" cy="317037"/>
      </dsp:txXfrm>
    </dsp:sp>
    <dsp:sp modelId="{EB9659E7-9A53-4644-9314-86DE72DC9001}">
      <dsp:nvSpPr>
        <dsp:cNvPr id="0" name=""/>
        <dsp:cNvSpPr/>
      </dsp:nvSpPr>
      <dsp:spPr>
        <a:xfrm>
          <a:off x="230810" y="411588"/>
          <a:ext cx="552921" cy="1155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428"/>
              </a:lnTo>
              <a:lnTo>
                <a:pt x="552921" y="11554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783732" y="1398464"/>
          <a:ext cx="1523238" cy="337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判别分析</a:t>
          </a:r>
        </a:p>
      </dsp:txBody>
      <dsp:txXfrm>
        <a:off x="793605" y="1408337"/>
        <a:ext cx="1503492" cy="317359"/>
      </dsp:txXfrm>
    </dsp:sp>
    <dsp:sp modelId="{C52EAAA0-3D93-49E1-9C5B-C5AECA912F36}">
      <dsp:nvSpPr>
        <dsp:cNvPr id="0" name=""/>
        <dsp:cNvSpPr/>
      </dsp:nvSpPr>
      <dsp:spPr>
        <a:xfrm>
          <a:off x="230810" y="411588"/>
          <a:ext cx="552079" cy="181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728"/>
              </a:lnTo>
              <a:lnTo>
                <a:pt x="552079" y="1819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782889" y="2062067"/>
          <a:ext cx="1531114" cy="33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判别分析</a:t>
          </a:r>
        </a:p>
      </dsp:txBody>
      <dsp:txXfrm>
        <a:off x="792803" y="2071981"/>
        <a:ext cx="1511286" cy="318672"/>
      </dsp:txXfrm>
    </dsp:sp>
    <dsp:sp modelId="{75D7EA51-CD76-43FD-BCF9-E99A1ACB081F}">
      <dsp:nvSpPr>
        <dsp:cNvPr id="0" name=""/>
        <dsp:cNvSpPr/>
      </dsp:nvSpPr>
      <dsp:spPr>
        <a:xfrm>
          <a:off x="230810" y="411588"/>
          <a:ext cx="552079" cy="248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8142"/>
              </a:lnTo>
              <a:lnTo>
                <a:pt x="552079" y="2488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782889" y="2729605"/>
          <a:ext cx="1539074" cy="340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置换检验</a:t>
          </a:r>
        </a:p>
      </dsp:txBody>
      <dsp:txXfrm>
        <a:off x="792855" y="2739571"/>
        <a:ext cx="1519142" cy="320319"/>
      </dsp:txXfrm>
    </dsp:sp>
    <dsp:sp modelId="{9AC2FDAE-2F83-4984-8458-A45E86189C69}">
      <dsp:nvSpPr>
        <dsp:cNvPr id="0" name=""/>
        <dsp:cNvSpPr/>
      </dsp:nvSpPr>
      <dsp:spPr>
        <a:xfrm>
          <a:off x="230810" y="411588"/>
          <a:ext cx="552079" cy="3158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8312"/>
              </a:lnTo>
              <a:lnTo>
                <a:pt x="552079" y="3158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5B84-998D-4AE3-8F00-B8174DEF8B2A}">
      <dsp:nvSpPr>
        <dsp:cNvPr id="0" name=""/>
        <dsp:cNvSpPr/>
      </dsp:nvSpPr>
      <dsp:spPr>
        <a:xfrm>
          <a:off x="782889" y="3398894"/>
          <a:ext cx="1548761" cy="342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交叉验证</a:t>
          </a:r>
        </a:p>
      </dsp:txBody>
      <dsp:txXfrm>
        <a:off x="792906" y="3408911"/>
        <a:ext cx="1528727" cy="321980"/>
      </dsp:txXfrm>
    </dsp:sp>
    <dsp:sp modelId="{04789028-5A03-46A1-8B65-CC2BF7F10F23}">
      <dsp:nvSpPr>
        <dsp:cNvPr id="0" name=""/>
        <dsp:cNvSpPr/>
      </dsp:nvSpPr>
      <dsp:spPr>
        <a:xfrm>
          <a:off x="230810" y="411588"/>
          <a:ext cx="552079" cy="383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0444"/>
              </a:lnTo>
              <a:lnTo>
                <a:pt x="552079" y="3830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39A5-4769-4090-8803-6CC1C9192883}">
      <dsp:nvSpPr>
        <dsp:cNvPr id="0" name=""/>
        <dsp:cNvSpPr/>
      </dsp:nvSpPr>
      <dsp:spPr>
        <a:xfrm>
          <a:off x="782889" y="4069946"/>
          <a:ext cx="1556910" cy="344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969" y="4080026"/>
        <a:ext cx="1536750" cy="324013"/>
      </dsp:txXfrm>
    </dsp:sp>
    <dsp:sp modelId="{C273DD00-29C5-4C55-9492-16027570554D}">
      <dsp:nvSpPr>
        <dsp:cNvPr id="0" name=""/>
        <dsp:cNvSpPr/>
      </dsp:nvSpPr>
      <dsp:spPr>
        <a:xfrm>
          <a:off x="230810" y="411588"/>
          <a:ext cx="552079" cy="450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56"/>
              </a:lnTo>
              <a:lnTo>
                <a:pt x="552079" y="45045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782889" y="4743157"/>
          <a:ext cx="1556910" cy="345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随机森林</a:t>
          </a:r>
        </a:p>
      </dsp:txBody>
      <dsp:txXfrm>
        <a:off x="793022" y="4753290"/>
        <a:ext cx="1536644" cy="325710"/>
      </dsp:txXfrm>
    </dsp:sp>
    <dsp:sp modelId="{E3FD055E-5114-4AE0-876F-3220E45CF707}">
      <dsp:nvSpPr>
        <dsp:cNvPr id="0" name=""/>
        <dsp:cNvSpPr/>
      </dsp:nvSpPr>
      <dsp:spPr>
        <a:xfrm>
          <a:off x="230810" y="411588"/>
          <a:ext cx="552079" cy="5180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669"/>
              </a:lnTo>
              <a:lnTo>
                <a:pt x="552079" y="51806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782889" y="5418171"/>
          <a:ext cx="1576832" cy="348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支持向量机</a:t>
          </a:r>
        </a:p>
      </dsp:txBody>
      <dsp:txXfrm>
        <a:off x="793087" y="5428369"/>
        <a:ext cx="1556436" cy="327778"/>
      </dsp:txXfrm>
    </dsp:sp>
    <dsp:sp modelId="{6AF2AD2A-5585-4128-8FDB-D938FC490509}">
      <dsp:nvSpPr>
        <dsp:cNvPr id="0" name=""/>
        <dsp:cNvSpPr/>
      </dsp:nvSpPr>
      <dsp:spPr>
        <a:xfrm>
          <a:off x="230810" y="411588"/>
          <a:ext cx="552079" cy="585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93"/>
              </a:lnTo>
              <a:lnTo>
                <a:pt x="552079" y="5858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2AA66-218A-4C6C-91BB-FACCC74AEE94}">
      <dsp:nvSpPr>
        <dsp:cNvPr id="0" name=""/>
        <dsp:cNvSpPr/>
      </dsp:nvSpPr>
      <dsp:spPr>
        <a:xfrm>
          <a:off x="782889" y="6095382"/>
          <a:ext cx="1586982" cy="350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遗传算法</a:t>
          </a:r>
        </a:p>
      </dsp:txBody>
      <dsp:txXfrm>
        <a:off x="793152" y="6105645"/>
        <a:ext cx="1566456" cy="329872"/>
      </dsp:txXfrm>
    </dsp:sp>
    <dsp:sp modelId="{4123A999-C1E6-444A-81D8-167F1754D406}">
      <dsp:nvSpPr>
        <dsp:cNvPr id="0" name=""/>
        <dsp:cNvSpPr/>
      </dsp:nvSpPr>
      <dsp:spPr>
        <a:xfrm>
          <a:off x="230810" y="411588"/>
          <a:ext cx="552079" cy="653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561"/>
              </a:lnTo>
              <a:lnTo>
                <a:pt x="552079" y="653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0DEF-F378-4621-811C-8C42C006096A}">
      <dsp:nvSpPr>
        <dsp:cNvPr id="0" name=""/>
        <dsp:cNvSpPr/>
      </dsp:nvSpPr>
      <dsp:spPr>
        <a:xfrm>
          <a:off x="782889" y="6774819"/>
          <a:ext cx="1597258" cy="352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免疫算法</a:t>
          </a:r>
        </a:p>
      </dsp:txBody>
      <dsp:txXfrm>
        <a:off x="793218" y="6785148"/>
        <a:ext cx="1576600" cy="332004"/>
      </dsp:txXfrm>
    </dsp:sp>
    <dsp:sp modelId="{85FCF8EB-ACB5-4FDA-8DC2-F3BE34E479C7}">
      <dsp:nvSpPr>
        <dsp:cNvPr id="0" name=""/>
        <dsp:cNvSpPr/>
      </dsp:nvSpPr>
      <dsp:spPr>
        <a:xfrm>
          <a:off x="230810" y="411588"/>
          <a:ext cx="552079" cy="72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2406"/>
              </a:lnTo>
              <a:lnTo>
                <a:pt x="552079" y="72224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84C3-B401-4665-87B8-CA28D7E7B0FE}">
      <dsp:nvSpPr>
        <dsp:cNvPr id="0" name=""/>
        <dsp:cNvSpPr/>
      </dsp:nvSpPr>
      <dsp:spPr>
        <a:xfrm>
          <a:off x="782889" y="7456519"/>
          <a:ext cx="1609430" cy="354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神经网络</a:t>
          </a:r>
        </a:p>
      </dsp:txBody>
      <dsp:txXfrm>
        <a:off x="793285" y="7466915"/>
        <a:ext cx="1588638" cy="334160"/>
      </dsp:txXfrm>
    </dsp:sp>
    <dsp:sp modelId="{79ACB423-0B99-4D7E-BD23-3C6D3CF0507E}">
      <dsp:nvSpPr>
        <dsp:cNvPr id="0" name=""/>
        <dsp:cNvSpPr/>
      </dsp:nvSpPr>
      <dsp:spPr>
        <a:xfrm>
          <a:off x="230810" y="411588"/>
          <a:ext cx="552079" cy="790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7745"/>
              </a:lnTo>
              <a:lnTo>
                <a:pt x="552079" y="7907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80429-AF32-4E5F-B59D-3F9A6F384BED}">
      <dsp:nvSpPr>
        <dsp:cNvPr id="0" name=""/>
        <dsp:cNvSpPr/>
      </dsp:nvSpPr>
      <dsp:spPr>
        <a:xfrm>
          <a:off x="782889" y="8140509"/>
          <a:ext cx="1620001" cy="357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364" y="8150984"/>
        <a:ext cx="1599051" cy="336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1C56-86E6-42A9-B126-12E074E41452}">
      <dsp:nvSpPr>
        <dsp:cNvPr id="0" name=""/>
        <dsp:cNvSpPr/>
      </dsp:nvSpPr>
      <dsp:spPr>
        <a:xfrm>
          <a:off x="0" y="29142"/>
          <a:ext cx="2588719" cy="452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数据挖掘与机器学习</a:t>
          </a:r>
        </a:p>
      </dsp:txBody>
      <dsp:txXfrm>
        <a:off x="13243" y="42385"/>
        <a:ext cx="2562233" cy="425663"/>
      </dsp:txXfrm>
    </dsp:sp>
    <dsp:sp modelId="{43D36F6B-64B1-4DB4-AFF8-7D344D714B1A}">
      <dsp:nvSpPr>
        <dsp:cNvPr id="0" name=""/>
        <dsp:cNvSpPr/>
      </dsp:nvSpPr>
      <dsp:spPr>
        <a:xfrm>
          <a:off x="258871" y="481291"/>
          <a:ext cx="440676" cy="556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307"/>
              </a:lnTo>
              <a:lnTo>
                <a:pt x="440676" y="5563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07AD-8A1F-42E4-B949-0DBD721663A0}">
      <dsp:nvSpPr>
        <dsp:cNvPr id="0" name=""/>
        <dsp:cNvSpPr/>
      </dsp:nvSpPr>
      <dsp:spPr>
        <a:xfrm>
          <a:off x="699548" y="841401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主成分分析</a:t>
          </a:r>
        </a:p>
      </dsp:txBody>
      <dsp:txXfrm>
        <a:off x="711041" y="852894"/>
        <a:ext cx="1744608" cy="369407"/>
      </dsp:txXfrm>
    </dsp:sp>
    <dsp:sp modelId="{EB9659E7-9A53-4644-9314-86DE72DC9001}">
      <dsp:nvSpPr>
        <dsp:cNvPr id="0" name=""/>
        <dsp:cNvSpPr/>
      </dsp:nvSpPr>
      <dsp:spPr>
        <a:xfrm>
          <a:off x="258871" y="481291"/>
          <a:ext cx="440676" cy="131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590"/>
              </a:lnTo>
              <a:lnTo>
                <a:pt x="440676" y="13105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068B-7DB7-4553-A520-C65CBDA48E47}">
      <dsp:nvSpPr>
        <dsp:cNvPr id="0" name=""/>
        <dsp:cNvSpPr/>
      </dsp:nvSpPr>
      <dsp:spPr>
        <a:xfrm>
          <a:off x="699548" y="1602836"/>
          <a:ext cx="1767594" cy="378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PLS-DA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622" y="1613910"/>
        <a:ext cx="1745446" cy="355941"/>
      </dsp:txXfrm>
    </dsp:sp>
    <dsp:sp modelId="{C52EAAA0-3D93-49E1-9C5B-C5AECA912F36}">
      <dsp:nvSpPr>
        <dsp:cNvPr id="0" name=""/>
        <dsp:cNvSpPr/>
      </dsp:nvSpPr>
      <dsp:spPr>
        <a:xfrm>
          <a:off x="258871" y="481291"/>
          <a:ext cx="439731" cy="2062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023"/>
              </a:lnTo>
              <a:lnTo>
                <a:pt x="439731" y="2062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A9ECF-9D80-4B92-8F1E-BCCEE5386184}">
      <dsp:nvSpPr>
        <dsp:cNvPr id="0" name=""/>
        <dsp:cNvSpPr/>
      </dsp:nvSpPr>
      <dsp:spPr>
        <a:xfrm>
          <a:off x="698603" y="2347118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FDR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0096" y="2358611"/>
        <a:ext cx="1744608" cy="369407"/>
      </dsp:txXfrm>
    </dsp:sp>
    <dsp:sp modelId="{75D7EA51-CD76-43FD-BCF9-E99A1ACB081F}">
      <dsp:nvSpPr>
        <dsp:cNvPr id="0" name=""/>
        <dsp:cNvSpPr/>
      </dsp:nvSpPr>
      <dsp:spPr>
        <a:xfrm>
          <a:off x="258871" y="481291"/>
          <a:ext cx="439731" cy="281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070"/>
              </a:lnTo>
              <a:lnTo>
                <a:pt x="439731" y="28180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EBB40-AD1E-43BB-BB82-9B7B2FD97A19}">
      <dsp:nvSpPr>
        <dsp:cNvPr id="0" name=""/>
        <dsp:cNvSpPr/>
      </dsp:nvSpPr>
      <dsp:spPr>
        <a:xfrm>
          <a:off x="698603" y="3108553"/>
          <a:ext cx="1760390" cy="381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热图</a:t>
          </a:r>
        </a:p>
      </dsp:txBody>
      <dsp:txXfrm>
        <a:off x="709780" y="3119730"/>
        <a:ext cx="1738036" cy="359263"/>
      </dsp:txXfrm>
    </dsp:sp>
    <dsp:sp modelId="{C273DD00-29C5-4C55-9492-16027570554D}">
      <dsp:nvSpPr>
        <dsp:cNvPr id="0" name=""/>
        <dsp:cNvSpPr/>
      </dsp:nvSpPr>
      <dsp:spPr>
        <a:xfrm>
          <a:off x="258871" y="481291"/>
          <a:ext cx="439731" cy="3571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940"/>
              </a:lnTo>
              <a:lnTo>
                <a:pt x="439731" y="3571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1C6E7-9142-4D03-A094-6A7E37BFF4B9}">
      <dsp:nvSpPr>
        <dsp:cNvPr id="0" name=""/>
        <dsp:cNvSpPr/>
      </dsp:nvSpPr>
      <dsp:spPr>
        <a:xfrm>
          <a:off x="698603" y="3859212"/>
          <a:ext cx="1767594" cy="388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随机森林</a:t>
          </a:r>
        </a:p>
      </dsp:txBody>
      <dsp:txXfrm>
        <a:off x="709968" y="3870577"/>
        <a:ext cx="1744864" cy="365309"/>
      </dsp:txXfrm>
    </dsp:sp>
    <dsp:sp modelId="{E3FD055E-5114-4AE0-876F-3220E45CF707}">
      <dsp:nvSpPr>
        <dsp:cNvPr id="0" name=""/>
        <dsp:cNvSpPr/>
      </dsp:nvSpPr>
      <dsp:spPr>
        <a:xfrm>
          <a:off x="258871" y="481291"/>
          <a:ext cx="439731" cy="433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0253"/>
              </a:lnTo>
              <a:lnTo>
                <a:pt x="439731" y="433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CEF33-02CC-440B-B6DA-92C1028740FF}">
      <dsp:nvSpPr>
        <dsp:cNvPr id="0" name=""/>
        <dsp:cNvSpPr/>
      </dsp:nvSpPr>
      <dsp:spPr>
        <a:xfrm>
          <a:off x="698603" y="4616292"/>
          <a:ext cx="1768538" cy="390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支持向量机</a:t>
          </a:r>
        </a:p>
      </dsp:txBody>
      <dsp:txXfrm>
        <a:off x="710040" y="4627729"/>
        <a:ext cx="1745664" cy="367630"/>
      </dsp:txXfrm>
    </dsp:sp>
    <dsp:sp modelId="{67A53A9C-6684-41CB-83EA-895D8C0BE877}">
      <dsp:nvSpPr>
        <dsp:cNvPr id="0" name=""/>
        <dsp:cNvSpPr/>
      </dsp:nvSpPr>
      <dsp:spPr>
        <a:xfrm>
          <a:off x="258871" y="481291"/>
          <a:ext cx="440676" cy="509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3592"/>
              </a:lnTo>
              <a:lnTo>
                <a:pt x="440676" y="50935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2416A-412D-4251-A7B9-153F8C688432}">
      <dsp:nvSpPr>
        <dsp:cNvPr id="0" name=""/>
        <dsp:cNvSpPr/>
      </dsp:nvSpPr>
      <dsp:spPr>
        <a:xfrm>
          <a:off x="699548" y="5378687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LASSO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041" y="5390180"/>
        <a:ext cx="1744608" cy="369407"/>
      </dsp:txXfrm>
    </dsp:sp>
    <dsp:sp modelId="{DD995BBC-98D4-481B-9DE1-974C82484BD9}">
      <dsp:nvSpPr>
        <dsp:cNvPr id="0" name=""/>
        <dsp:cNvSpPr/>
      </dsp:nvSpPr>
      <dsp:spPr>
        <a:xfrm>
          <a:off x="258871" y="481291"/>
          <a:ext cx="440676" cy="5855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5027"/>
              </a:lnTo>
              <a:lnTo>
                <a:pt x="440676" y="58550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4D515-6751-4A1C-901F-E5813D4F9EDB}">
      <dsp:nvSpPr>
        <dsp:cNvPr id="0" name=""/>
        <dsp:cNvSpPr/>
      </dsp:nvSpPr>
      <dsp:spPr>
        <a:xfrm>
          <a:off x="699548" y="6140122"/>
          <a:ext cx="1767594" cy="392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BeSS</a:t>
          </a:r>
          <a:endParaRPr lang="zh-CN" alt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041" y="6151615"/>
        <a:ext cx="1744608" cy="36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B15FD-0890-4319-A695-7191B63453D1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4BC9-7350-4B92-8425-D79E3B9DE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3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24BC9-7350-4B92-8425-D79E3B9DEC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01945692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4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79520286"/>
              </p:ext>
            </p:extLst>
          </p:nvPr>
        </p:nvGraphicFramePr>
        <p:xfrm>
          <a:off x="755576" y="410520"/>
          <a:ext cx="2952328" cy="850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35681767"/>
              </p:ext>
            </p:extLst>
          </p:nvPr>
        </p:nvGraphicFramePr>
        <p:xfrm>
          <a:off x="755576" y="1728267"/>
          <a:ext cx="2952328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91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67</Words>
  <Application>Microsoft Office PowerPoint</Application>
  <PresentationFormat>自定义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18</cp:revision>
  <dcterms:created xsi:type="dcterms:W3CDTF">2021-07-24T02:44:51Z</dcterms:created>
  <dcterms:modified xsi:type="dcterms:W3CDTF">2024-04-27T08:42:40Z</dcterms:modified>
</cp:coreProperties>
</file>