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9EDC76-F6B7-163E-461D-B814F6161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04" y="1726558"/>
            <a:ext cx="3339282" cy="71007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界面介绍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3940" y="1381716"/>
            <a:ext cx="2490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Best subset selection (</a:t>
            </a:r>
            <a:r>
              <a:rPr lang="en-US" altLang="zh-CN" sz="1600" b="1" dirty="0" err="1"/>
              <a:t>BeSS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22" name="线形标注 1 21"/>
          <p:cNvSpPr/>
          <p:nvPr/>
        </p:nvSpPr>
        <p:spPr>
          <a:xfrm>
            <a:off x="3536016" y="2412330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导入数据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3420453" y="615674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856"/>
              <a:gd name="adj4" fmla="val 1291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选择预测方法</a:t>
            </a:r>
          </a:p>
        </p:txBody>
      </p:sp>
      <p:sp>
        <p:nvSpPr>
          <p:cNvPr id="28" name="线形标注 1 27"/>
          <p:cNvSpPr/>
          <p:nvPr/>
        </p:nvSpPr>
        <p:spPr>
          <a:xfrm>
            <a:off x="3430447" y="8316985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202"/>
              <a:gd name="adj4" fmla="val 1294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点击查看结果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3420452" y="313241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111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选择模型类型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3419872" y="4633066"/>
            <a:ext cx="974623" cy="288031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97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自变量列数</a:t>
            </a:r>
          </a:p>
        </p:txBody>
      </p:sp>
      <p:sp>
        <p:nvSpPr>
          <p:cNvPr id="19" name="线形标注 1 18"/>
          <p:cNvSpPr/>
          <p:nvPr/>
        </p:nvSpPr>
        <p:spPr>
          <a:xfrm>
            <a:off x="3430447" y="694883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281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随机种子数</a:t>
            </a:r>
          </a:p>
        </p:txBody>
      </p:sp>
      <p:sp>
        <p:nvSpPr>
          <p:cNvPr id="20" name="线形标注 1 19"/>
          <p:cNvSpPr/>
          <p:nvPr/>
        </p:nvSpPr>
        <p:spPr>
          <a:xfrm>
            <a:off x="3419872" y="5220642"/>
            <a:ext cx="974623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89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确定最佳模型大小方法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3419872" y="378048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02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因变量列数</a:t>
            </a:r>
          </a:p>
        </p:txBody>
      </p:sp>
      <p:sp>
        <p:nvSpPr>
          <p:cNvPr id="17" name="线形标注 1 16"/>
          <p:cNvSpPr/>
          <p:nvPr/>
        </p:nvSpPr>
        <p:spPr>
          <a:xfrm>
            <a:off x="3426260" y="759690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281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交叉验证折数</a:t>
            </a: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38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yl pei</cp:lastModifiedBy>
  <cp:revision>27</cp:revision>
  <dcterms:created xsi:type="dcterms:W3CDTF">2021-08-06T05:56:19Z</dcterms:created>
  <dcterms:modified xsi:type="dcterms:W3CDTF">2024-04-27T13:10:32Z</dcterms:modified>
</cp:coreProperties>
</file>