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00112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3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796183"/>
            <a:ext cx="7772400" cy="19294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5100637"/>
            <a:ext cx="6400800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60463"/>
            <a:ext cx="2057400" cy="768012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60463"/>
            <a:ext cx="6019800" cy="768012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784057"/>
            <a:ext cx="7772400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815062"/>
            <a:ext cx="7772400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100263"/>
            <a:ext cx="4038600" cy="594032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014836"/>
            <a:ext cx="4040188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854523"/>
            <a:ext cx="4040188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2014836"/>
            <a:ext cx="4041775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854523"/>
            <a:ext cx="4041775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3008313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358379"/>
            <a:ext cx="5111750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883570"/>
            <a:ext cx="3008313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6300787"/>
            <a:ext cx="5486400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804267"/>
            <a:ext cx="5486400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7044631"/>
            <a:ext cx="5486400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360462"/>
            <a:ext cx="8229600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2100263"/>
            <a:ext cx="8229600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8342710"/>
            <a:ext cx="2895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8342710"/>
            <a:ext cx="2133600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BF7084-577B-2E2A-D084-CCE4953D0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1246"/>
          <a:stretch/>
        </p:blipFill>
        <p:spPr>
          <a:xfrm>
            <a:off x="4678954" y="1742772"/>
            <a:ext cx="2876698" cy="64765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952" y="75614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界面介绍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48455" y="1404218"/>
            <a:ext cx="2274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+mn-ea"/>
              </a:rPr>
              <a:t>FDR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2" name="线形标注 1 21"/>
          <p:cNvSpPr/>
          <p:nvPr/>
        </p:nvSpPr>
        <p:spPr>
          <a:xfrm>
            <a:off x="3536016" y="2608402"/>
            <a:ext cx="864096" cy="288032"/>
          </a:xfrm>
          <a:prstGeom prst="borderCallout1">
            <a:avLst>
              <a:gd name="adj1" fmla="val 44544"/>
              <a:gd name="adj2" fmla="val 98811"/>
              <a:gd name="adj3" fmla="val 46141"/>
              <a:gd name="adj4" fmla="val 15907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导入数据</a:t>
            </a:r>
          </a:p>
        </p:txBody>
      </p:sp>
      <p:sp>
        <p:nvSpPr>
          <p:cNvPr id="23" name="线形标注 1 22"/>
          <p:cNvSpPr/>
          <p:nvPr/>
        </p:nvSpPr>
        <p:spPr>
          <a:xfrm>
            <a:off x="3420453" y="3678870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选择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类型</a:t>
            </a:r>
          </a:p>
        </p:txBody>
      </p:sp>
      <p:sp>
        <p:nvSpPr>
          <p:cNvPr id="28" name="线形标注 1 27"/>
          <p:cNvSpPr/>
          <p:nvPr/>
        </p:nvSpPr>
        <p:spPr>
          <a:xfrm>
            <a:off x="3424222" y="5744002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</a:rPr>
              <a:t>点击查看结果</a:t>
            </a:r>
          </a:p>
        </p:txBody>
      </p:sp>
      <p:sp>
        <p:nvSpPr>
          <p:cNvPr id="32" name="线形标注 1 31"/>
          <p:cNvSpPr/>
          <p:nvPr/>
        </p:nvSpPr>
        <p:spPr>
          <a:xfrm>
            <a:off x="3424222" y="671364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下载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FDR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值</a:t>
            </a:r>
          </a:p>
        </p:txBody>
      </p:sp>
      <p:sp>
        <p:nvSpPr>
          <p:cNvPr id="33" name="线形标注 1 32"/>
          <p:cNvSpPr/>
          <p:nvPr/>
        </p:nvSpPr>
        <p:spPr>
          <a:xfrm>
            <a:off x="3420451" y="759690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下载直方图</a:t>
            </a:r>
          </a:p>
        </p:txBody>
      </p:sp>
      <p:sp>
        <p:nvSpPr>
          <p:cNvPr id="14" name="线形标注 1 13"/>
          <p:cNvSpPr/>
          <p:nvPr/>
        </p:nvSpPr>
        <p:spPr>
          <a:xfrm>
            <a:off x="3420452" y="4711436"/>
            <a:ext cx="1141553" cy="288032"/>
          </a:xfrm>
          <a:prstGeom prst="borderCallout1">
            <a:avLst>
              <a:gd name="adj1" fmla="val 44544"/>
              <a:gd name="adj2" fmla="val 98811"/>
              <a:gd name="adj3" fmla="val 46142"/>
              <a:gd name="adj4" fmla="val 12496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1200" dirty="0">
                <a:solidFill>
                  <a:srgbClr val="FF0000"/>
                </a:solidFill>
              </a:rPr>
              <a:t>值所在列数</a:t>
            </a:r>
          </a:p>
        </p:txBody>
      </p:sp>
    </p:spTree>
    <p:extLst>
      <p:ext uri="{BB962C8B-B14F-4D97-AF65-F5344CB8AC3E}">
        <p14:creationId xmlns:p14="http://schemas.microsoft.com/office/powerpoint/2010/main" val="16192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22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86182</dc:creator>
  <cp:lastModifiedBy>yl pei</cp:lastModifiedBy>
  <cp:revision>18</cp:revision>
  <dcterms:created xsi:type="dcterms:W3CDTF">2021-08-06T05:56:19Z</dcterms:created>
  <dcterms:modified xsi:type="dcterms:W3CDTF">2024-04-28T15:26:17Z</dcterms:modified>
</cp:coreProperties>
</file>