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67BCA6-B447-6167-2658-5368E4E4D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74" y="1709943"/>
            <a:ext cx="3453104" cy="71831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45165" y="262835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545165" y="6084738"/>
            <a:ext cx="1098844" cy="277495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75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解释变量列数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545165" y="8244978"/>
            <a:ext cx="1117538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584511" y="3719011"/>
            <a:ext cx="864096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532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545165" y="4788594"/>
            <a:ext cx="987489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89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584512" y="738088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596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预测方法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23</cp:revision>
  <dcterms:created xsi:type="dcterms:W3CDTF">2021-08-06T05:56:19Z</dcterms:created>
  <dcterms:modified xsi:type="dcterms:W3CDTF">2024-04-27T13:39:43Z</dcterms:modified>
</cp:coreProperties>
</file>